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4" d="100"/>
          <a:sy n="154" d="100"/>
        </p:scale>
        <p:origin x="-37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13559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62aa6974eab5c5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662aa6974eab5c5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37dbae3131577d5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37dbae3131577d5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37dbae3131577d5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37dbae3131577d5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37dbae3131577d5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37dbae3131577d5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37dbae3131577d5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37dbae3131577d5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37dbae3131577d5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37dbae3131577d5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37dbae3131577d5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37dbae3131577d5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37dbae3131577d5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37dbae3131577d5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37dbae3131577d5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37dbae3131577d5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37dbae3131577d5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37dbae3131577d5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62aa6974eab5c5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62aa6974eab5c5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37dbae3131577d5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37dbae3131577d5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37dbae3131577d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37dbae3131577d5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37dbae3131577d5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37dbae3131577d5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37dbae3131577d5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37dbae3131577d5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37dbae3131577d5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37dbae3131577d5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37dbae3131577d5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37dbae3131577d5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37dbae3131577d5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37dbae3131577d5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37dbae3131577d5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37dbae3131577d5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37dbae3131577d5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37dbae3131577d5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37dbae3131577d5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337dbae3131577d5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62aa6974eab5c5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62aa6974eab5c5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37dbae3131577d5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337dbae3131577d5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62aa6974eab5c5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62aa6974eab5c5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62aa6974eab5c5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62aa6974eab5c5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62aa6974eab5c5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62aa6974eab5c5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62aa6974eab5c5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62aa6974eab5c5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62aa6974eab5c5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62aa6974eab5c5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62aa6974eab5c5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62aa6974eab5c5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08825"/>
            <a:ext cx="8520600" cy="300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7300" b="1">
                <a:solidFill>
                  <a:srgbClr val="FF0000"/>
                </a:solidFill>
              </a:rPr>
              <a:t>E </a:t>
            </a:r>
            <a:r>
              <a:rPr lang="tr" sz="17300" b="1"/>
              <a:t>- </a:t>
            </a:r>
            <a:r>
              <a:rPr lang="tr" sz="17300" b="1">
                <a:solidFill>
                  <a:srgbClr val="FF9900"/>
                </a:solidFill>
              </a:rPr>
              <a:t>L </a:t>
            </a:r>
            <a:r>
              <a:rPr lang="tr" sz="17300" b="1"/>
              <a:t>- </a:t>
            </a:r>
            <a:r>
              <a:rPr lang="tr" sz="17300" b="1">
                <a:solidFill>
                  <a:srgbClr val="3C78D8"/>
                </a:solidFill>
              </a:rPr>
              <a:t>A</a:t>
            </a:r>
            <a:endParaRPr sz="17300" b="1">
              <a:solidFill>
                <a:srgbClr val="3C78D8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730843"/>
            <a:ext cx="8520600" cy="1847335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5000" b="1" dirty="0">
                <a:solidFill>
                  <a:srgbClr val="FF0000"/>
                </a:solidFill>
              </a:rPr>
              <a:t>Okuma öğretimi slaytları </a:t>
            </a:r>
            <a:endParaRPr sz="5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595959"/>
              </a:buClr>
            </a:pPr>
            <a:r>
              <a:rPr lang="tr" sz="11000" b="1" dirty="0" smtClean="0">
                <a:solidFill>
                  <a:srgbClr val="FF0000"/>
                </a:solidFill>
              </a:rPr>
              <a:t>1</a:t>
            </a:r>
            <a:endParaRPr lang="tr" sz="1100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5605" y="4440934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 l="9189" r="74497" b="91156"/>
          <a:stretch/>
        </p:blipFill>
        <p:spPr>
          <a:xfrm>
            <a:off x="0" y="1385750"/>
            <a:ext cx="23559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2"/>
          <p:cNvPicPr preferRelativeResize="0"/>
          <p:nvPr/>
        </p:nvPicPr>
        <p:blipFill rotWithShape="1">
          <a:blip r:embed="rId3">
            <a:alphaModFix/>
          </a:blip>
          <a:srcRect l="24911" t="422" r="58774" b="90733"/>
          <a:stretch/>
        </p:blipFill>
        <p:spPr>
          <a:xfrm>
            <a:off x="2268950" y="1385750"/>
            <a:ext cx="23559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2"/>
          <p:cNvPicPr preferRelativeResize="0"/>
          <p:nvPr/>
        </p:nvPicPr>
        <p:blipFill rotWithShape="1">
          <a:blip r:embed="rId3">
            <a:alphaModFix/>
          </a:blip>
          <a:srcRect l="44649" t="317" r="43685" b="90838"/>
          <a:stretch/>
        </p:blipFill>
        <p:spPr>
          <a:xfrm>
            <a:off x="4909675" y="1385750"/>
            <a:ext cx="16847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2"/>
          <p:cNvPicPr preferRelativeResize="0"/>
          <p:nvPr/>
        </p:nvPicPr>
        <p:blipFill rotWithShape="1">
          <a:blip r:embed="rId3">
            <a:alphaModFix/>
          </a:blip>
          <a:srcRect l="58114" t="493" r="26886" b="90662"/>
          <a:stretch/>
        </p:blipFill>
        <p:spPr>
          <a:xfrm>
            <a:off x="6879175" y="1385747"/>
            <a:ext cx="168475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3"/>
          <p:cNvPicPr preferRelativeResize="0"/>
          <p:nvPr/>
        </p:nvPicPr>
        <p:blipFill rotWithShape="1">
          <a:blip r:embed="rId3">
            <a:alphaModFix/>
          </a:blip>
          <a:srcRect l="9189" r="74497" b="91156"/>
          <a:stretch/>
        </p:blipFill>
        <p:spPr>
          <a:xfrm>
            <a:off x="0" y="1385750"/>
            <a:ext cx="23559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3"/>
          <p:cNvPicPr preferRelativeResize="0"/>
          <p:nvPr/>
        </p:nvPicPr>
        <p:blipFill rotWithShape="1">
          <a:blip r:embed="rId3">
            <a:alphaModFix/>
          </a:blip>
          <a:srcRect l="24911" t="422" r="58774" b="90733"/>
          <a:stretch/>
        </p:blipFill>
        <p:spPr>
          <a:xfrm>
            <a:off x="2268950" y="1385750"/>
            <a:ext cx="23559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3"/>
          <p:cNvPicPr preferRelativeResize="0"/>
          <p:nvPr/>
        </p:nvPicPr>
        <p:blipFill rotWithShape="1">
          <a:blip r:embed="rId3">
            <a:alphaModFix/>
          </a:blip>
          <a:srcRect l="44649" t="317" r="43685" b="90838"/>
          <a:stretch/>
        </p:blipFill>
        <p:spPr>
          <a:xfrm>
            <a:off x="4909675" y="1385750"/>
            <a:ext cx="16847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3"/>
          <p:cNvPicPr preferRelativeResize="0"/>
          <p:nvPr/>
        </p:nvPicPr>
        <p:blipFill rotWithShape="1">
          <a:blip r:embed="rId3">
            <a:alphaModFix/>
          </a:blip>
          <a:srcRect l="58114" t="493" r="26886" b="90662"/>
          <a:stretch/>
        </p:blipFill>
        <p:spPr>
          <a:xfrm>
            <a:off x="6879175" y="1385750"/>
            <a:ext cx="188382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3">
            <a:alphaModFix/>
          </a:blip>
          <a:srcRect l="10445" t="9971" r="73241" b="81184"/>
          <a:stretch/>
        </p:blipFill>
        <p:spPr>
          <a:xfrm>
            <a:off x="0" y="1385750"/>
            <a:ext cx="227012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4"/>
          <p:cNvPicPr preferRelativeResize="0"/>
          <p:nvPr/>
        </p:nvPicPr>
        <p:blipFill rotWithShape="1">
          <a:blip r:embed="rId3">
            <a:alphaModFix/>
          </a:blip>
          <a:srcRect l="31943" t="9301" r="45188" b="81854"/>
          <a:stretch/>
        </p:blipFill>
        <p:spPr>
          <a:xfrm>
            <a:off x="2603500" y="1197125"/>
            <a:ext cx="277772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4"/>
          <p:cNvPicPr preferRelativeResize="0"/>
          <p:nvPr/>
        </p:nvPicPr>
        <p:blipFill rotWithShape="1">
          <a:blip r:embed="rId3">
            <a:alphaModFix/>
          </a:blip>
          <a:srcRect l="56502" t="9584" r="31832" b="81571"/>
          <a:stretch/>
        </p:blipFill>
        <p:spPr>
          <a:xfrm>
            <a:off x="5381225" y="1255175"/>
            <a:ext cx="14767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4"/>
          <p:cNvPicPr preferRelativeResize="0"/>
          <p:nvPr/>
        </p:nvPicPr>
        <p:blipFill rotWithShape="1">
          <a:blip r:embed="rId3">
            <a:alphaModFix/>
          </a:blip>
          <a:srcRect l="58114" t="493" r="26886" b="90662"/>
          <a:stretch/>
        </p:blipFill>
        <p:spPr>
          <a:xfrm>
            <a:off x="7065975" y="1429275"/>
            <a:ext cx="17049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5"/>
          <p:cNvPicPr preferRelativeResize="0"/>
          <p:nvPr/>
        </p:nvPicPr>
        <p:blipFill rotWithShape="1">
          <a:blip r:embed="rId3">
            <a:alphaModFix/>
          </a:blip>
          <a:srcRect l="10445" t="9971" r="73241" b="81184"/>
          <a:stretch/>
        </p:blipFill>
        <p:spPr>
          <a:xfrm>
            <a:off x="0" y="1385750"/>
            <a:ext cx="21510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5"/>
          <p:cNvPicPr preferRelativeResize="0"/>
          <p:nvPr/>
        </p:nvPicPr>
        <p:blipFill rotWithShape="1">
          <a:blip r:embed="rId3">
            <a:alphaModFix/>
          </a:blip>
          <a:srcRect l="31943" t="9301" r="45188" b="81854"/>
          <a:stretch/>
        </p:blipFill>
        <p:spPr>
          <a:xfrm>
            <a:off x="2714625" y="1197125"/>
            <a:ext cx="28279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5"/>
          <p:cNvPicPr preferRelativeResize="0"/>
          <p:nvPr/>
        </p:nvPicPr>
        <p:blipFill rotWithShape="1">
          <a:blip r:embed="rId3">
            <a:alphaModFix/>
          </a:blip>
          <a:srcRect l="56502" t="9584" r="31832" b="81571"/>
          <a:stretch/>
        </p:blipFill>
        <p:spPr>
          <a:xfrm>
            <a:off x="5542525" y="1255175"/>
            <a:ext cx="15234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5"/>
          <p:cNvPicPr preferRelativeResize="0"/>
          <p:nvPr/>
        </p:nvPicPr>
        <p:blipFill rotWithShape="1">
          <a:blip r:embed="rId3">
            <a:alphaModFix/>
          </a:blip>
          <a:srcRect l="58114" t="493" r="26886" b="90662"/>
          <a:stretch/>
        </p:blipFill>
        <p:spPr>
          <a:xfrm>
            <a:off x="7326875" y="1429275"/>
            <a:ext cx="152345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6"/>
          <p:cNvPicPr preferRelativeResize="0"/>
          <p:nvPr/>
        </p:nvPicPr>
        <p:blipFill rotWithShape="1">
          <a:blip r:embed="rId3">
            <a:alphaModFix/>
          </a:blip>
          <a:srcRect l="11752" t="19555" r="70767" b="71600"/>
          <a:stretch/>
        </p:blipFill>
        <p:spPr>
          <a:xfrm>
            <a:off x="101575" y="1385750"/>
            <a:ext cx="25246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6"/>
          <p:cNvPicPr preferRelativeResize="0"/>
          <p:nvPr/>
        </p:nvPicPr>
        <p:blipFill rotWithShape="1">
          <a:blip r:embed="rId3">
            <a:alphaModFix/>
          </a:blip>
          <a:srcRect l="31497" t="19308" r="45634" b="71847"/>
          <a:stretch/>
        </p:blipFill>
        <p:spPr>
          <a:xfrm>
            <a:off x="2880075" y="1313200"/>
            <a:ext cx="29671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6"/>
          <p:cNvPicPr preferRelativeResize="0"/>
          <p:nvPr/>
        </p:nvPicPr>
        <p:blipFill rotWithShape="1">
          <a:blip r:embed="rId3">
            <a:alphaModFix/>
          </a:blip>
          <a:srcRect l="53403" t="19591" r="31597" b="71564"/>
          <a:stretch/>
        </p:blipFill>
        <p:spPr>
          <a:xfrm>
            <a:off x="5977800" y="1385750"/>
            <a:ext cx="207802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7"/>
          <p:cNvPicPr preferRelativeResize="0"/>
          <p:nvPr/>
        </p:nvPicPr>
        <p:blipFill rotWithShape="1">
          <a:blip r:embed="rId3">
            <a:alphaModFix/>
          </a:blip>
          <a:srcRect l="11752" t="19555" r="70767" b="71600"/>
          <a:stretch/>
        </p:blipFill>
        <p:spPr>
          <a:xfrm>
            <a:off x="101575" y="1385750"/>
            <a:ext cx="25246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7"/>
          <p:cNvPicPr preferRelativeResize="0"/>
          <p:nvPr/>
        </p:nvPicPr>
        <p:blipFill rotWithShape="1">
          <a:blip r:embed="rId3">
            <a:alphaModFix/>
          </a:blip>
          <a:srcRect l="31497" t="19308" r="45634" b="71847"/>
          <a:stretch/>
        </p:blipFill>
        <p:spPr>
          <a:xfrm>
            <a:off x="2880075" y="1313200"/>
            <a:ext cx="29671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7"/>
          <p:cNvPicPr preferRelativeResize="0"/>
          <p:nvPr/>
        </p:nvPicPr>
        <p:blipFill rotWithShape="1">
          <a:blip r:embed="rId3">
            <a:alphaModFix/>
          </a:blip>
          <a:srcRect l="53403" t="19591" r="31597" b="71564"/>
          <a:stretch/>
        </p:blipFill>
        <p:spPr>
          <a:xfrm>
            <a:off x="5977800" y="1385750"/>
            <a:ext cx="207802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8"/>
          <p:cNvPicPr preferRelativeResize="0"/>
          <p:nvPr/>
        </p:nvPicPr>
        <p:blipFill rotWithShape="1">
          <a:blip r:embed="rId3">
            <a:alphaModFix/>
          </a:blip>
          <a:srcRect l="11349" t="28963" r="68306" b="62192"/>
          <a:stretch/>
        </p:blipFill>
        <p:spPr>
          <a:xfrm>
            <a:off x="101575" y="1385750"/>
            <a:ext cx="29381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 rotWithShape="1">
          <a:blip r:embed="rId3">
            <a:alphaModFix/>
          </a:blip>
          <a:srcRect l="31497" t="19308" r="45634" b="71847"/>
          <a:stretch/>
        </p:blipFill>
        <p:spPr>
          <a:xfrm>
            <a:off x="3088425" y="1414775"/>
            <a:ext cx="29671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8"/>
          <p:cNvPicPr preferRelativeResize="0"/>
          <p:nvPr/>
        </p:nvPicPr>
        <p:blipFill rotWithShape="1">
          <a:blip r:embed="rId3">
            <a:alphaModFix/>
          </a:blip>
          <a:srcRect l="53403" t="19591" r="31597" b="71564"/>
          <a:stretch/>
        </p:blipFill>
        <p:spPr>
          <a:xfrm>
            <a:off x="6217200" y="1465550"/>
            <a:ext cx="207802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9"/>
          <p:cNvPicPr preferRelativeResize="0"/>
          <p:nvPr/>
        </p:nvPicPr>
        <p:blipFill rotWithShape="1">
          <a:blip r:embed="rId3">
            <a:alphaModFix/>
          </a:blip>
          <a:srcRect l="11349" t="28963" r="68306" b="62192"/>
          <a:stretch/>
        </p:blipFill>
        <p:spPr>
          <a:xfrm>
            <a:off x="101575" y="1385750"/>
            <a:ext cx="29381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9"/>
          <p:cNvPicPr preferRelativeResize="0"/>
          <p:nvPr/>
        </p:nvPicPr>
        <p:blipFill rotWithShape="1">
          <a:blip r:embed="rId3">
            <a:alphaModFix/>
          </a:blip>
          <a:srcRect l="31497" t="19308" r="45634" b="71847"/>
          <a:stretch/>
        </p:blipFill>
        <p:spPr>
          <a:xfrm>
            <a:off x="3088425" y="1414775"/>
            <a:ext cx="29671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9"/>
          <p:cNvPicPr preferRelativeResize="0"/>
          <p:nvPr/>
        </p:nvPicPr>
        <p:blipFill rotWithShape="1">
          <a:blip r:embed="rId3">
            <a:alphaModFix/>
          </a:blip>
          <a:srcRect l="53403" t="19591" r="31597" b="71564"/>
          <a:stretch/>
        </p:blipFill>
        <p:spPr>
          <a:xfrm>
            <a:off x="6217200" y="1465550"/>
            <a:ext cx="207802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30"/>
          <p:cNvPicPr preferRelativeResize="0"/>
          <p:nvPr/>
        </p:nvPicPr>
        <p:blipFill rotWithShape="1">
          <a:blip r:embed="rId3">
            <a:alphaModFix/>
          </a:blip>
          <a:srcRect l="10645" t="38935" r="69010" b="52220"/>
          <a:stretch/>
        </p:blipFill>
        <p:spPr>
          <a:xfrm>
            <a:off x="101575" y="1385750"/>
            <a:ext cx="25082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30"/>
          <p:cNvPicPr preferRelativeResize="0"/>
          <p:nvPr/>
        </p:nvPicPr>
        <p:blipFill rotWithShape="1">
          <a:blip r:embed="rId3">
            <a:alphaModFix/>
          </a:blip>
          <a:srcRect l="32559" t="39674" r="51826" b="51481"/>
          <a:stretch/>
        </p:blipFill>
        <p:spPr>
          <a:xfrm>
            <a:off x="2962700" y="1516375"/>
            <a:ext cx="16093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30"/>
          <p:cNvPicPr preferRelativeResize="0"/>
          <p:nvPr/>
        </p:nvPicPr>
        <p:blipFill rotWithShape="1">
          <a:blip r:embed="rId3">
            <a:alphaModFix/>
          </a:blip>
          <a:srcRect l="51987" t="39323" r="30890" b="51832"/>
          <a:stretch/>
        </p:blipFill>
        <p:spPr>
          <a:xfrm>
            <a:off x="5382900" y="1458300"/>
            <a:ext cx="18878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30"/>
          <p:cNvPicPr preferRelativeResize="0"/>
          <p:nvPr/>
        </p:nvPicPr>
        <p:blipFill rotWithShape="1">
          <a:blip r:embed="rId3">
            <a:alphaModFix/>
          </a:blip>
          <a:srcRect l="72085" t="39888" r="16168" b="51268"/>
          <a:stretch/>
        </p:blipFill>
        <p:spPr>
          <a:xfrm>
            <a:off x="7675350" y="1516375"/>
            <a:ext cx="11987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1"/>
          <p:cNvPicPr preferRelativeResize="0"/>
          <p:nvPr/>
        </p:nvPicPr>
        <p:blipFill rotWithShape="1">
          <a:blip r:embed="rId3">
            <a:alphaModFix/>
          </a:blip>
          <a:srcRect l="10645" t="38935" r="69010" b="52220"/>
          <a:stretch/>
        </p:blipFill>
        <p:spPr>
          <a:xfrm>
            <a:off x="101575" y="1385750"/>
            <a:ext cx="23891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31"/>
          <p:cNvPicPr preferRelativeResize="0"/>
          <p:nvPr/>
        </p:nvPicPr>
        <p:blipFill rotWithShape="1">
          <a:blip r:embed="rId3">
            <a:alphaModFix/>
          </a:blip>
          <a:srcRect l="32559" t="39674" r="51826" b="51481"/>
          <a:stretch/>
        </p:blipFill>
        <p:spPr>
          <a:xfrm>
            <a:off x="3039675" y="1516375"/>
            <a:ext cx="1794276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31"/>
          <p:cNvPicPr preferRelativeResize="0"/>
          <p:nvPr/>
        </p:nvPicPr>
        <p:blipFill rotWithShape="1">
          <a:blip r:embed="rId3">
            <a:alphaModFix/>
          </a:blip>
          <a:srcRect l="51987" t="39323" r="30890" b="51832"/>
          <a:stretch/>
        </p:blipFill>
        <p:spPr>
          <a:xfrm>
            <a:off x="5382900" y="1458300"/>
            <a:ext cx="1794276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31"/>
          <p:cNvPicPr preferRelativeResize="0"/>
          <p:nvPr/>
        </p:nvPicPr>
        <p:blipFill rotWithShape="1">
          <a:blip r:embed="rId3">
            <a:alphaModFix/>
          </a:blip>
          <a:srcRect l="72085" t="39888" r="16168" b="51268"/>
          <a:stretch/>
        </p:blipFill>
        <p:spPr>
          <a:xfrm>
            <a:off x="7675350" y="1516375"/>
            <a:ext cx="1286101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2328" t="4011" r="63079" b="64870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32"/>
          <p:cNvPicPr preferRelativeResize="0"/>
          <p:nvPr/>
        </p:nvPicPr>
        <p:blipFill rotWithShape="1">
          <a:blip r:embed="rId3">
            <a:alphaModFix/>
          </a:blip>
          <a:srcRect l="11751" t="49136" r="66045" b="42019"/>
          <a:stretch/>
        </p:blipFill>
        <p:spPr>
          <a:xfrm>
            <a:off x="101575" y="1385750"/>
            <a:ext cx="3003374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2"/>
          <p:cNvPicPr preferRelativeResize="0"/>
          <p:nvPr/>
        </p:nvPicPr>
        <p:blipFill rotWithShape="1">
          <a:blip r:embed="rId3">
            <a:alphaModFix/>
          </a:blip>
          <a:srcRect l="32615" t="39674" r="51769" b="51481"/>
          <a:stretch/>
        </p:blipFill>
        <p:spPr>
          <a:xfrm>
            <a:off x="3308075" y="1458300"/>
            <a:ext cx="17483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32"/>
          <p:cNvPicPr preferRelativeResize="0"/>
          <p:nvPr/>
        </p:nvPicPr>
        <p:blipFill rotWithShape="1">
          <a:blip r:embed="rId3">
            <a:alphaModFix/>
          </a:blip>
          <a:srcRect l="51987" t="39323" r="30890" b="51832"/>
          <a:stretch/>
        </p:blipFill>
        <p:spPr>
          <a:xfrm>
            <a:off x="5382900" y="1385750"/>
            <a:ext cx="226342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32"/>
          <p:cNvPicPr preferRelativeResize="0"/>
          <p:nvPr/>
        </p:nvPicPr>
        <p:blipFill rotWithShape="1">
          <a:blip r:embed="rId3">
            <a:alphaModFix/>
          </a:blip>
          <a:srcRect l="72085" t="39888" r="16168" b="51268"/>
          <a:stretch/>
        </p:blipFill>
        <p:spPr>
          <a:xfrm>
            <a:off x="7762400" y="1516375"/>
            <a:ext cx="138160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33"/>
          <p:cNvPicPr preferRelativeResize="0"/>
          <p:nvPr/>
        </p:nvPicPr>
        <p:blipFill rotWithShape="1">
          <a:blip r:embed="rId3">
            <a:alphaModFix/>
          </a:blip>
          <a:srcRect l="11751" t="49136" r="66045" b="42019"/>
          <a:stretch/>
        </p:blipFill>
        <p:spPr>
          <a:xfrm>
            <a:off x="101575" y="1385750"/>
            <a:ext cx="3003374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3"/>
          <p:cNvPicPr preferRelativeResize="0"/>
          <p:nvPr/>
        </p:nvPicPr>
        <p:blipFill rotWithShape="1">
          <a:blip r:embed="rId3">
            <a:alphaModFix/>
          </a:blip>
          <a:srcRect l="32615" t="39674" r="51769" b="51481"/>
          <a:stretch/>
        </p:blipFill>
        <p:spPr>
          <a:xfrm>
            <a:off x="3308075" y="1458300"/>
            <a:ext cx="17483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33"/>
          <p:cNvPicPr preferRelativeResize="0"/>
          <p:nvPr/>
        </p:nvPicPr>
        <p:blipFill rotWithShape="1">
          <a:blip r:embed="rId3">
            <a:alphaModFix/>
          </a:blip>
          <a:srcRect l="51987" t="39323" r="30890" b="51832"/>
          <a:stretch/>
        </p:blipFill>
        <p:spPr>
          <a:xfrm>
            <a:off x="5382900" y="1385750"/>
            <a:ext cx="226342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3"/>
          <p:cNvPicPr preferRelativeResize="0"/>
          <p:nvPr/>
        </p:nvPicPr>
        <p:blipFill rotWithShape="1">
          <a:blip r:embed="rId3">
            <a:alphaModFix/>
          </a:blip>
          <a:srcRect l="72085" t="39888" r="16168" b="51268"/>
          <a:stretch/>
        </p:blipFill>
        <p:spPr>
          <a:xfrm>
            <a:off x="7762400" y="1516375"/>
            <a:ext cx="138160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34"/>
          <p:cNvPicPr preferRelativeResize="0"/>
          <p:nvPr/>
        </p:nvPicPr>
        <p:blipFill rotWithShape="1">
          <a:blip r:embed="rId3">
            <a:alphaModFix/>
          </a:blip>
          <a:srcRect l="11429" t="59144" r="66367" b="32011"/>
          <a:stretch/>
        </p:blipFill>
        <p:spPr>
          <a:xfrm>
            <a:off x="101575" y="1385750"/>
            <a:ext cx="3003374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4"/>
          <p:cNvPicPr preferRelativeResize="0"/>
          <p:nvPr/>
        </p:nvPicPr>
        <p:blipFill rotWithShape="1">
          <a:blip r:embed="rId3">
            <a:alphaModFix/>
          </a:blip>
          <a:srcRect l="32223" t="59653" r="49213" b="31502"/>
          <a:stretch/>
        </p:blipFill>
        <p:spPr>
          <a:xfrm>
            <a:off x="3104950" y="1458300"/>
            <a:ext cx="2078449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4"/>
          <p:cNvPicPr preferRelativeResize="0"/>
          <p:nvPr/>
        </p:nvPicPr>
        <p:blipFill rotWithShape="1">
          <a:blip r:embed="rId3">
            <a:alphaModFix/>
          </a:blip>
          <a:srcRect l="52428" t="59020" r="32425" b="32135"/>
          <a:stretch/>
        </p:blipFill>
        <p:spPr>
          <a:xfrm>
            <a:off x="5382900" y="1385750"/>
            <a:ext cx="20022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35"/>
          <p:cNvPicPr preferRelativeResize="0"/>
          <p:nvPr/>
        </p:nvPicPr>
        <p:blipFill rotWithShape="1">
          <a:blip r:embed="rId3">
            <a:alphaModFix/>
          </a:blip>
          <a:srcRect l="11429" t="59144" r="66367" b="32011"/>
          <a:stretch/>
        </p:blipFill>
        <p:spPr>
          <a:xfrm>
            <a:off x="101575" y="1385750"/>
            <a:ext cx="3003374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35"/>
          <p:cNvPicPr preferRelativeResize="0"/>
          <p:nvPr/>
        </p:nvPicPr>
        <p:blipFill rotWithShape="1">
          <a:blip r:embed="rId3">
            <a:alphaModFix/>
          </a:blip>
          <a:srcRect l="32223" t="59653" r="49213" b="31502"/>
          <a:stretch/>
        </p:blipFill>
        <p:spPr>
          <a:xfrm>
            <a:off x="3104950" y="1458300"/>
            <a:ext cx="2078449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35"/>
          <p:cNvPicPr preferRelativeResize="0"/>
          <p:nvPr/>
        </p:nvPicPr>
        <p:blipFill rotWithShape="1">
          <a:blip r:embed="rId3">
            <a:alphaModFix/>
          </a:blip>
          <a:srcRect l="52428" t="59020" r="32425" b="32135"/>
          <a:stretch/>
        </p:blipFill>
        <p:spPr>
          <a:xfrm>
            <a:off x="5382900" y="1385750"/>
            <a:ext cx="20022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36"/>
          <p:cNvPicPr preferRelativeResize="0"/>
          <p:nvPr/>
        </p:nvPicPr>
        <p:blipFill rotWithShape="1">
          <a:blip r:embed="rId3">
            <a:alphaModFix/>
          </a:blip>
          <a:srcRect l="10141" t="69221" r="71088" b="21934"/>
          <a:stretch/>
        </p:blipFill>
        <p:spPr>
          <a:xfrm>
            <a:off x="188625" y="1385750"/>
            <a:ext cx="22924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6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2916325" y="1385750"/>
            <a:ext cx="17628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6"/>
          <p:cNvPicPr preferRelativeResize="0"/>
          <p:nvPr/>
        </p:nvPicPr>
        <p:blipFill rotWithShape="1">
          <a:blip r:embed="rId3">
            <a:alphaModFix/>
          </a:blip>
          <a:srcRect l="46447" t="70225" r="36814" b="20930"/>
          <a:stretch/>
        </p:blipFill>
        <p:spPr>
          <a:xfrm>
            <a:off x="4896850" y="1661325"/>
            <a:ext cx="211832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6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7334375" y="1472850"/>
            <a:ext cx="1596074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7"/>
          <p:cNvPicPr preferRelativeResize="0"/>
          <p:nvPr/>
        </p:nvPicPr>
        <p:blipFill rotWithShape="1">
          <a:blip r:embed="rId3">
            <a:alphaModFix/>
          </a:blip>
          <a:srcRect l="10141" t="69221" r="71088" b="21934"/>
          <a:stretch/>
        </p:blipFill>
        <p:spPr>
          <a:xfrm>
            <a:off x="101575" y="1385750"/>
            <a:ext cx="25391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7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2916325" y="1385750"/>
            <a:ext cx="17628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37"/>
          <p:cNvPicPr preferRelativeResize="0"/>
          <p:nvPr/>
        </p:nvPicPr>
        <p:blipFill rotWithShape="1">
          <a:blip r:embed="rId3">
            <a:alphaModFix/>
          </a:blip>
          <a:srcRect l="46447" t="70225" r="36814" b="20930"/>
          <a:stretch/>
        </p:blipFill>
        <p:spPr>
          <a:xfrm>
            <a:off x="4802525" y="1661325"/>
            <a:ext cx="22126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7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7167575" y="1472850"/>
            <a:ext cx="17628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8"/>
          <p:cNvPicPr preferRelativeResize="0"/>
          <p:nvPr/>
        </p:nvPicPr>
        <p:blipFill rotWithShape="1">
          <a:blip r:embed="rId3">
            <a:alphaModFix/>
          </a:blip>
          <a:srcRect l="9711" t="78312" r="73931" b="12843"/>
          <a:stretch/>
        </p:blipFill>
        <p:spPr>
          <a:xfrm>
            <a:off x="101575" y="1385750"/>
            <a:ext cx="22126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8"/>
          <p:cNvPicPr preferRelativeResize="0"/>
          <p:nvPr/>
        </p:nvPicPr>
        <p:blipFill rotWithShape="1">
          <a:blip r:embed="rId3">
            <a:alphaModFix/>
          </a:blip>
          <a:srcRect l="25810" t="78153" r="54753" b="13002"/>
          <a:stretch/>
        </p:blipFill>
        <p:spPr>
          <a:xfrm>
            <a:off x="2502825" y="1385750"/>
            <a:ext cx="21763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8"/>
          <p:cNvPicPr preferRelativeResize="0"/>
          <p:nvPr/>
        </p:nvPicPr>
        <p:blipFill rotWithShape="1">
          <a:blip r:embed="rId3">
            <a:alphaModFix/>
          </a:blip>
          <a:srcRect l="46504" t="79139" r="39281" b="12016"/>
          <a:stretch/>
        </p:blipFill>
        <p:spPr>
          <a:xfrm>
            <a:off x="4802525" y="1574250"/>
            <a:ext cx="187895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39"/>
          <p:cNvPicPr preferRelativeResize="0"/>
          <p:nvPr/>
        </p:nvPicPr>
        <p:blipFill rotWithShape="1">
          <a:blip r:embed="rId3">
            <a:alphaModFix/>
          </a:blip>
          <a:srcRect l="9711" t="78312" r="73931" b="12843"/>
          <a:stretch/>
        </p:blipFill>
        <p:spPr>
          <a:xfrm>
            <a:off x="101575" y="1414775"/>
            <a:ext cx="22126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39"/>
          <p:cNvPicPr preferRelativeResize="0"/>
          <p:nvPr/>
        </p:nvPicPr>
        <p:blipFill rotWithShape="1">
          <a:blip r:embed="rId3">
            <a:alphaModFix/>
          </a:blip>
          <a:srcRect l="25810" t="78153" r="54753" b="13002"/>
          <a:stretch/>
        </p:blipFill>
        <p:spPr>
          <a:xfrm>
            <a:off x="2502825" y="1385750"/>
            <a:ext cx="2176375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39"/>
          <p:cNvPicPr preferRelativeResize="0"/>
          <p:nvPr/>
        </p:nvPicPr>
        <p:blipFill rotWithShape="1">
          <a:blip r:embed="rId3">
            <a:alphaModFix/>
          </a:blip>
          <a:srcRect l="46504" t="79139" r="39281" b="12016"/>
          <a:stretch/>
        </p:blipFill>
        <p:spPr>
          <a:xfrm>
            <a:off x="4802525" y="1574250"/>
            <a:ext cx="1878950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40"/>
          <p:cNvPicPr preferRelativeResize="0"/>
          <p:nvPr/>
        </p:nvPicPr>
        <p:blipFill rotWithShape="1">
          <a:blip r:embed="rId3">
            <a:alphaModFix/>
          </a:blip>
          <a:srcRect l="11106" t="88355" r="68621" b="2800"/>
          <a:stretch/>
        </p:blipFill>
        <p:spPr>
          <a:xfrm>
            <a:off x="101575" y="1385750"/>
            <a:ext cx="23590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40"/>
          <p:cNvPicPr preferRelativeResize="0"/>
          <p:nvPr/>
        </p:nvPicPr>
        <p:blipFill rotWithShape="1">
          <a:blip r:embed="rId3">
            <a:alphaModFix/>
          </a:blip>
          <a:srcRect l="34566" t="88372" r="46385" b="2784"/>
          <a:stretch/>
        </p:blipFill>
        <p:spPr>
          <a:xfrm>
            <a:off x="3097700" y="1385750"/>
            <a:ext cx="1643349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40"/>
          <p:cNvPicPr preferRelativeResize="0"/>
          <p:nvPr/>
        </p:nvPicPr>
        <p:blipFill rotWithShape="1">
          <a:blip r:embed="rId3">
            <a:alphaModFix/>
          </a:blip>
          <a:srcRect l="55780" t="89146" r="27591" b="2009"/>
          <a:stretch/>
        </p:blipFill>
        <p:spPr>
          <a:xfrm>
            <a:off x="5208800" y="1537975"/>
            <a:ext cx="18789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40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7450450" y="1501875"/>
            <a:ext cx="14872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41"/>
          <p:cNvPicPr preferRelativeResize="0"/>
          <p:nvPr/>
        </p:nvPicPr>
        <p:blipFill rotWithShape="1">
          <a:blip r:embed="rId3">
            <a:alphaModFix/>
          </a:blip>
          <a:srcRect l="11106" t="88355" r="68621" b="2800"/>
          <a:stretch/>
        </p:blipFill>
        <p:spPr>
          <a:xfrm>
            <a:off x="101575" y="1385750"/>
            <a:ext cx="24593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41"/>
          <p:cNvPicPr preferRelativeResize="0"/>
          <p:nvPr/>
        </p:nvPicPr>
        <p:blipFill rotWithShape="1">
          <a:blip r:embed="rId3">
            <a:alphaModFix/>
          </a:blip>
          <a:srcRect l="34566" t="88372" r="46385" b="2784"/>
          <a:stretch/>
        </p:blipFill>
        <p:spPr>
          <a:xfrm>
            <a:off x="3097700" y="1385750"/>
            <a:ext cx="187895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41"/>
          <p:cNvPicPr preferRelativeResize="0"/>
          <p:nvPr/>
        </p:nvPicPr>
        <p:blipFill rotWithShape="1">
          <a:blip r:embed="rId3">
            <a:alphaModFix/>
          </a:blip>
          <a:srcRect l="55780" t="89146" r="27591" b="2009"/>
          <a:stretch/>
        </p:blipFill>
        <p:spPr>
          <a:xfrm>
            <a:off x="5208800" y="1537975"/>
            <a:ext cx="2009500" cy="182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41"/>
          <p:cNvPicPr preferRelativeResize="0"/>
          <p:nvPr/>
        </p:nvPicPr>
        <p:blipFill rotWithShape="1">
          <a:blip r:embed="rId3">
            <a:alphaModFix/>
          </a:blip>
          <a:srcRect l="28401" t="69167" r="55854" b="21988"/>
          <a:stretch/>
        </p:blipFill>
        <p:spPr>
          <a:xfrm>
            <a:off x="7450450" y="1501875"/>
            <a:ext cx="1487275" cy="182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l="1670" t="35055" r="63736" b="33826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2"/>
          <p:cNvSpPr txBox="1">
            <a:spLocks noGrp="1"/>
          </p:cNvSpPr>
          <p:nvPr>
            <p:ph type="subTitle" idx="4294967295"/>
          </p:nvPr>
        </p:nvSpPr>
        <p:spPr>
          <a:xfrm>
            <a:off x="94300" y="253900"/>
            <a:ext cx="8737800" cy="4231603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1892" b="1" dirty="0">
                <a:solidFill>
                  <a:srgbClr val="FF0000"/>
                </a:solidFill>
              </a:rPr>
              <a:t>Okuma öğretimi slaytları </a:t>
            </a:r>
            <a:r>
              <a:rPr lang="tr" sz="14234" b="1" dirty="0">
                <a:solidFill>
                  <a:srgbClr val="FF0000"/>
                </a:solidFill>
              </a:rPr>
              <a:t>1 </a:t>
            </a:r>
            <a:endParaRPr sz="14234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tr" sz="7560" b="1" dirty="0">
                <a:solidFill>
                  <a:srgbClr val="FF0000"/>
                </a:solidFill>
              </a:rPr>
              <a:t>Bitti</a:t>
            </a: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tr" sz="11000" b="1" dirty="0">
                <a:solidFill>
                  <a:srgbClr val="FF0000"/>
                </a:solidFill>
              </a:rPr>
              <a:t>2. Slayta Geçebilirsiniz</a:t>
            </a: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5605" y="4440934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l="63584" t="5010" r="1823" b="63871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l="32299" t="4509" r="33108" b="64372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l="31998" t="34915" r="33409" b="33966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l="63823" t="35413" r="1584" b="33468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l="13536" t="66388" r="51871" b="2492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l="51975" t="66531" r="13432" b="2349"/>
          <a:stretch/>
        </p:blipFill>
        <p:spPr>
          <a:xfrm>
            <a:off x="2604475" y="652925"/>
            <a:ext cx="4178575" cy="317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Ekran Gösterisi (16:9)</PresentationFormat>
  <Paragraphs>12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Simple Light</vt:lpstr>
      <vt:lpstr>E - L - 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L - A</dc:title>
  <cp:lastModifiedBy>ET</cp:lastModifiedBy>
  <cp:revision>4</cp:revision>
  <dcterms:modified xsi:type="dcterms:W3CDTF">2021-12-17T21:32:39Z</dcterms:modified>
</cp:coreProperties>
</file>