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sldIdLst>
    <p:sldId id="340" r:id="rId2"/>
    <p:sldId id="341" r:id="rId3"/>
    <p:sldId id="342" r:id="rId4"/>
    <p:sldId id="343" r:id="rId5"/>
    <p:sldId id="344" r:id="rId6"/>
    <p:sldId id="345" r:id="rId7"/>
    <p:sldId id="34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815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367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49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806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719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831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311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447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823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091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65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5F53-E33C-4733-B46E-B6229D83E864}" type="datetimeFigureOut">
              <a:rPr lang="tr-TR" smtClean="0"/>
              <a:pPr/>
              <a:t>26.12.2021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01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1"/>
          <p:cNvSpPr>
            <a:spLocks noChangeArrowheads="1"/>
          </p:cNvSpPr>
          <p:nvPr/>
        </p:nvSpPr>
        <p:spPr bwMode="auto">
          <a:xfrm>
            <a:off x="297913" y="376418"/>
            <a:ext cx="11414711" cy="6220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400" b="1" dirty="0">
                <a:solidFill>
                  <a:schemeClr val="bg1"/>
                </a:solidFill>
                <a:latin typeface="Kayra Aydin" panose="020F0503040000020004" pitchFamily="34" charset="0"/>
              </a:rPr>
              <a:t>MİNİK CEYLAN</a:t>
            </a:r>
          </a:p>
          <a:p>
            <a:pPr algn="just">
              <a:lnSpc>
                <a:spcPct val="150000"/>
              </a:lnSpc>
            </a:pPr>
            <a:r>
              <a:rPr lang="tr-TR" sz="5400" b="1" dirty="0">
                <a:solidFill>
                  <a:schemeClr val="bg1"/>
                </a:solidFill>
                <a:latin typeface="Kayra Aydin" panose="020F0503040000020004" pitchFamily="34" charset="0"/>
              </a:rPr>
              <a:t>	İlkbaharın güzel ve sıcak günleri başladığında her taraf yemyeşil olmuştu. Bütün hayvanlar baharı neşe içinde karşılamıştı.</a:t>
            </a:r>
            <a:endParaRPr lang="tr-TR" sz="54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95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1"/>
          <p:cNvSpPr>
            <a:spLocks noChangeArrowheads="1"/>
          </p:cNvSpPr>
          <p:nvPr/>
        </p:nvSpPr>
        <p:spPr bwMode="auto">
          <a:xfrm>
            <a:off x="263352" y="332656"/>
            <a:ext cx="11665296" cy="614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54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   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Minik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ceylan </a:t>
            </a:r>
            <a:r>
              <a:rPr lang="tr-TR" sz="5200" dirty="0" err="1">
                <a:solidFill>
                  <a:schemeClr val="bg1"/>
                </a:solidFill>
                <a:latin typeface="Kayra Aydin" panose="020F0503040000020004" pitchFamily="34" charset="0"/>
              </a:rPr>
              <a:t>Zuzu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 annesiyle birlikte kırlarda bir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o yana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bir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bu ya-</a:t>
            </a:r>
            <a:r>
              <a:rPr lang="tr-TR" sz="5200" dirty="0" err="1" smtClean="0">
                <a:solidFill>
                  <a:schemeClr val="bg1"/>
                </a:solidFill>
                <a:latin typeface="Kayra Aydin" panose="020F0503040000020004" pitchFamily="34" charset="0"/>
              </a:rPr>
              <a:t>na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zıplayarak oynuyordu. Çok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yo-</a:t>
            </a:r>
            <a:r>
              <a:rPr lang="tr-TR" sz="5200" dirty="0" err="1" smtClean="0">
                <a:solidFill>
                  <a:schemeClr val="bg1"/>
                </a:solidFill>
                <a:latin typeface="Kayra Aydin" panose="020F0503040000020004" pitchFamily="34" charset="0"/>
              </a:rPr>
              <a:t>rulduğu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için küçük bir ağacın yanına oturdu. Annesi de yanına oturdu. </a:t>
            </a:r>
            <a:endParaRPr lang="tr-TR" sz="52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671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1"/>
          <p:cNvSpPr>
            <a:spLocks noChangeArrowheads="1"/>
          </p:cNvSpPr>
          <p:nvPr/>
        </p:nvSpPr>
        <p:spPr bwMode="auto">
          <a:xfrm>
            <a:off x="191344" y="273887"/>
            <a:ext cx="11665296" cy="610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53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   </a:t>
            </a:r>
            <a:r>
              <a:rPr lang="tr-TR" sz="5300" dirty="0">
                <a:solidFill>
                  <a:schemeClr val="bg1"/>
                </a:solidFill>
                <a:latin typeface="Kayra Aydin" panose="020F0503040000020004" pitchFamily="34" charset="0"/>
              </a:rPr>
              <a:t>Annesi uykuya dalınca minik </a:t>
            </a:r>
            <a:r>
              <a:rPr lang="tr-TR" sz="5300" dirty="0" err="1">
                <a:solidFill>
                  <a:schemeClr val="bg1"/>
                </a:solidFill>
                <a:latin typeface="Kayra Aydin" panose="020F0503040000020004" pitchFamily="34" charset="0"/>
              </a:rPr>
              <a:t>Zuzu</a:t>
            </a:r>
            <a:r>
              <a:rPr lang="tr-TR" sz="5300" dirty="0">
                <a:solidFill>
                  <a:schemeClr val="bg1"/>
                </a:solidFill>
                <a:latin typeface="Kayra Aydin" panose="020F0503040000020004" pitchFamily="34" charset="0"/>
              </a:rPr>
              <a:t> burnuna konan rengarenk </a:t>
            </a:r>
            <a:r>
              <a:rPr lang="tr-TR" sz="53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kelebeği </a:t>
            </a:r>
            <a:r>
              <a:rPr lang="tr-TR" sz="5300" dirty="0">
                <a:solidFill>
                  <a:schemeClr val="bg1"/>
                </a:solidFill>
                <a:latin typeface="Kayra Aydin" panose="020F0503040000020004" pitchFamily="34" charset="0"/>
              </a:rPr>
              <a:t>görünce çok şaşırdı ve </a:t>
            </a:r>
            <a:r>
              <a:rPr lang="tr-TR" sz="53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kelebeği ince-</a:t>
            </a:r>
            <a:r>
              <a:rPr lang="tr-TR" sz="5300" dirty="0" err="1" smtClean="0">
                <a:solidFill>
                  <a:schemeClr val="bg1"/>
                </a:solidFill>
                <a:latin typeface="Kayra Aydin" panose="020F0503040000020004" pitchFamily="34" charset="0"/>
              </a:rPr>
              <a:t>lerken</a:t>
            </a:r>
            <a:r>
              <a:rPr lang="tr-TR" sz="53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</a:t>
            </a:r>
            <a:r>
              <a:rPr lang="tr-TR" sz="5300" dirty="0">
                <a:solidFill>
                  <a:schemeClr val="bg1"/>
                </a:solidFill>
                <a:latin typeface="Kayra Aydin" panose="020F0503040000020004" pitchFamily="34" charset="0"/>
              </a:rPr>
              <a:t>uçtuğunu </a:t>
            </a:r>
            <a:r>
              <a:rPr lang="tr-TR" sz="53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görünce peşinden </a:t>
            </a:r>
            <a:r>
              <a:rPr lang="tr-TR" sz="5300" dirty="0">
                <a:solidFill>
                  <a:schemeClr val="bg1"/>
                </a:solidFill>
                <a:latin typeface="Kayra Aydin" panose="020F0503040000020004" pitchFamily="34" charset="0"/>
              </a:rPr>
              <a:t>bir o tarafa bir bu tarafa </a:t>
            </a:r>
            <a:r>
              <a:rPr lang="tr-TR" sz="53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koşturdu</a:t>
            </a:r>
            <a:r>
              <a:rPr lang="tr-TR" sz="5300" dirty="0">
                <a:solidFill>
                  <a:schemeClr val="bg1"/>
                </a:solidFill>
                <a:latin typeface="Kayra Aydin" panose="020F0503040000020004" pitchFamily="34" charset="0"/>
              </a:rPr>
              <a:t>.</a:t>
            </a:r>
            <a:endParaRPr lang="tr-TR" sz="53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37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1"/>
          <p:cNvSpPr>
            <a:spLocks noChangeArrowheads="1"/>
          </p:cNvSpPr>
          <p:nvPr/>
        </p:nvSpPr>
        <p:spPr bwMode="auto">
          <a:xfrm>
            <a:off x="191344" y="330633"/>
            <a:ext cx="11665296" cy="599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    Ama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bir taraftan da annesinin yanından uzaklaştığının farkına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vara-</a:t>
            </a:r>
            <a:r>
              <a:rPr lang="tr-TR" sz="5200" dirty="0" err="1" smtClean="0">
                <a:solidFill>
                  <a:schemeClr val="bg1"/>
                </a:solidFill>
                <a:latin typeface="Kayra Aydin" panose="020F0503040000020004" pitchFamily="34" charset="0"/>
              </a:rPr>
              <a:t>mıyordu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. Kelebeğin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peşinden koşarken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birden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kelebeklerin sayısının arttığını fark etti. </a:t>
            </a:r>
            <a:endParaRPr lang="tr-TR" sz="52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950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1"/>
          <p:cNvSpPr>
            <a:spLocks noChangeArrowheads="1"/>
          </p:cNvSpPr>
          <p:nvPr/>
        </p:nvSpPr>
        <p:spPr bwMode="auto">
          <a:xfrm>
            <a:off x="191344" y="280621"/>
            <a:ext cx="1166529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   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En iyisi kaç kelebek var saymak diye düşündü 1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, 2, 3, …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10 tam 14 kelebek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vardı. Daha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sonra 4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kelebe-</a:t>
            </a:r>
            <a:r>
              <a:rPr lang="tr-TR" sz="5200" dirty="0" err="1" smtClean="0">
                <a:solidFill>
                  <a:schemeClr val="bg1"/>
                </a:solidFill>
                <a:latin typeface="Kayra Aydin" panose="020F0503040000020004" pitchFamily="34" charset="0"/>
              </a:rPr>
              <a:t>ğin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daha geldiğini gördü.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Kelebek-</a:t>
            </a:r>
            <a:r>
              <a:rPr lang="tr-TR" sz="5200" dirty="0" err="1" smtClean="0">
                <a:solidFill>
                  <a:schemeClr val="bg1"/>
                </a:solidFill>
                <a:latin typeface="Kayra Aydin" panose="020F0503040000020004" pitchFamily="34" charset="0"/>
              </a:rPr>
              <a:t>lerden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sıkılınca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geri dönmek istedi.</a:t>
            </a:r>
            <a:endParaRPr lang="tr-TR" sz="52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463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1"/>
          <p:cNvSpPr>
            <a:spLocks noChangeArrowheads="1"/>
          </p:cNvSpPr>
          <p:nvPr/>
        </p:nvSpPr>
        <p:spPr bwMode="auto">
          <a:xfrm>
            <a:off x="191344" y="280622"/>
            <a:ext cx="1166529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   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Kendisini küçük bir göl kıyısında buldu. Göl kıyısında çeşit çeşit meyve ağaçları vardı. 4 Kiraz, 3 Elma, 5 Armut ağacı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vardı. Ve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birden gölde su içerken annesinin gölgesini gördü.</a:t>
            </a:r>
            <a:endParaRPr lang="tr-TR" sz="52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052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1"/>
          <p:cNvSpPr>
            <a:spLocks noChangeArrowheads="1"/>
          </p:cNvSpPr>
          <p:nvPr/>
        </p:nvSpPr>
        <p:spPr bwMode="auto">
          <a:xfrm>
            <a:off x="263352" y="332656"/>
            <a:ext cx="1166529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   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Annesi </a:t>
            </a:r>
            <a:r>
              <a:rPr lang="tr-TR" sz="5200" dirty="0" err="1">
                <a:solidFill>
                  <a:schemeClr val="bg1"/>
                </a:solidFill>
                <a:latin typeface="Kayra Aydin" panose="020F0503040000020004" pitchFamily="34" charset="0"/>
              </a:rPr>
              <a:t>Zuzu’yu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 kaybettiği için 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korkmuştu. </a:t>
            </a:r>
            <a:r>
              <a:rPr lang="tr-TR" sz="5200" dirty="0">
                <a:solidFill>
                  <a:schemeClr val="bg1"/>
                </a:solidFill>
                <a:latin typeface="Kayra Aydin" panose="020F0503040000020004" pitchFamily="34" charset="0"/>
              </a:rPr>
              <a:t>Minik Ceylanını bulunca da çok sevinmişti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tr-TR" sz="5200" dirty="0">
              <a:solidFill>
                <a:schemeClr val="bg1"/>
              </a:solidFill>
              <a:latin typeface="Kayra Aydin" panose="020F05030400000200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B İ T </a:t>
            </a:r>
            <a:r>
              <a:rPr lang="tr-TR" sz="5200" dirty="0" err="1" smtClean="0">
                <a:solidFill>
                  <a:schemeClr val="bg1"/>
                </a:solidFill>
                <a:latin typeface="Kayra Aydin" panose="020F0503040000020004" pitchFamily="34" charset="0"/>
              </a:rPr>
              <a:t>T</a:t>
            </a:r>
            <a:r>
              <a:rPr lang="tr-TR" sz="5200" dirty="0" smtClean="0">
                <a:solidFill>
                  <a:schemeClr val="bg1"/>
                </a:solidFill>
                <a:latin typeface="Kayra Aydin" panose="020F0503040000020004" pitchFamily="34" charset="0"/>
              </a:rPr>
              <a:t> İ</a:t>
            </a:r>
            <a:endParaRPr lang="tr-TR" sz="5200" dirty="0">
              <a:solidFill>
                <a:schemeClr val="bg1"/>
              </a:solidFill>
              <a:latin typeface="Kayra Aydin" panose="020F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44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FB2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1518</TotalTime>
  <Words>171</Words>
  <Application>Microsoft Office PowerPoint</Application>
  <PresentationFormat>Geniş ekran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Kayra Aydin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ronaldinho424</cp:lastModifiedBy>
  <cp:revision>179</cp:revision>
  <dcterms:created xsi:type="dcterms:W3CDTF">2020-12-01T13:45:43Z</dcterms:created>
  <dcterms:modified xsi:type="dcterms:W3CDTF">2021-12-26T18:12:15Z</dcterms:modified>
</cp:coreProperties>
</file>