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6A6-43ED-4C20-8DBD-50116C0998BE}" type="datetimeFigureOut">
              <a:rPr lang="tr-TR" smtClean="0"/>
              <a:t>09.05.2016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B180-C61C-44BB-AD9E-E35BD4E4AA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10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6A6-43ED-4C20-8DBD-50116C0998BE}" type="datetimeFigureOut">
              <a:rPr lang="tr-TR" smtClean="0"/>
              <a:t>09.05.2016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B180-C61C-44BB-AD9E-E35BD4E4AA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988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6A6-43ED-4C20-8DBD-50116C0998BE}" type="datetimeFigureOut">
              <a:rPr lang="tr-TR" smtClean="0"/>
              <a:t>09.05.2016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B180-C61C-44BB-AD9E-E35BD4E4AA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70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6A6-43ED-4C20-8DBD-50116C0998BE}" type="datetimeFigureOut">
              <a:rPr lang="tr-TR" smtClean="0"/>
              <a:t>09.05.2016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B180-C61C-44BB-AD9E-E35BD4E4AA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55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6A6-43ED-4C20-8DBD-50116C0998BE}" type="datetimeFigureOut">
              <a:rPr lang="tr-TR" smtClean="0"/>
              <a:t>09.05.2016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B180-C61C-44BB-AD9E-E35BD4E4AA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07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6A6-43ED-4C20-8DBD-50116C0998BE}" type="datetimeFigureOut">
              <a:rPr lang="tr-TR" smtClean="0"/>
              <a:t>09.05.2016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B180-C61C-44BB-AD9E-E35BD4E4AA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03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6A6-43ED-4C20-8DBD-50116C0998BE}" type="datetimeFigureOut">
              <a:rPr lang="tr-TR" smtClean="0"/>
              <a:t>09.05.2016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B180-C61C-44BB-AD9E-E35BD4E4AA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33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6A6-43ED-4C20-8DBD-50116C0998BE}" type="datetimeFigureOut">
              <a:rPr lang="tr-TR" smtClean="0"/>
              <a:t>09.05.2016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B180-C61C-44BB-AD9E-E35BD4E4AA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37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6A6-43ED-4C20-8DBD-50116C0998BE}" type="datetimeFigureOut">
              <a:rPr lang="tr-TR" smtClean="0"/>
              <a:t>09.05.2016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B180-C61C-44BB-AD9E-E35BD4E4AA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70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6A6-43ED-4C20-8DBD-50116C0998BE}" type="datetimeFigureOut">
              <a:rPr lang="tr-TR" smtClean="0"/>
              <a:t>09.05.2016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B180-C61C-44BB-AD9E-E35BD4E4AA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86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9A6A6-43ED-4C20-8DBD-50116C0998BE}" type="datetimeFigureOut">
              <a:rPr lang="tr-TR" smtClean="0"/>
              <a:t>09.05.2016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B180-C61C-44BB-AD9E-E35BD4E4AA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56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9A6A6-43ED-4C20-8DBD-50116C0998BE}" type="datetimeFigureOut">
              <a:rPr lang="tr-TR" smtClean="0"/>
              <a:t>09.05.2016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B180-C61C-44BB-AD9E-E35BD4E4AA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406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429576"/>
            <a:ext cx="39225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RIFKI</a:t>
            </a:r>
            <a:endParaRPr lang="tr-TR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70165" y="4941168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179926" y="463561"/>
            <a:ext cx="495672" cy="5676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1888971" y="3541413"/>
            <a:ext cx="207640" cy="2076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3275856" y="5506380"/>
            <a:ext cx="816019" cy="83894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691952" y="6165304"/>
            <a:ext cx="360040" cy="36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 flipV="1">
            <a:off x="287524" y="3360471"/>
            <a:ext cx="468052" cy="4572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275856" y="3789040"/>
            <a:ext cx="360040" cy="3600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2555776" y="752929"/>
            <a:ext cx="360040" cy="36004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026" name="Picture 2" descr="C:\Users\GAMZE ÖNER\Desktop\mektup\223064b644c4ac117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22" y="836712"/>
            <a:ext cx="3962317" cy="5508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4210082" y="283541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59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60648"/>
            <a:ext cx="8579296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9.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Rıfkı’nın </a:t>
            </a:r>
            <a:r>
              <a:rPr lang="tr-TR" sz="4400" b="1" u="sng" dirty="0" smtClean="0">
                <a:latin typeface="Comic Sans MS" pitchFamily="66" charset="0"/>
              </a:rPr>
              <a:t>birkaç</a:t>
            </a:r>
            <a:r>
              <a:rPr lang="tr-TR" sz="4400" b="1" dirty="0" smtClean="0">
                <a:latin typeface="Comic Sans MS" pitchFamily="66" charset="0"/>
              </a:rPr>
              <a:t> öğretmeni var.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8194" name="Picture 2" descr="C:\Users\GAMZE ÖNER\Desktop\mektup\8549cf63b50587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GAMZE ÖNER\Desktop\mektup\feed6973c28b435245d168c7d29c7d1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312368" cy="3311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49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60648"/>
            <a:ext cx="8075240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10.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O </a:t>
            </a:r>
            <a:r>
              <a:rPr lang="tr-TR" sz="4400" b="1" u="sng" dirty="0" smtClean="0">
                <a:latin typeface="Comic Sans MS" pitchFamily="66" charset="0"/>
              </a:rPr>
              <a:t>lacivert</a:t>
            </a:r>
            <a:r>
              <a:rPr lang="tr-TR" sz="4400" b="1" dirty="0" smtClean="0">
                <a:latin typeface="Comic Sans MS" pitchFamily="66" charset="0"/>
              </a:rPr>
              <a:t> forma giyer.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9218" name="Picture 2" descr="C:\Users\GAMZE ÖNER\Desktop\mektup\223064b644c4ac117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672408" cy="4437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261720" y="450912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6981800" y="5065588"/>
            <a:ext cx="3901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7064660" y="4777556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6688720" y="492157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7599300" y="447164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6696236" y="463354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6362340" y="496632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7424700" y="469679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7419280" y="5010596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6414120" y="466152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Halka 4"/>
          <p:cNvSpPr/>
          <p:nvPr/>
        </p:nvSpPr>
        <p:spPr>
          <a:xfrm>
            <a:off x="395536" y="2564904"/>
            <a:ext cx="720080" cy="720080"/>
          </a:xfrm>
          <a:prstGeom prst="don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7" name="Halka 16"/>
          <p:cNvSpPr/>
          <p:nvPr/>
        </p:nvSpPr>
        <p:spPr>
          <a:xfrm>
            <a:off x="2123728" y="3627056"/>
            <a:ext cx="720080" cy="720080"/>
          </a:xfrm>
          <a:prstGeom prst="don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8" name="Halka 17"/>
          <p:cNvSpPr/>
          <p:nvPr/>
        </p:nvSpPr>
        <p:spPr>
          <a:xfrm>
            <a:off x="2699792" y="5661248"/>
            <a:ext cx="720080" cy="720080"/>
          </a:xfrm>
          <a:prstGeom prst="don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9" name="Halka 18"/>
          <p:cNvSpPr/>
          <p:nvPr/>
        </p:nvSpPr>
        <p:spPr>
          <a:xfrm>
            <a:off x="395536" y="5065588"/>
            <a:ext cx="720080" cy="720080"/>
          </a:xfrm>
          <a:prstGeom prst="don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0" name="Halka 19"/>
          <p:cNvSpPr/>
          <p:nvPr/>
        </p:nvSpPr>
        <p:spPr>
          <a:xfrm>
            <a:off x="2699792" y="2213248"/>
            <a:ext cx="720080" cy="720080"/>
          </a:xfrm>
          <a:prstGeom prst="don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1" name="Halka 20"/>
          <p:cNvSpPr/>
          <p:nvPr/>
        </p:nvSpPr>
        <p:spPr>
          <a:xfrm>
            <a:off x="4067944" y="3437384"/>
            <a:ext cx="720080" cy="720080"/>
          </a:xfrm>
          <a:prstGeom prst="don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8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11.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Rıfkı’nın Türkçe öğretmeni </a:t>
            </a:r>
            <a:r>
              <a:rPr lang="tr-TR" sz="4400" b="1" u="sng" dirty="0" smtClean="0">
                <a:latin typeface="Comic Sans MS" pitchFamily="66" charset="0"/>
              </a:rPr>
              <a:t>sarı</a:t>
            </a:r>
            <a:r>
              <a:rPr lang="tr-TR" sz="4400" b="1" dirty="0" smtClean="0">
                <a:latin typeface="Comic Sans MS" pitchFamily="66" charset="0"/>
              </a:rPr>
              <a:t> saçlı.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4" name="Picture 2" descr="C:\Users\GAMZE ÖNER\Desktop\mektup\8549cf63b50587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15592"/>
            <a:ext cx="5688632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195736" y="2636912"/>
            <a:ext cx="288032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2431604" y="2528900"/>
            <a:ext cx="288032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2356520" y="2204864"/>
            <a:ext cx="288032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2212504" y="2420888"/>
            <a:ext cx="288032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2808536" y="2301900"/>
            <a:ext cx="288032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664520" y="2420888"/>
            <a:ext cx="288032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240584" y="2284636"/>
            <a:ext cx="288032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3247852" y="2130388"/>
            <a:ext cx="288032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2952552" y="2204864"/>
            <a:ext cx="288032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2520504" y="2267372"/>
            <a:ext cx="288032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3513436" y="2240124"/>
            <a:ext cx="288032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2379440" y="2681300"/>
            <a:ext cx="288032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2379440" y="2394372"/>
            <a:ext cx="288032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622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60648"/>
            <a:ext cx="8784976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12.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Rıfkı’nın sınıfında </a:t>
            </a:r>
            <a:r>
              <a:rPr lang="tr-TR" sz="4400" b="1" u="sng" dirty="0" smtClean="0">
                <a:latin typeface="Comic Sans MS" pitchFamily="66" charset="0"/>
              </a:rPr>
              <a:t>beşer</a:t>
            </a:r>
            <a:r>
              <a:rPr lang="tr-TR" sz="4400" b="1" dirty="0" smtClean="0">
                <a:latin typeface="Comic Sans MS" pitchFamily="66" charset="0"/>
              </a:rPr>
              <a:t> erkek öğrenci, </a:t>
            </a:r>
            <a:r>
              <a:rPr lang="tr-TR" sz="4400" b="1" u="sng" dirty="0" smtClean="0">
                <a:latin typeface="Comic Sans MS" pitchFamily="66" charset="0"/>
              </a:rPr>
              <a:t>altışar</a:t>
            </a:r>
            <a:r>
              <a:rPr lang="tr-TR" sz="4400" b="1" dirty="0" smtClean="0">
                <a:latin typeface="Comic Sans MS" pitchFamily="66" charset="0"/>
              </a:rPr>
              <a:t> da kız öğrenci var.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10242" name="Picture 2" descr="C:\Users\GAMZE ÖNER\Desktop\sinif-duzeni-kural-resimle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544616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3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332656"/>
            <a:ext cx="8291264" cy="2188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13.</a:t>
            </a:r>
          </a:p>
          <a:p>
            <a:pPr marL="0" indent="0">
              <a:buNone/>
            </a:pPr>
            <a:r>
              <a:rPr lang="tr-TR" sz="4400" b="1" u="sng" dirty="0" smtClean="0">
                <a:latin typeface="Comic Sans MS" pitchFamily="66" charset="0"/>
              </a:rPr>
              <a:t>Bazı</a:t>
            </a:r>
            <a:r>
              <a:rPr lang="tr-TR" sz="4400" b="1" dirty="0" smtClean="0">
                <a:latin typeface="Comic Sans MS" pitchFamily="66" charset="0"/>
              </a:rPr>
              <a:t> çocuklar Rıfkı'yı çok severler.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11266" name="Picture 2" descr="C:\Users\GAMZE ÖNER\Desktop\mektup\223064b644c4ac117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5784"/>
            <a:ext cx="3672408" cy="4204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ülen Yüz 3"/>
          <p:cNvSpPr/>
          <p:nvPr/>
        </p:nvSpPr>
        <p:spPr>
          <a:xfrm>
            <a:off x="8100392" y="2204864"/>
            <a:ext cx="648072" cy="576064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53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4220" y="404540"/>
            <a:ext cx="8075240" cy="19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14.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Rıfkı </a:t>
            </a:r>
            <a:r>
              <a:rPr lang="tr-TR" sz="4400" b="1" u="sng" dirty="0" smtClean="0">
                <a:latin typeface="Comic Sans MS" pitchFamily="66" charset="0"/>
              </a:rPr>
              <a:t>yüzde yüz </a:t>
            </a:r>
            <a:r>
              <a:rPr lang="tr-TR" sz="4400" b="1" dirty="0" smtClean="0">
                <a:latin typeface="Comic Sans MS" pitchFamily="66" charset="0"/>
              </a:rPr>
              <a:t>Türk.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12290" name="Picture 2" descr="C:\Users\GAMZE ÖNER\Desktop\mektup\285dd0312a9aea1658ef9584d2f3c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536504" cy="4071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87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712968" cy="2764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15.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Rıfkı </a:t>
            </a:r>
            <a:r>
              <a:rPr lang="tr-TR" sz="4400" b="1" u="sng" dirty="0" smtClean="0">
                <a:latin typeface="Comic Sans MS" pitchFamily="66" charset="0"/>
              </a:rPr>
              <a:t>bu</a:t>
            </a:r>
            <a:r>
              <a:rPr lang="tr-TR" sz="4400" b="1" dirty="0" smtClean="0">
                <a:latin typeface="Comic Sans MS" pitchFamily="66" charset="0"/>
              </a:rPr>
              <a:t> kitabı okumayı çok sever.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13314" name="Picture 2" descr="C:\Users\GAMZE ÖNER\Desktop\mektup\images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4138191" cy="3554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alka 3"/>
          <p:cNvSpPr/>
          <p:nvPr/>
        </p:nvSpPr>
        <p:spPr>
          <a:xfrm>
            <a:off x="395536" y="2636912"/>
            <a:ext cx="792088" cy="792088"/>
          </a:xfrm>
          <a:prstGeom prst="don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Halka 5"/>
          <p:cNvSpPr/>
          <p:nvPr/>
        </p:nvSpPr>
        <p:spPr>
          <a:xfrm>
            <a:off x="1667012" y="3802000"/>
            <a:ext cx="792088" cy="792088"/>
          </a:xfrm>
          <a:prstGeom prst="don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Halka 6"/>
          <p:cNvSpPr/>
          <p:nvPr/>
        </p:nvSpPr>
        <p:spPr>
          <a:xfrm>
            <a:off x="2771800" y="2024844"/>
            <a:ext cx="792088" cy="792088"/>
          </a:xfrm>
          <a:prstGeom prst="don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Halka 7"/>
          <p:cNvSpPr/>
          <p:nvPr/>
        </p:nvSpPr>
        <p:spPr>
          <a:xfrm>
            <a:off x="3167844" y="5153645"/>
            <a:ext cx="792088" cy="79208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Halka 8"/>
          <p:cNvSpPr/>
          <p:nvPr/>
        </p:nvSpPr>
        <p:spPr>
          <a:xfrm>
            <a:off x="554460" y="5196557"/>
            <a:ext cx="792088" cy="792088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8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76672"/>
            <a:ext cx="8579296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16.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Rıfkı’nın </a:t>
            </a:r>
            <a:r>
              <a:rPr lang="tr-TR" sz="4400" b="1" u="sng" dirty="0" smtClean="0">
                <a:latin typeface="Comic Sans MS" pitchFamily="66" charset="0"/>
              </a:rPr>
              <a:t>yaramaz</a:t>
            </a:r>
            <a:r>
              <a:rPr lang="tr-TR" sz="4400" b="1" dirty="0" smtClean="0">
                <a:latin typeface="Comic Sans MS" pitchFamily="66" charset="0"/>
              </a:rPr>
              <a:t> bir köpeği var. 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14338" name="Picture 2" descr="C:\Users\GAMZE ÖNER\Desktop\mektup\chien2_1244585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865612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89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60648"/>
            <a:ext cx="8229600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17.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Onlar, Rıfkı’nın </a:t>
            </a:r>
            <a:r>
              <a:rPr lang="tr-TR" sz="4400" b="1" u="sng" dirty="0" smtClean="0">
                <a:latin typeface="Comic Sans MS" pitchFamily="66" charset="0"/>
              </a:rPr>
              <a:t>mutlu</a:t>
            </a:r>
            <a:r>
              <a:rPr lang="tr-TR" sz="4400" b="1" dirty="0" smtClean="0">
                <a:latin typeface="Comic Sans MS" pitchFamily="66" charset="0"/>
              </a:rPr>
              <a:t> ailesi.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15362" name="Picture 2" descr="C:\Users\GAMZE ÖNER\Desktop\mektup\Mutlu A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90738"/>
            <a:ext cx="5688632" cy="4362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3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2548880"/>
          </a:xfrm>
        </p:spPr>
        <p:txBody>
          <a:bodyPr/>
          <a:lstStyle/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18.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Rıfkı’nın sevdikleri arsından araba </a:t>
            </a:r>
            <a:r>
              <a:rPr lang="tr-TR" sz="4400" b="1" u="sng" dirty="0" smtClean="0">
                <a:latin typeface="Comic Sans MS" pitchFamily="66" charset="0"/>
              </a:rPr>
              <a:t>birinci</a:t>
            </a:r>
            <a:r>
              <a:rPr lang="tr-TR" sz="4400" b="1" dirty="0" smtClean="0">
                <a:latin typeface="Comic Sans MS" pitchFamily="66" charset="0"/>
              </a:rPr>
              <a:t> sırada.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7410" name="Picture 2" descr="C:\Users\GAMZE ÖNER\Desktop\mektup\images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19374"/>
            <a:ext cx="6336704" cy="3905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332656"/>
            <a:ext cx="6336704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1.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Arkadaşlar, </a:t>
            </a:r>
            <a:r>
              <a:rPr lang="tr-TR" sz="4400" b="1" u="sng" dirty="0" smtClean="0">
                <a:latin typeface="Comic Sans MS" pitchFamily="66" charset="0"/>
              </a:rPr>
              <a:t>bu</a:t>
            </a:r>
            <a:r>
              <a:rPr lang="tr-TR" sz="4400" b="1" dirty="0" smtClean="0">
                <a:latin typeface="Comic Sans MS" pitchFamily="66" charset="0"/>
              </a:rPr>
              <a:t> Rıfkı.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5" name="Picture 2" descr="C:\Users\GAMZE ÖNER\Desktop\mektup\223064b644c4ac117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45826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467544" y="5013176"/>
            <a:ext cx="216024" cy="18448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259632" y="4005064"/>
            <a:ext cx="216024" cy="282835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2195736" y="5661248"/>
            <a:ext cx="216024" cy="119675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131840" y="3429000"/>
            <a:ext cx="288032" cy="342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4499992" y="4005064"/>
            <a:ext cx="216024" cy="28283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05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32296"/>
            <a:ext cx="8640960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19.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Rıfkı haftanın </a:t>
            </a:r>
            <a:r>
              <a:rPr lang="tr-TR" sz="4400" b="1" u="sng" dirty="0" smtClean="0">
                <a:latin typeface="Comic Sans MS" pitchFamily="66" charset="0"/>
              </a:rPr>
              <a:t>beş</a:t>
            </a:r>
            <a:r>
              <a:rPr lang="tr-TR" sz="4400" b="1" dirty="0" smtClean="0">
                <a:latin typeface="Comic Sans MS" pitchFamily="66" charset="0"/>
              </a:rPr>
              <a:t> günü okula gider.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4" name="Picture 2" descr="C:\Users\GAMZE ÖNER\Desktop\mektup\untitle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6096000" cy="4314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06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20.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Haydi, </a:t>
            </a:r>
            <a:r>
              <a:rPr lang="tr-TR" sz="4400" b="1" u="sng" dirty="0" smtClean="0">
                <a:latin typeface="Comic Sans MS" pitchFamily="66" charset="0"/>
              </a:rPr>
              <a:t>bütün</a:t>
            </a:r>
            <a:r>
              <a:rPr lang="tr-TR" sz="4400" b="1" dirty="0" smtClean="0">
                <a:latin typeface="Comic Sans MS" pitchFamily="66" charset="0"/>
              </a:rPr>
              <a:t> sınıf Rıfkı’ya el sallayıp veda edelim.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16386" name="Picture 2" descr="C:\Users\GAMZE ÖNER\Desktop\mektup\223064b644c4ac117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4392488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88640"/>
            <a:ext cx="8712968" cy="21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2.</a:t>
            </a:r>
          </a:p>
          <a:p>
            <a:pPr marL="0" indent="0">
              <a:buNone/>
            </a:pPr>
            <a:r>
              <a:rPr lang="tr-TR" sz="4000" b="1" dirty="0" smtClean="0">
                <a:latin typeface="Comic Sans MS" pitchFamily="66" charset="0"/>
              </a:rPr>
              <a:t>Rıfkı’nın </a:t>
            </a:r>
            <a:r>
              <a:rPr lang="tr-TR" sz="4000" b="1" u="sng" dirty="0" smtClean="0">
                <a:latin typeface="Comic Sans MS" pitchFamily="66" charset="0"/>
              </a:rPr>
              <a:t>mavi</a:t>
            </a:r>
            <a:r>
              <a:rPr lang="tr-TR" sz="4000" b="1" dirty="0" smtClean="0">
                <a:latin typeface="Comic Sans MS" pitchFamily="66" charset="0"/>
              </a:rPr>
              <a:t> gözleri ve </a:t>
            </a:r>
            <a:r>
              <a:rPr lang="tr-TR" sz="4000" b="1" u="sng" dirty="0" smtClean="0">
                <a:latin typeface="Comic Sans MS" pitchFamily="66" charset="0"/>
              </a:rPr>
              <a:t>büyük</a:t>
            </a:r>
            <a:r>
              <a:rPr lang="tr-TR" sz="4000" b="1" dirty="0" smtClean="0">
                <a:latin typeface="Comic Sans MS" pitchFamily="66" charset="0"/>
              </a:rPr>
              <a:t> bir burnu var.</a:t>
            </a:r>
            <a:endParaRPr lang="tr-TR" sz="4000" b="1" dirty="0">
              <a:latin typeface="Comic Sans MS" pitchFamily="66" charset="0"/>
            </a:endParaRPr>
          </a:p>
        </p:txBody>
      </p:sp>
      <p:pic>
        <p:nvPicPr>
          <p:cNvPr id="4" name="Picture 2" descr="C:\Users\GAMZE ÖNER\Desktop\mektup\223064b644c4ac117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45826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flipH="1" flipV="1">
            <a:off x="6675753" y="328697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 flipH="1" flipV="1">
            <a:off x="7096503" y="321496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Bulut 7"/>
          <p:cNvSpPr/>
          <p:nvPr/>
        </p:nvSpPr>
        <p:spPr>
          <a:xfrm>
            <a:off x="467544" y="2492896"/>
            <a:ext cx="1080120" cy="722073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Bulut 8"/>
          <p:cNvSpPr/>
          <p:nvPr/>
        </p:nvSpPr>
        <p:spPr>
          <a:xfrm>
            <a:off x="611560" y="5463487"/>
            <a:ext cx="792088" cy="5060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Bulut 9"/>
          <p:cNvSpPr/>
          <p:nvPr/>
        </p:nvSpPr>
        <p:spPr>
          <a:xfrm>
            <a:off x="3059832" y="5159186"/>
            <a:ext cx="1584176" cy="1114652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Bulut 10"/>
          <p:cNvSpPr/>
          <p:nvPr/>
        </p:nvSpPr>
        <p:spPr>
          <a:xfrm>
            <a:off x="3851920" y="3153684"/>
            <a:ext cx="1296144" cy="995396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Bulut 11"/>
          <p:cNvSpPr/>
          <p:nvPr/>
        </p:nvSpPr>
        <p:spPr>
          <a:xfrm>
            <a:off x="1668577" y="3933056"/>
            <a:ext cx="959207" cy="722073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21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332656"/>
            <a:ext cx="8291264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>
                <a:latin typeface="Comic Sans MS" pitchFamily="66" charset="0"/>
              </a:rPr>
              <a:t>3</a:t>
            </a:r>
            <a:r>
              <a:rPr lang="tr-TR" sz="4400" b="1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Bakın </a:t>
            </a:r>
            <a:r>
              <a:rPr lang="tr-TR" sz="4400" b="1" u="sng" dirty="0" smtClean="0">
                <a:latin typeface="Comic Sans MS" pitchFamily="66" charset="0"/>
              </a:rPr>
              <a:t>şu</a:t>
            </a:r>
            <a:r>
              <a:rPr lang="tr-TR" sz="4400" b="1" dirty="0" smtClean="0">
                <a:latin typeface="Comic Sans MS" pitchFamily="66" charset="0"/>
              </a:rPr>
              <a:t> ev Rıfkı’nın.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2050" name="Picture 2" descr="C:\Users\GAMZE ÖNER\Desktop\mektup\Ev Resmi Boyama Sayfası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5"/>
            <a:ext cx="3960440" cy="4263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kış Çizelgesi: Öteki İşlem 3"/>
          <p:cNvSpPr/>
          <p:nvPr/>
        </p:nvSpPr>
        <p:spPr>
          <a:xfrm>
            <a:off x="382032" y="2778698"/>
            <a:ext cx="93610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kış Çizelgesi: Öteki İşlem 5"/>
          <p:cNvSpPr/>
          <p:nvPr/>
        </p:nvSpPr>
        <p:spPr>
          <a:xfrm>
            <a:off x="3282547" y="2600907"/>
            <a:ext cx="1217445" cy="1003653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kış Çizelgesi: Öteki İşlem 6"/>
          <p:cNvSpPr/>
          <p:nvPr/>
        </p:nvSpPr>
        <p:spPr>
          <a:xfrm>
            <a:off x="3563888" y="5675421"/>
            <a:ext cx="936104" cy="64807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kış Çizelgesi: Öteki İşlem 7"/>
          <p:cNvSpPr/>
          <p:nvPr/>
        </p:nvSpPr>
        <p:spPr>
          <a:xfrm>
            <a:off x="1677641" y="4645407"/>
            <a:ext cx="643733" cy="504056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kış Çizelgesi: Öteki İşlem 8"/>
          <p:cNvSpPr/>
          <p:nvPr/>
        </p:nvSpPr>
        <p:spPr>
          <a:xfrm>
            <a:off x="416999" y="5750075"/>
            <a:ext cx="751389" cy="559245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43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60648"/>
            <a:ext cx="8363272" cy="17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>
                <a:latin typeface="Comic Sans MS" pitchFamily="66" charset="0"/>
              </a:rPr>
              <a:t>4</a:t>
            </a:r>
            <a:r>
              <a:rPr lang="tr-TR" sz="4400" b="1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Rıfkı’nın </a:t>
            </a:r>
            <a:r>
              <a:rPr lang="tr-TR" sz="4400" b="1" u="sng" dirty="0" smtClean="0">
                <a:latin typeface="Comic Sans MS" pitchFamily="66" charset="0"/>
              </a:rPr>
              <a:t>üç</a:t>
            </a:r>
            <a:r>
              <a:rPr lang="tr-TR" sz="4400" b="1" dirty="0" smtClean="0">
                <a:latin typeface="Comic Sans MS" pitchFamily="66" charset="0"/>
              </a:rPr>
              <a:t> kardeşi var.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3074" name="Picture 2" descr="C:\Users\GAMZE ÖN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87987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6-Noktalı Yıldız 3"/>
          <p:cNvSpPr/>
          <p:nvPr/>
        </p:nvSpPr>
        <p:spPr>
          <a:xfrm>
            <a:off x="849403" y="2348880"/>
            <a:ext cx="792088" cy="677238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6-Noktalı Yıldız 5"/>
          <p:cNvSpPr/>
          <p:nvPr/>
        </p:nvSpPr>
        <p:spPr>
          <a:xfrm>
            <a:off x="439924" y="5301208"/>
            <a:ext cx="792088" cy="864096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-Noktalı Yıldız 6"/>
          <p:cNvSpPr/>
          <p:nvPr/>
        </p:nvSpPr>
        <p:spPr>
          <a:xfrm>
            <a:off x="3995936" y="2031682"/>
            <a:ext cx="792088" cy="864096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6-Noktalı Yıldız 7"/>
          <p:cNvSpPr/>
          <p:nvPr/>
        </p:nvSpPr>
        <p:spPr>
          <a:xfrm>
            <a:off x="3779912" y="5312715"/>
            <a:ext cx="792088" cy="864096"/>
          </a:xfrm>
          <a:prstGeom prst="star6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6-Noktalı Yıldız 8"/>
          <p:cNvSpPr/>
          <p:nvPr/>
        </p:nvSpPr>
        <p:spPr>
          <a:xfrm>
            <a:off x="2483768" y="3861048"/>
            <a:ext cx="792088" cy="86409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61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60648"/>
            <a:ext cx="8147248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>
                <a:latin typeface="Comic Sans MS" pitchFamily="66" charset="0"/>
              </a:rPr>
              <a:t>5</a:t>
            </a:r>
            <a:r>
              <a:rPr lang="tr-TR" sz="4400" b="1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Rıfkı </a:t>
            </a:r>
            <a:r>
              <a:rPr lang="tr-TR" sz="4400" b="1" u="sng" dirty="0" smtClean="0">
                <a:latin typeface="Comic Sans MS" pitchFamily="66" charset="0"/>
              </a:rPr>
              <a:t>o</a:t>
            </a:r>
            <a:r>
              <a:rPr lang="tr-TR" sz="4400" b="1" dirty="0" smtClean="0">
                <a:latin typeface="Comic Sans MS" pitchFamily="66" charset="0"/>
              </a:rPr>
              <a:t> okulda okuyor.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4098" name="Picture 2" descr="C:\Users\GAMZE ÖNER\Desktop\mektup\untitle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6096000" cy="4314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39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2260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>
                <a:latin typeface="Comic Sans MS" pitchFamily="66" charset="0"/>
              </a:rPr>
              <a:t>6</a:t>
            </a:r>
            <a:r>
              <a:rPr lang="tr-TR" sz="4400" b="1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Rıfkı </a:t>
            </a:r>
            <a:r>
              <a:rPr lang="tr-TR" sz="4400" b="1" u="sng" dirty="0" smtClean="0">
                <a:latin typeface="Comic Sans MS" pitchFamily="66" charset="0"/>
              </a:rPr>
              <a:t>altıncı</a:t>
            </a:r>
            <a:r>
              <a:rPr lang="tr-TR" sz="4400" b="1" dirty="0" smtClean="0">
                <a:latin typeface="Comic Sans MS" pitchFamily="66" charset="0"/>
              </a:rPr>
              <a:t> sınıfa gidiyor.</a:t>
            </a:r>
            <a:endParaRPr lang="tr-TR" sz="4400" b="1" dirty="0">
              <a:latin typeface="Comic Sans MS" pitchFamily="66" charset="0"/>
            </a:endParaRPr>
          </a:p>
        </p:txBody>
      </p:sp>
      <p:sp>
        <p:nvSpPr>
          <p:cNvPr id="4" name="Dalga 3"/>
          <p:cNvSpPr/>
          <p:nvPr/>
        </p:nvSpPr>
        <p:spPr>
          <a:xfrm>
            <a:off x="539552" y="2420888"/>
            <a:ext cx="1368152" cy="432048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alga 4"/>
          <p:cNvSpPr/>
          <p:nvPr/>
        </p:nvSpPr>
        <p:spPr>
          <a:xfrm>
            <a:off x="3347864" y="2225576"/>
            <a:ext cx="1368152" cy="432048"/>
          </a:xfrm>
          <a:prstGeom prst="wav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alga 5"/>
          <p:cNvSpPr/>
          <p:nvPr/>
        </p:nvSpPr>
        <p:spPr>
          <a:xfrm>
            <a:off x="2398192" y="3810682"/>
            <a:ext cx="1368152" cy="432048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alga 6"/>
          <p:cNvSpPr/>
          <p:nvPr/>
        </p:nvSpPr>
        <p:spPr>
          <a:xfrm>
            <a:off x="2364904" y="5661248"/>
            <a:ext cx="1368152" cy="432048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alga 7"/>
          <p:cNvSpPr/>
          <p:nvPr/>
        </p:nvSpPr>
        <p:spPr>
          <a:xfrm>
            <a:off x="465076" y="4869160"/>
            <a:ext cx="1368152" cy="432048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122" name="Picture 2" descr="C:\Users\GAMZE ÖNER\Desktop\mektup\8e17f1abba5ce3206947370b5573ef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51348"/>
            <a:ext cx="4104456" cy="4057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4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60648"/>
            <a:ext cx="8291264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7.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Peki, Rıfkı </a:t>
            </a:r>
            <a:r>
              <a:rPr lang="tr-TR" sz="4400" b="1" u="sng" dirty="0" smtClean="0">
                <a:latin typeface="Comic Sans MS" pitchFamily="66" charset="0"/>
              </a:rPr>
              <a:t>nasıl</a:t>
            </a:r>
            <a:r>
              <a:rPr lang="tr-TR" sz="4400" b="1" dirty="0" smtClean="0">
                <a:latin typeface="Comic Sans MS" pitchFamily="66" charset="0"/>
              </a:rPr>
              <a:t> bir öğrenci?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7170" name="Picture 2" descr="C:\Users\GAMZE ÖNER\Desktop\mektup\Okul resmi ile ilgili boyam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293096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9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332656"/>
            <a:ext cx="807524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8.</a:t>
            </a:r>
          </a:p>
          <a:p>
            <a:pPr marL="0" indent="0">
              <a:buNone/>
            </a:pPr>
            <a:r>
              <a:rPr lang="tr-TR" sz="4400" b="1" dirty="0" smtClean="0">
                <a:latin typeface="Comic Sans MS" pitchFamily="66" charset="0"/>
              </a:rPr>
              <a:t>O </a:t>
            </a:r>
            <a:r>
              <a:rPr lang="tr-TR" sz="4400" b="1" u="sng" dirty="0" smtClean="0">
                <a:latin typeface="Comic Sans MS" pitchFamily="66" charset="0"/>
              </a:rPr>
              <a:t>çalışkan</a:t>
            </a:r>
            <a:r>
              <a:rPr lang="tr-TR" sz="4400" b="1" dirty="0" smtClean="0">
                <a:latin typeface="Comic Sans MS" pitchFamily="66" charset="0"/>
              </a:rPr>
              <a:t> bir öğrenci.</a:t>
            </a:r>
            <a:endParaRPr lang="tr-TR" sz="4400" b="1" dirty="0">
              <a:latin typeface="Comic Sans MS" pitchFamily="66" charset="0"/>
            </a:endParaRPr>
          </a:p>
        </p:txBody>
      </p:sp>
      <p:pic>
        <p:nvPicPr>
          <p:cNvPr id="6146" name="Picture 2" descr="C:\Users\GAMZE ÖNER\Desktop\mektup\Okula-giden-insan-boyama-y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590903" cy="5013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99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169</Words>
  <Application>Microsoft Office PowerPoint</Application>
  <PresentationFormat>Ekran Gösterisi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GAMZE ÖNER</dc:creator>
  <cp:lastModifiedBy>GAMZE ÖNER</cp:lastModifiedBy>
  <cp:revision>10</cp:revision>
  <dcterms:created xsi:type="dcterms:W3CDTF">2016-05-09T18:45:24Z</dcterms:created>
  <dcterms:modified xsi:type="dcterms:W3CDTF">2016-05-09T20:19:06Z</dcterms:modified>
</cp:coreProperties>
</file>