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notesMasterIdLst>
    <p:notesMasterId r:id="rId30"/>
  </p:notesMasterIdLst>
  <p:sldIdLst>
    <p:sldId id="473" r:id="rId2"/>
    <p:sldId id="496" r:id="rId3"/>
    <p:sldId id="512" r:id="rId4"/>
    <p:sldId id="499" r:id="rId5"/>
    <p:sldId id="497" r:id="rId6"/>
    <p:sldId id="498" r:id="rId7"/>
    <p:sldId id="500" r:id="rId8"/>
    <p:sldId id="503" r:id="rId9"/>
    <p:sldId id="501" r:id="rId10"/>
    <p:sldId id="502" r:id="rId11"/>
    <p:sldId id="518" r:id="rId12"/>
    <p:sldId id="519" r:id="rId13"/>
    <p:sldId id="520" r:id="rId14"/>
    <p:sldId id="504" r:id="rId15"/>
    <p:sldId id="505" r:id="rId16"/>
    <p:sldId id="515" r:id="rId17"/>
    <p:sldId id="516" r:id="rId18"/>
    <p:sldId id="517" r:id="rId19"/>
    <p:sldId id="506" r:id="rId20"/>
    <p:sldId id="507" r:id="rId21"/>
    <p:sldId id="508" r:id="rId22"/>
    <p:sldId id="509" r:id="rId23"/>
    <p:sldId id="510" r:id="rId24"/>
    <p:sldId id="511" r:id="rId25"/>
    <p:sldId id="513" r:id="rId26"/>
    <p:sldId id="514" r:id="rId27"/>
    <p:sldId id="495" r:id="rId28"/>
    <p:sldId id="521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552" y="-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DBCAF-F426-4813-B4E0-6E121260499A}" type="datetimeFigureOut">
              <a:rPr lang="tr-TR" smtClean="0"/>
              <a:t>5.12.2021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CD841-AC94-4F4B-8A16-08EBB486D7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08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273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594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802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274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3747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193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12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425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692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59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329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4000">
              <a:schemeClr val="accent1">
                <a:lumMod val="15000"/>
                <a:lumOff val="8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1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168008" y="397402"/>
            <a:ext cx="41044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e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300514" y="398900"/>
            <a:ext cx="272347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4943872" y="506638"/>
            <a:ext cx="223224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611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02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se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se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u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911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683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nu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97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331236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lık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lık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5" y="398900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0319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92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sin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sin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5" y="398900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0319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90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82453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ber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bi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ber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5" y="398900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0319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31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82453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lon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lon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5" y="398900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1" y="506638"/>
            <a:ext cx="2408709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74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82453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rak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bay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rak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415480" y="398900"/>
            <a:ext cx="619268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ay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1" y="506638"/>
            <a:ext cx="2824069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46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525658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dem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3411998" y="3799450"/>
            <a:ext cx="743653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dem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5" y="398900"/>
            <a:ext cx="37444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0319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53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98405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082410" y="398900"/>
            <a:ext cx="50760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3042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84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20007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bül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bül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bül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17646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bül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0319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328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20007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Bur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bur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6080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142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9685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dur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Bur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dur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bur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6080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89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9685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tül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tül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6080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9685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tül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tül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6080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41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9685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rak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rak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39202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264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528048" y="397402"/>
            <a:ext cx="49685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rak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13690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rak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279576" y="398900"/>
            <a:ext cx="437045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432172" y="506638"/>
            <a:ext cx="239202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962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544139" y="397402"/>
            <a:ext cx="316028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to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to</a:t>
            </a: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büs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775520" y="398900"/>
            <a:ext cx="361322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3805606" y="1045247"/>
            <a:ext cx="20023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0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0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0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876668" y="990629"/>
            <a:ext cx="167820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0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0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0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9" name="Rectangle 81"/>
          <p:cNvSpPr>
            <a:spLocks noChangeArrowheads="1"/>
          </p:cNvSpPr>
          <p:nvPr/>
        </p:nvSpPr>
        <p:spPr bwMode="auto">
          <a:xfrm>
            <a:off x="6672064" y="411671"/>
            <a:ext cx="5568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büs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095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  <p:bldP spid="38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250148" y="397402"/>
            <a:ext cx="40781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tan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4" y="3799450"/>
            <a:ext cx="921702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İs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tan</a:t>
            </a: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bul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775521" y="398900"/>
            <a:ext cx="324036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is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3805606" y="1045247"/>
            <a:ext cx="175370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0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0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0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7392144" y="990629"/>
            <a:ext cx="181736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0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0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0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9" name="Rectangle 81"/>
          <p:cNvSpPr>
            <a:spLocks noChangeArrowheads="1"/>
          </p:cNvSpPr>
          <p:nvPr/>
        </p:nvSpPr>
        <p:spPr bwMode="auto">
          <a:xfrm>
            <a:off x="7752185" y="411671"/>
            <a:ext cx="432048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bul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806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1" y="397402"/>
            <a:ext cx="491035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ek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bek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082410" y="398900"/>
            <a:ext cx="50760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3042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341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34704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ab</a:t>
            </a: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082410" y="398900"/>
            <a:ext cx="50760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ab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3042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8324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98405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so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3042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30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30425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0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40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Eb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eb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3744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65" y="225447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744072" y="397402"/>
            <a:ext cx="360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711625" y="3799450"/>
            <a:ext cx="849694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B</a:t>
            </a: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171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lu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2711624" y="398900"/>
            <a:ext cx="444680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tr-TR" sz="17000" b="1" dirty="0" err="1" smtClean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7" name="Rectangle 81"/>
          <p:cNvSpPr>
            <a:spLocks noChangeArrowheads="1"/>
          </p:cNvSpPr>
          <p:nvPr/>
        </p:nvSpPr>
        <p:spPr bwMode="auto">
          <a:xfrm>
            <a:off x="5591944" y="506638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00B0F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0070C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-</a:t>
            </a:r>
            <a:endParaRPr lang="tr-TR" sz="170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766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7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1501</TotalTime>
  <Words>680</Words>
  <Application>Microsoft Office PowerPoint</Application>
  <PresentationFormat>Geniş ekran</PresentationFormat>
  <Paragraphs>592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Kayra Aydin</vt:lpstr>
      <vt:lpstr>Rockwell</vt:lpstr>
      <vt:lpstr>Times New Roman</vt:lpstr>
      <vt:lpstr>TTKB Dik Temel Abece</vt:lpstr>
      <vt:lpstr>TTKB Dik Temel Abece Dot</vt:lpstr>
      <vt:lpstr>Wingdings</vt:lpstr>
      <vt:lpstr>Atlas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192</cp:revision>
  <dcterms:created xsi:type="dcterms:W3CDTF">2020-12-01T13:45:43Z</dcterms:created>
  <dcterms:modified xsi:type="dcterms:W3CDTF">2021-12-05T08:22:29Z</dcterms:modified>
</cp:coreProperties>
</file>