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26.11.2021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26.11.2021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296652"/>
            <a:ext cx="2592288" cy="25922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275856" y="315233"/>
            <a:ext cx="2592288" cy="25922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300192" y="315233"/>
            <a:ext cx="2592288" cy="259228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180759" y="3645024"/>
            <a:ext cx="2592288" cy="259228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248325" y="3668007"/>
            <a:ext cx="2592288" cy="259228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6300192" y="3645024"/>
            <a:ext cx="2592288" cy="2592288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79512" y="2907521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SÜTÇÜ İMAM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3248325" y="2907521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ALİ SAİP BEY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6319873" y="2907521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GÖRDESLİ MAKBULE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80937" y="6260295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HASAN TAHSİN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3275856" y="6260295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İSMET İNÖNÜ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6322609" y="6260295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ERZURUMLU KARA FATMA</a:t>
            </a:r>
            <a:endParaRPr lang="tr-TR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34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296652"/>
            <a:ext cx="2592288" cy="25922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323528" y="3594568"/>
            <a:ext cx="2592288" cy="25922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229000" y="243581"/>
            <a:ext cx="2592288" cy="259228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3237206" y="3594568"/>
            <a:ext cx="2592288" cy="259228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300192" y="3567336"/>
            <a:ext cx="2592288" cy="259228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300192" y="188640"/>
            <a:ext cx="2592288" cy="2592288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248325" y="2861972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NEZAHAT ONBAŞI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248325" y="6186856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ŞERİFE BACI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317701" y="6186856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ŞAHİN BEY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6297813" y="2780928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SATI ÇIRPAN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6297813" y="6186856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TAYYAR RAHMİYE HANIM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179512" y="2907521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KAZIM KARABEKİR</a:t>
            </a:r>
            <a:endParaRPr lang="tr-TR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0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296652"/>
            <a:ext cx="2592288" cy="25922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3131840" y="298821"/>
            <a:ext cx="2592288" cy="259228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143316" y="2907521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FEVZİ PAŞA </a:t>
            </a:r>
            <a:endParaRPr lang="tr-TR" b="1" dirty="0">
              <a:latin typeface="Agency FB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2907521"/>
            <a:ext cx="2592288" cy="30545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latin typeface="Agency FB" pitchFamily="34" charset="0"/>
              </a:rPr>
              <a:t>YÖRÜK ALİ EFE</a:t>
            </a:r>
            <a:endParaRPr lang="tr-TR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22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432152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771800" y="1400534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  <a:latin typeface="Agency FB" pitchFamily="34" charset="0"/>
              </a:rPr>
              <a:t>MİLİ MÜCADELE HARİTASI</a:t>
            </a:r>
            <a:endParaRPr lang="tr-TR" sz="2800" b="1" dirty="0">
              <a:solidFill>
                <a:srgbClr val="FF000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6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</Words>
  <Application>Microsoft Office PowerPoint</Application>
  <PresentationFormat>Ekran Gösterisi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Ofis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Asil</dc:creator>
  <cp:lastModifiedBy>PdrAsil</cp:lastModifiedBy>
  <cp:revision>4</cp:revision>
  <cp:lastPrinted>2021-11-26T09:09:56Z</cp:lastPrinted>
  <dcterms:created xsi:type="dcterms:W3CDTF">2021-11-26T09:02:59Z</dcterms:created>
  <dcterms:modified xsi:type="dcterms:W3CDTF">2021-11-26T09:16:16Z</dcterms:modified>
</cp:coreProperties>
</file>