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64" autoAdjust="0"/>
  </p:normalViewPr>
  <p:slideViewPr>
    <p:cSldViewPr snapToGrid="0">
      <p:cViewPr>
        <p:scale>
          <a:sx n="142" d="100"/>
          <a:sy n="142" d="100"/>
        </p:scale>
        <p:origin x="-732" y="-1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79840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846e53e93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846e53e93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846e53e93_7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846e53e93_7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846e53e93_7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846e53e93_7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846e53e93_7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0846e53e93_7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846e53e93_7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846e53e93_7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0846e53e93_7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0846e53e93_7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846e53e93_7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0846e53e93_7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846e53e93_7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846e53e93_7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0846e53e93_7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0846e53e93_7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846e53e93_7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0846e53e93_7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846e53e93_7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0846e53e93_7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846e53e93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846e53e93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846e53e93_7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0846e53e93_7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0846e53e93_7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0846e53e93_7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0846e53e93_7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0846e53e93_7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6ef4f166f2238e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66ef4f166f2238e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cff1d826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cff1d8262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66ef4f166f2238e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66ef4f166f2238e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cff1d8262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cff1d8262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66ef4f166f2238e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66ef4f166f2238e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66ef4f166f2238e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66ef4f166f2238e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66ef4f166f2238e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66ef4f166f2238e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846e53e93_7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846e53e93_7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6ef4f166f2238e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66ef4f166f2238e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66ef4f166f2238e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66ef4f166f2238e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66ef4f166f2238e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66ef4f166f2238e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e38c70c121d965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e38c70c121d965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846e53e93_7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846e53e93_7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846e53e93_7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846e53e93_7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846e53e93_7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846e53e93_7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846e53e93_7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0846e53e93_7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846e53e93_7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846e53e93_7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846e53e93_7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846e53e93_7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yilmazolmezs.blogspot.com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-106850"/>
            <a:ext cx="8520600" cy="329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20000" b="1" dirty="0">
                <a:solidFill>
                  <a:srgbClr val="47BC15"/>
                </a:solidFill>
              </a:rPr>
              <a:t>K-k</a:t>
            </a:r>
            <a:endParaRPr sz="20000" b="1" dirty="0">
              <a:solidFill>
                <a:srgbClr val="47BC15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114150"/>
            <a:ext cx="8520600" cy="17607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5000" b="1" dirty="0">
                <a:solidFill>
                  <a:srgbClr val="FF0000"/>
                </a:solidFill>
              </a:rPr>
              <a:t>Okuma öğretimi slaytları </a:t>
            </a:r>
            <a:endParaRPr sz="5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595959"/>
              </a:buClr>
            </a:pPr>
            <a:r>
              <a:rPr lang="tr" sz="11000" b="1" dirty="0" smtClean="0">
                <a:solidFill>
                  <a:srgbClr val="FF0000"/>
                </a:solidFill>
              </a:rPr>
              <a:t>2</a:t>
            </a:r>
            <a:endParaRPr lang="tr" sz="11000" b="1" dirty="0" smtClean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0" y="4545364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 rotWithShape="1">
          <a:blip r:embed="rId3">
            <a:alphaModFix/>
          </a:blip>
          <a:srcRect l="27236" t="67893" r="48993" b="1644"/>
          <a:stretch/>
        </p:blipFill>
        <p:spPr>
          <a:xfrm>
            <a:off x="1702175" y="464750"/>
            <a:ext cx="5809550" cy="370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3"/>
          <p:cNvPicPr preferRelativeResize="0"/>
          <p:nvPr/>
        </p:nvPicPr>
        <p:blipFill rotWithShape="1">
          <a:blip r:embed="rId3">
            <a:alphaModFix/>
          </a:blip>
          <a:srcRect l="5614" t="68255" r="73945" b="1282"/>
          <a:stretch/>
        </p:blipFill>
        <p:spPr>
          <a:xfrm>
            <a:off x="2124000" y="464750"/>
            <a:ext cx="4995499" cy="370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4"/>
          <p:cNvPicPr preferRelativeResize="0"/>
          <p:nvPr/>
        </p:nvPicPr>
        <p:blipFill rotWithShape="1">
          <a:blip r:embed="rId3">
            <a:alphaModFix/>
          </a:blip>
          <a:srcRect l="49856" t="68380" r="26373" b="1157"/>
          <a:stretch/>
        </p:blipFill>
        <p:spPr>
          <a:xfrm>
            <a:off x="1702175" y="464750"/>
            <a:ext cx="5809550" cy="370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5"/>
          <p:cNvPicPr preferRelativeResize="0"/>
          <p:nvPr/>
        </p:nvPicPr>
        <p:blipFill rotWithShape="1">
          <a:blip r:embed="rId3">
            <a:alphaModFix/>
          </a:blip>
          <a:srcRect l="74354" t="68140" r="1875" b="1398"/>
          <a:stretch/>
        </p:blipFill>
        <p:spPr>
          <a:xfrm>
            <a:off x="1702175" y="464750"/>
            <a:ext cx="5809550" cy="370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6"/>
          <p:cNvPicPr preferRelativeResize="0"/>
          <p:nvPr/>
        </p:nvPicPr>
        <p:blipFill rotWithShape="1">
          <a:blip r:embed="rId3">
            <a:alphaModFix/>
          </a:blip>
          <a:srcRect l="43069" r="28870" b="77759"/>
          <a:stretch/>
        </p:blipFill>
        <p:spPr>
          <a:xfrm>
            <a:off x="2203775" y="1208513"/>
            <a:ext cx="4736450" cy="272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7"/>
          <p:cNvPicPr preferRelativeResize="0"/>
          <p:nvPr/>
        </p:nvPicPr>
        <p:blipFill rotWithShape="1">
          <a:blip r:embed="rId3">
            <a:alphaModFix/>
          </a:blip>
          <a:srcRect l="844" t="19135" r="76390" b="58624"/>
          <a:stretch/>
        </p:blipFill>
        <p:spPr>
          <a:xfrm>
            <a:off x="0" y="1595947"/>
            <a:ext cx="2750525" cy="195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7"/>
          <p:cNvPicPr preferRelativeResize="0"/>
          <p:nvPr/>
        </p:nvPicPr>
        <p:blipFill rotWithShape="1">
          <a:blip r:embed="rId3">
            <a:alphaModFix/>
          </a:blip>
          <a:srcRect l="23383" t="20147" r="53851" b="57612"/>
          <a:stretch/>
        </p:blipFill>
        <p:spPr>
          <a:xfrm>
            <a:off x="2890650" y="1595947"/>
            <a:ext cx="2750525" cy="195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7"/>
          <p:cNvPicPr preferRelativeResize="0"/>
          <p:nvPr/>
        </p:nvPicPr>
        <p:blipFill rotWithShape="1">
          <a:blip r:embed="rId3">
            <a:alphaModFix/>
          </a:blip>
          <a:srcRect l="44147" t="21159" r="33088" b="56600"/>
          <a:stretch/>
        </p:blipFill>
        <p:spPr>
          <a:xfrm>
            <a:off x="5781300" y="1595947"/>
            <a:ext cx="2750525" cy="1951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8"/>
          <p:cNvPicPr preferRelativeResize="0"/>
          <p:nvPr/>
        </p:nvPicPr>
        <p:blipFill rotWithShape="1">
          <a:blip r:embed="rId3">
            <a:alphaModFix/>
          </a:blip>
          <a:srcRect l="844" t="19135" r="76390" b="58624"/>
          <a:stretch/>
        </p:blipFill>
        <p:spPr>
          <a:xfrm>
            <a:off x="0" y="1595947"/>
            <a:ext cx="2750525" cy="195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8"/>
          <p:cNvPicPr preferRelativeResize="0"/>
          <p:nvPr/>
        </p:nvPicPr>
        <p:blipFill rotWithShape="1">
          <a:blip r:embed="rId3">
            <a:alphaModFix/>
          </a:blip>
          <a:srcRect l="23383" t="20147" r="53851" b="57612"/>
          <a:stretch/>
        </p:blipFill>
        <p:spPr>
          <a:xfrm>
            <a:off x="2890650" y="1595947"/>
            <a:ext cx="2750525" cy="1951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8"/>
          <p:cNvPicPr preferRelativeResize="0"/>
          <p:nvPr/>
        </p:nvPicPr>
        <p:blipFill rotWithShape="1">
          <a:blip r:embed="rId3">
            <a:alphaModFix/>
          </a:blip>
          <a:srcRect l="44147" t="21159" r="33088" b="56600"/>
          <a:stretch/>
        </p:blipFill>
        <p:spPr>
          <a:xfrm>
            <a:off x="5781300" y="1595947"/>
            <a:ext cx="2750525" cy="1951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9"/>
          <p:cNvPicPr preferRelativeResize="0"/>
          <p:nvPr/>
        </p:nvPicPr>
        <p:blipFill rotWithShape="1">
          <a:blip r:embed="rId3">
            <a:alphaModFix/>
          </a:blip>
          <a:srcRect l="2009" t="39967" r="78819" b="37792"/>
          <a:stretch/>
        </p:blipFill>
        <p:spPr>
          <a:xfrm>
            <a:off x="42825" y="1827325"/>
            <a:ext cx="1962749" cy="165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9"/>
          <p:cNvPicPr preferRelativeResize="0"/>
          <p:nvPr/>
        </p:nvPicPr>
        <p:blipFill rotWithShape="1">
          <a:blip r:embed="rId3">
            <a:alphaModFix/>
          </a:blip>
          <a:srcRect l="23447" t="39638" r="62636" b="38121"/>
          <a:stretch/>
        </p:blipFill>
        <p:spPr>
          <a:xfrm>
            <a:off x="2209800" y="1760725"/>
            <a:ext cx="1462899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9"/>
          <p:cNvPicPr preferRelativeResize="0"/>
          <p:nvPr/>
        </p:nvPicPr>
        <p:blipFill rotWithShape="1">
          <a:blip r:embed="rId3">
            <a:alphaModFix/>
          </a:blip>
          <a:srcRect l="39123" t="40218" r="38112" b="37541"/>
          <a:stretch/>
        </p:blipFill>
        <p:spPr>
          <a:xfrm>
            <a:off x="3762425" y="1805125"/>
            <a:ext cx="2393125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9"/>
          <p:cNvPicPr preferRelativeResize="0"/>
          <p:nvPr/>
        </p:nvPicPr>
        <p:blipFill rotWithShape="1">
          <a:blip r:embed="rId3">
            <a:alphaModFix/>
          </a:blip>
          <a:srcRect l="64367" t="41824" r="18766" b="35935"/>
          <a:stretch/>
        </p:blipFill>
        <p:spPr>
          <a:xfrm>
            <a:off x="6218125" y="1930925"/>
            <a:ext cx="1773037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9"/>
          <p:cNvPicPr preferRelativeResize="0"/>
          <p:nvPr/>
        </p:nvPicPr>
        <p:blipFill rotWithShape="1">
          <a:blip r:embed="rId3">
            <a:alphaModFix/>
          </a:blip>
          <a:srcRect l="83782" t="41637" r="3714" b="36122"/>
          <a:stretch/>
        </p:blipFill>
        <p:spPr>
          <a:xfrm>
            <a:off x="7912400" y="1930925"/>
            <a:ext cx="1231599" cy="1591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 rotWithShape="1">
          <a:blip r:embed="rId3">
            <a:alphaModFix/>
          </a:blip>
          <a:srcRect l="2009" t="39967" r="78819" b="37792"/>
          <a:stretch/>
        </p:blipFill>
        <p:spPr>
          <a:xfrm>
            <a:off x="42825" y="1827325"/>
            <a:ext cx="1962749" cy="165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0"/>
          <p:cNvPicPr preferRelativeResize="0"/>
          <p:nvPr/>
        </p:nvPicPr>
        <p:blipFill rotWithShape="1">
          <a:blip r:embed="rId3">
            <a:alphaModFix/>
          </a:blip>
          <a:srcRect l="23447" t="39638" r="62636" b="38121"/>
          <a:stretch/>
        </p:blipFill>
        <p:spPr>
          <a:xfrm>
            <a:off x="2209800" y="1760725"/>
            <a:ext cx="1462899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0"/>
          <p:cNvPicPr preferRelativeResize="0"/>
          <p:nvPr/>
        </p:nvPicPr>
        <p:blipFill rotWithShape="1">
          <a:blip r:embed="rId3">
            <a:alphaModFix/>
          </a:blip>
          <a:srcRect l="39123" t="40218" r="38112" b="37541"/>
          <a:stretch/>
        </p:blipFill>
        <p:spPr>
          <a:xfrm>
            <a:off x="3762425" y="1805125"/>
            <a:ext cx="2393125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0"/>
          <p:cNvPicPr preferRelativeResize="0"/>
          <p:nvPr/>
        </p:nvPicPr>
        <p:blipFill rotWithShape="1">
          <a:blip r:embed="rId3">
            <a:alphaModFix/>
          </a:blip>
          <a:srcRect l="64367" t="41824" r="18766" b="35935"/>
          <a:stretch/>
        </p:blipFill>
        <p:spPr>
          <a:xfrm>
            <a:off x="6218125" y="1930925"/>
            <a:ext cx="1773037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0"/>
          <p:cNvPicPr preferRelativeResize="0"/>
          <p:nvPr/>
        </p:nvPicPr>
        <p:blipFill rotWithShape="1">
          <a:blip r:embed="rId3">
            <a:alphaModFix/>
          </a:blip>
          <a:srcRect l="83782" t="41637" r="3714" b="36122"/>
          <a:stretch/>
        </p:blipFill>
        <p:spPr>
          <a:xfrm>
            <a:off x="7912400" y="1930925"/>
            <a:ext cx="1231599" cy="1591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31"/>
          <p:cNvPicPr preferRelativeResize="0"/>
          <p:nvPr/>
        </p:nvPicPr>
        <p:blipFill rotWithShape="1">
          <a:blip r:embed="rId3">
            <a:alphaModFix/>
          </a:blip>
          <a:srcRect l="3020" t="61068" r="76361" b="16691"/>
          <a:stretch/>
        </p:blipFill>
        <p:spPr>
          <a:xfrm>
            <a:off x="42825" y="1827325"/>
            <a:ext cx="2110775" cy="165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31"/>
          <p:cNvPicPr preferRelativeResize="0"/>
          <p:nvPr/>
        </p:nvPicPr>
        <p:blipFill rotWithShape="1">
          <a:blip r:embed="rId3">
            <a:alphaModFix/>
          </a:blip>
          <a:srcRect l="29082" t="59605" r="44348" b="18154"/>
          <a:stretch/>
        </p:blipFill>
        <p:spPr>
          <a:xfrm>
            <a:off x="2785625" y="1722738"/>
            <a:ext cx="2793076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31"/>
          <p:cNvPicPr preferRelativeResize="0"/>
          <p:nvPr/>
        </p:nvPicPr>
        <p:blipFill rotWithShape="1">
          <a:blip r:embed="rId3">
            <a:alphaModFix/>
          </a:blip>
          <a:srcRect l="57258" t="60241" r="25875" b="17518"/>
          <a:stretch/>
        </p:blipFill>
        <p:spPr>
          <a:xfrm>
            <a:off x="6210725" y="1805125"/>
            <a:ext cx="1773037" cy="169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4">
            <a:alphaModFix/>
          </a:blip>
          <a:srcRect l="23739" r="55668" b="65393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32"/>
          <p:cNvPicPr preferRelativeResize="0"/>
          <p:nvPr/>
        </p:nvPicPr>
        <p:blipFill rotWithShape="1">
          <a:blip r:embed="rId3">
            <a:alphaModFix/>
          </a:blip>
          <a:srcRect l="3020" t="61068" r="76361" b="16691"/>
          <a:stretch/>
        </p:blipFill>
        <p:spPr>
          <a:xfrm>
            <a:off x="176050" y="1827325"/>
            <a:ext cx="2110775" cy="165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2"/>
          <p:cNvPicPr preferRelativeResize="0"/>
          <p:nvPr/>
        </p:nvPicPr>
        <p:blipFill rotWithShape="1">
          <a:blip r:embed="rId3">
            <a:alphaModFix/>
          </a:blip>
          <a:srcRect l="29082" t="59605" r="44348" b="18154"/>
          <a:stretch/>
        </p:blipFill>
        <p:spPr>
          <a:xfrm>
            <a:off x="2785625" y="1722738"/>
            <a:ext cx="2793076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32"/>
          <p:cNvPicPr preferRelativeResize="0"/>
          <p:nvPr/>
        </p:nvPicPr>
        <p:blipFill rotWithShape="1">
          <a:blip r:embed="rId3">
            <a:alphaModFix/>
          </a:blip>
          <a:srcRect l="57258" t="60241" r="25875" b="17518"/>
          <a:stretch/>
        </p:blipFill>
        <p:spPr>
          <a:xfrm>
            <a:off x="6210725" y="1805125"/>
            <a:ext cx="1773037" cy="169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33"/>
          <p:cNvPicPr preferRelativeResize="0"/>
          <p:nvPr/>
        </p:nvPicPr>
        <p:blipFill rotWithShape="1">
          <a:blip r:embed="rId3">
            <a:alphaModFix/>
          </a:blip>
          <a:srcRect l="3019" t="79481" r="73181" b="-1721"/>
          <a:stretch/>
        </p:blipFill>
        <p:spPr>
          <a:xfrm>
            <a:off x="35425" y="1862483"/>
            <a:ext cx="2384601" cy="161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33"/>
          <p:cNvPicPr preferRelativeResize="0"/>
          <p:nvPr/>
        </p:nvPicPr>
        <p:blipFill rotWithShape="1">
          <a:blip r:embed="rId3">
            <a:alphaModFix/>
          </a:blip>
          <a:srcRect l="30108" t="77760" r="37649"/>
          <a:stretch/>
        </p:blipFill>
        <p:spPr>
          <a:xfrm>
            <a:off x="2420025" y="1722750"/>
            <a:ext cx="3389549" cy="16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33"/>
          <p:cNvPicPr preferRelativeResize="0"/>
          <p:nvPr/>
        </p:nvPicPr>
        <p:blipFill rotWithShape="1">
          <a:blip r:embed="rId3">
            <a:alphaModFix/>
          </a:blip>
          <a:srcRect l="64650" t="78658" r="18483" b="-898"/>
          <a:stretch/>
        </p:blipFill>
        <p:spPr>
          <a:xfrm>
            <a:off x="5936900" y="1805125"/>
            <a:ext cx="1773037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33"/>
          <p:cNvPicPr preferRelativeResize="0"/>
          <p:nvPr/>
        </p:nvPicPr>
        <p:blipFill rotWithShape="1">
          <a:blip r:embed="rId3">
            <a:alphaModFix/>
          </a:blip>
          <a:srcRect l="82626" t="79628" r="507" b="-1868"/>
          <a:stretch/>
        </p:blipFill>
        <p:spPr>
          <a:xfrm>
            <a:off x="7709926" y="1898300"/>
            <a:ext cx="1645700" cy="169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34"/>
          <p:cNvPicPr preferRelativeResize="0"/>
          <p:nvPr/>
        </p:nvPicPr>
        <p:blipFill rotWithShape="1">
          <a:blip r:embed="rId3">
            <a:alphaModFix/>
          </a:blip>
          <a:srcRect l="3019" t="79481" r="73181" b="-1721"/>
          <a:stretch/>
        </p:blipFill>
        <p:spPr>
          <a:xfrm>
            <a:off x="35425" y="1862483"/>
            <a:ext cx="2384601" cy="161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34"/>
          <p:cNvPicPr preferRelativeResize="0"/>
          <p:nvPr/>
        </p:nvPicPr>
        <p:blipFill rotWithShape="1">
          <a:blip r:embed="rId3">
            <a:alphaModFix/>
          </a:blip>
          <a:srcRect l="30108" t="77760" r="37649"/>
          <a:stretch/>
        </p:blipFill>
        <p:spPr>
          <a:xfrm>
            <a:off x="2420025" y="1722750"/>
            <a:ext cx="3389549" cy="169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4"/>
          <p:cNvPicPr preferRelativeResize="0"/>
          <p:nvPr/>
        </p:nvPicPr>
        <p:blipFill rotWithShape="1">
          <a:blip r:embed="rId3">
            <a:alphaModFix/>
          </a:blip>
          <a:srcRect l="64650" t="78658" r="18483" b="-898"/>
          <a:stretch/>
        </p:blipFill>
        <p:spPr>
          <a:xfrm>
            <a:off x="5936900" y="1805125"/>
            <a:ext cx="1773037" cy="169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4"/>
          <p:cNvPicPr preferRelativeResize="0"/>
          <p:nvPr/>
        </p:nvPicPr>
        <p:blipFill rotWithShape="1">
          <a:blip r:embed="rId3">
            <a:alphaModFix/>
          </a:blip>
          <a:srcRect l="82626" t="79628" r="507" b="-1868"/>
          <a:stretch/>
        </p:blipFill>
        <p:spPr>
          <a:xfrm>
            <a:off x="7709926" y="1898300"/>
            <a:ext cx="1645700" cy="1698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5"/>
          <p:cNvPicPr preferRelativeResize="0"/>
          <p:nvPr/>
        </p:nvPicPr>
        <p:blipFill rotWithShape="1">
          <a:blip r:embed="rId3">
            <a:alphaModFix/>
          </a:blip>
          <a:srcRect l="3458" r="80815" b="80660"/>
          <a:stretch/>
        </p:blipFill>
        <p:spPr>
          <a:xfrm>
            <a:off x="65300" y="1810100"/>
            <a:ext cx="1900699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35"/>
          <p:cNvPicPr preferRelativeResize="0"/>
          <p:nvPr/>
        </p:nvPicPr>
        <p:blipFill rotWithShape="1">
          <a:blip r:embed="rId3">
            <a:alphaModFix/>
          </a:blip>
          <a:srcRect l="23295" t="1028" r="60977" b="79631"/>
          <a:stretch/>
        </p:blipFill>
        <p:spPr>
          <a:xfrm>
            <a:off x="2495600" y="1810100"/>
            <a:ext cx="1937878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35"/>
          <p:cNvPicPr preferRelativeResize="0"/>
          <p:nvPr/>
        </p:nvPicPr>
        <p:blipFill rotWithShape="1">
          <a:blip r:embed="rId3">
            <a:alphaModFix/>
          </a:blip>
          <a:srcRect l="39413" t="1338" r="44859" b="79321"/>
          <a:stretch/>
        </p:blipFill>
        <p:spPr>
          <a:xfrm>
            <a:off x="4831650" y="1781077"/>
            <a:ext cx="1937875" cy="1512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36"/>
          <p:cNvPicPr preferRelativeResize="0"/>
          <p:nvPr/>
        </p:nvPicPr>
        <p:blipFill rotWithShape="1">
          <a:blip r:embed="rId3">
            <a:alphaModFix/>
          </a:blip>
          <a:srcRect l="3458" r="80815" b="80660"/>
          <a:stretch/>
        </p:blipFill>
        <p:spPr>
          <a:xfrm>
            <a:off x="65300" y="1810100"/>
            <a:ext cx="1900699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6"/>
          <p:cNvPicPr preferRelativeResize="0"/>
          <p:nvPr/>
        </p:nvPicPr>
        <p:blipFill rotWithShape="1">
          <a:blip r:embed="rId3">
            <a:alphaModFix/>
          </a:blip>
          <a:srcRect l="23295" t="1028" r="60977" b="79631"/>
          <a:stretch/>
        </p:blipFill>
        <p:spPr>
          <a:xfrm>
            <a:off x="2495600" y="1810100"/>
            <a:ext cx="1937878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36"/>
          <p:cNvPicPr preferRelativeResize="0"/>
          <p:nvPr/>
        </p:nvPicPr>
        <p:blipFill rotWithShape="1">
          <a:blip r:embed="rId3">
            <a:alphaModFix/>
          </a:blip>
          <a:srcRect l="39413" t="1338" r="44859" b="79321"/>
          <a:stretch/>
        </p:blipFill>
        <p:spPr>
          <a:xfrm>
            <a:off x="4831650" y="1781077"/>
            <a:ext cx="1937875" cy="1512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p37"/>
          <p:cNvPicPr preferRelativeResize="0"/>
          <p:nvPr/>
        </p:nvPicPr>
        <p:blipFill rotWithShape="1">
          <a:blip r:embed="rId3">
            <a:alphaModFix/>
          </a:blip>
          <a:srcRect l="3337" t="18916" r="80155" b="61744"/>
          <a:stretch/>
        </p:blipFill>
        <p:spPr>
          <a:xfrm>
            <a:off x="65300" y="1810100"/>
            <a:ext cx="1995000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7"/>
          <p:cNvPicPr preferRelativeResize="0"/>
          <p:nvPr/>
        </p:nvPicPr>
        <p:blipFill rotWithShape="1">
          <a:blip r:embed="rId3">
            <a:alphaModFix/>
          </a:blip>
          <a:srcRect l="23000" t="18838" r="53567" b="61821"/>
          <a:stretch/>
        </p:blipFill>
        <p:spPr>
          <a:xfrm>
            <a:off x="2277950" y="1810100"/>
            <a:ext cx="2887325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37"/>
          <p:cNvPicPr preferRelativeResize="0"/>
          <p:nvPr/>
        </p:nvPicPr>
        <p:blipFill rotWithShape="1">
          <a:blip r:embed="rId3">
            <a:alphaModFix/>
          </a:blip>
          <a:srcRect l="47185" t="18405" r="37087" b="62254"/>
          <a:stretch/>
        </p:blipFill>
        <p:spPr>
          <a:xfrm>
            <a:off x="5165275" y="18101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37"/>
          <p:cNvPicPr preferRelativeResize="0"/>
          <p:nvPr/>
        </p:nvPicPr>
        <p:blipFill rotWithShape="1">
          <a:blip r:embed="rId3">
            <a:alphaModFix/>
          </a:blip>
          <a:srcRect l="62316" t="19887" r="21957" b="60773"/>
          <a:stretch/>
        </p:blipFill>
        <p:spPr>
          <a:xfrm>
            <a:off x="7206125" y="1868202"/>
            <a:ext cx="1937875" cy="1512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38"/>
          <p:cNvPicPr preferRelativeResize="0"/>
          <p:nvPr/>
        </p:nvPicPr>
        <p:blipFill rotWithShape="1">
          <a:blip r:embed="rId3">
            <a:alphaModFix/>
          </a:blip>
          <a:srcRect l="3337" t="18916" r="80155" b="61744"/>
          <a:stretch/>
        </p:blipFill>
        <p:spPr>
          <a:xfrm>
            <a:off x="65300" y="1810100"/>
            <a:ext cx="1995000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8"/>
          <p:cNvPicPr preferRelativeResize="0"/>
          <p:nvPr/>
        </p:nvPicPr>
        <p:blipFill rotWithShape="1">
          <a:blip r:embed="rId3">
            <a:alphaModFix/>
          </a:blip>
          <a:srcRect l="23000" t="18838" r="53567" b="61821"/>
          <a:stretch/>
        </p:blipFill>
        <p:spPr>
          <a:xfrm>
            <a:off x="2277950" y="1810100"/>
            <a:ext cx="2887325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38"/>
          <p:cNvPicPr preferRelativeResize="0"/>
          <p:nvPr/>
        </p:nvPicPr>
        <p:blipFill rotWithShape="1">
          <a:blip r:embed="rId3">
            <a:alphaModFix/>
          </a:blip>
          <a:srcRect l="47185" t="18405" r="37087" b="62254"/>
          <a:stretch/>
        </p:blipFill>
        <p:spPr>
          <a:xfrm>
            <a:off x="5165275" y="18101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8"/>
          <p:cNvPicPr preferRelativeResize="0"/>
          <p:nvPr/>
        </p:nvPicPr>
        <p:blipFill rotWithShape="1">
          <a:blip r:embed="rId3">
            <a:alphaModFix/>
          </a:blip>
          <a:srcRect l="62316" t="19887" r="21957" b="60773"/>
          <a:stretch/>
        </p:blipFill>
        <p:spPr>
          <a:xfrm>
            <a:off x="7206125" y="1868202"/>
            <a:ext cx="1937875" cy="1512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39"/>
          <p:cNvPicPr preferRelativeResize="0"/>
          <p:nvPr/>
        </p:nvPicPr>
        <p:blipFill rotWithShape="1">
          <a:blip r:embed="rId3">
            <a:alphaModFix/>
          </a:blip>
          <a:srcRect l="3277" t="40070" r="86578" b="40590"/>
          <a:stretch/>
        </p:blipFill>
        <p:spPr>
          <a:xfrm>
            <a:off x="65300" y="1810100"/>
            <a:ext cx="1226025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39"/>
          <p:cNvPicPr preferRelativeResize="0"/>
          <p:nvPr/>
        </p:nvPicPr>
        <p:blipFill rotWithShape="1">
          <a:blip r:embed="rId3">
            <a:alphaModFix/>
          </a:blip>
          <a:srcRect l="15994" t="40261" r="69993" b="40398"/>
          <a:stretch/>
        </p:blipFill>
        <p:spPr>
          <a:xfrm>
            <a:off x="1690325" y="1795588"/>
            <a:ext cx="1726574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39"/>
          <p:cNvPicPr preferRelativeResize="0"/>
          <p:nvPr/>
        </p:nvPicPr>
        <p:blipFill rotWithShape="1">
          <a:blip r:embed="rId3">
            <a:alphaModFix/>
          </a:blip>
          <a:srcRect l="47847" t="19796" r="36425" b="60864"/>
          <a:stretch/>
        </p:blipFill>
        <p:spPr>
          <a:xfrm>
            <a:off x="5324875" y="18155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39"/>
          <p:cNvPicPr preferRelativeResize="0"/>
          <p:nvPr/>
        </p:nvPicPr>
        <p:blipFill rotWithShape="1">
          <a:blip r:embed="rId3">
            <a:alphaModFix/>
          </a:blip>
          <a:srcRect l="62316" t="19887" r="21957" b="60773"/>
          <a:stretch/>
        </p:blipFill>
        <p:spPr>
          <a:xfrm>
            <a:off x="7206125" y="18682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39"/>
          <p:cNvPicPr preferRelativeResize="0"/>
          <p:nvPr/>
        </p:nvPicPr>
        <p:blipFill rotWithShape="1">
          <a:blip r:embed="rId3">
            <a:alphaModFix/>
          </a:blip>
          <a:srcRect l="62316" t="19887" r="26281" b="60773"/>
          <a:stretch/>
        </p:blipFill>
        <p:spPr>
          <a:xfrm>
            <a:off x="3513600" y="1815500"/>
            <a:ext cx="1405000" cy="15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p40"/>
          <p:cNvPicPr preferRelativeResize="0"/>
          <p:nvPr/>
        </p:nvPicPr>
        <p:blipFill rotWithShape="1">
          <a:blip r:embed="rId3">
            <a:alphaModFix/>
          </a:blip>
          <a:srcRect l="3277" t="40070" r="86578" b="40590"/>
          <a:stretch/>
        </p:blipFill>
        <p:spPr>
          <a:xfrm>
            <a:off x="65300" y="1810100"/>
            <a:ext cx="1226025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40"/>
          <p:cNvPicPr preferRelativeResize="0"/>
          <p:nvPr/>
        </p:nvPicPr>
        <p:blipFill rotWithShape="1">
          <a:blip r:embed="rId3">
            <a:alphaModFix/>
          </a:blip>
          <a:srcRect l="15994" t="40261" r="69993" b="40398"/>
          <a:stretch/>
        </p:blipFill>
        <p:spPr>
          <a:xfrm>
            <a:off x="1690325" y="1795588"/>
            <a:ext cx="1726574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40"/>
          <p:cNvPicPr preferRelativeResize="0"/>
          <p:nvPr/>
        </p:nvPicPr>
        <p:blipFill rotWithShape="1">
          <a:blip r:embed="rId3">
            <a:alphaModFix/>
          </a:blip>
          <a:srcRect l="47847" t="19796" r="36425" b="60864"/>
          <a:stretch/>
        </p:blipFill>
        <p:spPr>
          <a:xfrm>
            <a:off x="5324875" y="18155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40"/>
          <p:cNvPicPr preferRelativeResize="0"/>
          <p:nvPr/>
        </p:nvPicPr>
        <p:blipFill rotWithShape="1">
          <a:blip r:embed="rId3">
            <a:alphaModFix/>
          </a:blip>
          <a:srcRect l="62316" t="19887" r="21957" b="60773"/>
          <a:stretch/>
        </p:blipFill>
        <p:spPr>
          <a:xfrm>
            <a:off x="7206125" y="18682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40"/>
          <p:cNvPicPr preferRelativeResize="0"/>
          <p:nvPr/>
        </p:nvPicPr>
        <p:blipFill rotWithShape="1">
          <a:blip r:embed="rId3">
            <a:alphaModFix/>
          </a:blip>
          <a:srcRect l="62316" t="19887" r="25604" b="60773"/>
          <a:stretch/>
        </p:blipFill>
        <p:spPr>
          <a:xfrm>
            <a:off x="3513600" y="1815500"/>
            <a:ext cx="1488414" cy="15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41"/>
          <p:cNvPicPr preferRelativeResize="0"/>
          <p:nvPr/>
        </p:nvPicPr>
        <p:blipFill rotWithShape="1">
          <a:blip r:embed="rId3">
            <a:alphaModFix/>
          </a:blip>
          <a:srcRect l="3277" t="40070" r="86578" b="40590"/>
          <a:stretch/>
        </p:blipFill>
        <p:spPr>
          <a:xfrm>
            <a:off x="65300" y="1810100"/>
            <a:ext cx="1226025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41"/>
          <p:cNvPicPr preferRelativeResize="0"/>
          <p:nvPr/>
        </p:nvPicPr>
        <p:blipFill rotWithShape="1">
          <a:blip r:embed="rId3">
            <a:alphaModFix/>
          </a:blip>
          <a:srcRect l="16759" t="61038" r="65401" b="19621"/>
          <a:stretch/>
        </p:blipFill>
        <p:spPr>
          <a:xfrm>
            <a:off x="1537975" y="1795600"/>
            <a:ext cx="2198124" cy="151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41"/>
          <p:cNvPicPr preferRelativeResize="0"/>
          <p:nvPr/>
        </p:nvPicPr>
        <p:blipFill rotWithShape="1">
          <a:blip r:embed="rId3">
            <a:alphaModFix/>
          </a:blip>
          <a:srcRect l="47847" t="19796" r="36425" b="60864"/>
          <a:stretch/>
        </p:blipFill>
        <p:spPr>
          <a:xfrm>
            <a:off x="5324875" y="18155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41"/>
          <p:cNvPicPr preferRelativeResize="0"/>
          <p:nvPr/>
        </p:nvPicPr>
        <p:blipFill rotWithShape="1">
          <a:blip r:embed="rId3">
            <a:alphaModFix/>
          </a:blip>
          <a:srcRect l="62316" t="19887" r="21957" b="60773"/>
          <a:stretch/>
        </p:blipFill>
        <p:spPr>
          <a:xfrm>
            <a:off x="7206125" y="18682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41"/>
          <p:cNvPicPr preferRelativeResize="0"/>
          <p:nvPr/>
        </p:nvPicPr>
        <p:blipFill rotWithShape="1">
          <a:blip r:embed="rId3">
            <a:alphaModFix/>
          </a:blip>
          <a:srcRect l="64650" t="19887" r="25753" b="60773"/>
          <a:stretch/>
        </p:blipFill>
        <p:spPr>
          <a:xfrm>
            <a:off x="3801400" y="1815500"/>
            <a:ext cx="1182500" cy="15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l="41755" t="2367" r="37653" b="63026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42"/>
          <p:cNvPicPr preferRelativeResize="0"/>
          <p:nvPr/>
        </p:nvPicPr>
        <p:blipFill rotWithShape="1">
          <a:blip r:embed="rId3">
            <a:alphaModFix/>
          </a:blip>
          <a:srcRect l="3277" t="40070" r="86578" b="40590"/>
          <a:stretch/>
        </p:blipFill>
        <p:spPr>
          <a:xfrm>
            <a:off x="65300" y="1810100"/>
            <a:ext cx="1226025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42"/>
          <p:cNvPicPr preferRelativeResize="0"/>
          <p:nvPr/>
        </p:nvPicPr>
        <p:blipFill rotWithShape="1">
          <a:blip r:embed="rId3">
            <a:alphaModFix/>
          </a:blip>
          <a:srcRect l="16759" t="61038" r="65401" b="19621"/>
          <a:stretch/>
        </p:blipFill>
        <p:spPr>
          <a:xfrm>
            <a:off x="1537975" y="1795600"/>
            <a:ext cx="2198124" cy="151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42"/>
          <p:cNvPicPr preferRelativeResize="0"/>
          <p:nvPr/>
        </p:nvPicPr>
        <p:blipFill rotWithShape="1">
          <a:blip r:embed="rId3">
            <a:alphaModFix/>
          </a:blip>
          <a:srcRect l="47847" t="19796" r="36425" b="60864"/>
          <a:stretch/>
        </p:blipFill>
        <p:spPr>
          <a:xfrm>
            <a:off x="5324875" y="18155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42"/>
          <p:cNvPicPr preferRelativeResize="0"/>
          <p:nvPr/>
        </p:nvPicPr>
        <p:blipFill rotWithShape="1">
          <a:blip r:embed="rId3">
            <a:alphaModFix/>
          </a:blip>
          <a:srcRect l="62316" t="19887" r="21957" b="60773"/>
          <a:stretch/>
        </p:blipFill>
        <p:spPr>
          <a:xfrm>
            <a:off x="7206125" y="1868202"/>
            <a:ext cx="1937875" cy="1512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42"/>
          <p:cNvPicPr preferRelativeResize="0"/>
          <p:nvPr/>
        </p:nvPicPr>
        <p:blipFill rotWithShape="1">
          <a:blip r:embed="rId3">
            <a:alphaModFix/>
          </a:blip>
          <a:srcRect l="64651" t="19887" r="26223" b="60773"/>
          <a:stretch/>
        </p:blipFill>
        <p:spPr>
          <a:xfrm>
            <a:off x="3801400" y="1815500"/>
            <a:ext cx="1124450" cy="15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p43"/>
          <p:cNvPicPr preferRelativeResize="0"/>
          <p:nvPr/>
        </p:nvPicPr>
        <p:blipFill rotWithShape="1">
          <a:blip r:embed="rId3">
            <a:alphaModFix/>
          </a:blip>
          <a:srcRect l="3757" t="80660" r="83697"/>
          <a:stretch/>
        </p:blipFill>
        <p:spPr>
          <a:xfrm>
            <a:off x="65300" y="1810100"/>
            <a:ext cx="1516200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43"/>
          <p:cNvPicPr preferRelativeResize="0"/>
          <p:nvPr/>
        </p:nvPicPr>
        <p:blipFill rotWithShape="1">
          <a:blip r:embed="rId3">
            <a:alphaModFix/>
          </a:blip>
          <a:srcRect l="18702" t="80660" r="66460"/>
          <a:stretch/>
        </p:blipFill>
        <p:spPr>
          <a:xfrm>
            <a:off x="1704825" y="1795600"/>
            <a:ext cx="1828149" cy="151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43"/>
          <p:cNvPicPr preferRelativeResize="0"/>
          <p:nvPr/>
        </p:nvPicPr>
        <p:blipFill rotWithShape="1">
          <a:blip r:embed="rId3">
            <a:alphaModFix/>
          </a:blip>
          <a:srcRect l="39814" t="80288" r="40816" b="371"/>
          <a:stretch/>
        </p:blipFill>
        <p:spPr>
          <a:xfrm>
            <a:off x="4860575" y="1815500"/>
            <a:ext cx="2386750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43"/>
          <p:cNvPicPr preferRelativeResize="0"/>
          <p:nvPr/>
        </p:nvPicPr>
        <p:blipFill rotWithShape="1">
          <a:blip r:embed="rId3">
            <a:alphaModFix/>
          </a:blip>
          <a:srcRect l="65738" t="19887" r="21957" b="60773"/>
          <a:stretch/>
        </p:blipFill>
        <p:spPr>
          <a:xfrm>
            <a:off x="7627800" y="1868200"/>
            <a:ext cx="1516200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43"/>
          <p:cNvPicPr preferRelativeResize="0"/>
          <p:nvPr/>
        </p:nvPicPr>
        <p:blipFill rotWithShape="1">
          <a:blip r:embed="rId3">
            <a:alphaModFix/>
          </a:blip>
          <a:srcRect l="65534" t="19887" r="26222" b="60773"/>
          <a:stretch/>
        </p:blipFill>
        <p:spPr>
          <a:xfrm>
            <a:off x="3587825" y="1868200"/>
            <a:ext cx="1015601" cy="15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Google Shape;262;p44"/>
          <p:cNvPicPr preferRelativeResize="0"/>
          <p:nvPr/>
        </p:nvPicPr>
        <p:blipFill rotWithShape="1">
          <a:blip r:embed="rId3">
            <a:alphaModFix/>
          </a:blip>
          <a:srcRect l="3757" t="80660" r="83697"/>
          <a:stretch/>
        </p:blipFill>
        <p:spPr>
          <a:xfrm>
            <a:off x="65300" y="1810100"/>
            <a:ext cx="1516200" cy="148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44"/>
          <p:cNvPicPr preferRelativeResize="0"/>
          <p:nvPr/>
        </p:nvPicPr>
        <p:blipFill rotWithShape="1">
          <a:blip r:embed="rId3">
            <a:alphaModFix/>
          </a:blip>
          <a:srcRect l="18702" t="80660" r="66460"/>
          <a:stretch/>
        </p:blipFill>
        <p:spPr>
          <a:xfrm>
            <a:off x="1704825" y="1795600"/>
            <a:ext cx="1828149" cy="151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44"/>
          <p:cNvPicPr preferRelativeResize="0"/>
          <p:nvPr/>
        </p:nvPicPr>
        <p:blipFill rotWithShape="1">
          <a:blip r:embed="rId3">
            <a:alphaModFix/>
          </a:blip>
          <a:srcRect l="39814" t="80288" r="40404" b="371"/>
          <a:stretch/>
        </p:blipFill>
        <p:spPr>
          <a:xfrm>
            <a:off x="4860575" y="1815500"/>
            <a:ext cx="2437526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44"/>
          <p:cNvPicPr preferRelativeResize="0"/>
          <p:nvPr/>
        </p:nvPicPr>
        <p:blipFill rotWithShape="1">
          <a:blip r:embed="rId3">
            <a:alphaModFix/>
          </a:blip>
          <a:srcRect l="65738" t="19887" r="21957" b="60773"/>
          <a:stretch/>
        </p:blipFill>
        <p:spPr>
          <a:xfrm>
            <a:off x="7627800" y="1868200"/>
            <a:ext cx="1516200" cy="151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44"/>
          <p:cNvPicPr preferRelativeResize="0"/>
          <p:nvPr/>
        </p:nvPicPr>
        <p:blipFill rotWithShape="1">
          <a:blip r:embed="rId3">
            <a:alphaModFix/>
          </a:blip>
          <a:srcRect l="65534" t="19887" r="26222" b="60773"/>
          <a:stretch/>
        </p:blipFill>
        <p:spPr>
          <a:xfrm>
            <a:off x="3587825" y="1868200"/>
            <a:ext cx="1015601" cy="151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5"/>
          <p:cNvSpPr txBox="1">
            <a:spLocks noGrp="1"/>
          </p:cNvSpPr>
          <p:nvPr>
            <p:ph type="body" idx="1"/>
          </p:nvPr>
        </p:nvSpPr>
        <p:spPr>
          <a:xfrm>
            <a:off x="94300" y="253900"/>
            <a:ext cx="8737800" cy="4156736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" sz="11892" b="1" dirty="0">
                <a:solidFill>
                  <a:srgbClr val="FF0000"/>
                </a:solidFill>
              </a:rPr>
              <a:t>Okuma öğretimi slaytları </a:t>
            </a:r>
            <a:r>
              <a:rPr lang="tr" sz="14234" b="1" dirty="0">
                <a:solidFill>
                  <a:srgbClr val="FF0000"/>
                </a:solidFill>
              </a:rPr>
              <a:t>2 </a:t>
            </a:r>
            <a:endParaRPr sz="14234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tr" sz="7560" b="1" dirty="0">
                <a:solidFill>
                  <a:srgbClr val="FF0000"/>
                </a:solidFill>
              </a:rPr>
              <a:t>Bitti</a:t>
            </a:r>
            <a:endParaRPr sz="756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7560" b="1" dirty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r>
              <a:rPr lang="tr" sz="11000" b="1" dirty="0">
                <a:solidFill>
                  <a:srgbClr val="FF0000"/>
                </a:solidFill>
              </a:rPr>
              <a:t>3. Slayta </a:t>
            </a:r>
            <a:r>
              <a:rPr lang="tr" sz="11000" b="1" dirty="0" smtClean="0">
                <a:solidFill>
                  <a:srgbClr val="FF0000"/>
                </a:solidFill>
              </a:rPr>
              <a:t>Geçebilirsiniz  </a:t>
            </a:r>
          </a:p>
          <a:p>
            <a:pPr marL="0" lvl="0" indent="0" algn="ctr">
              <a:lnSpc>
                <a:spcPct val="100000"/>
              </a:lnSpc>
              <a:buClr>
                <a:srgbClr val="595959"/>
              </a:buClr>
              <a:buSzPts val="2800"/>
              <a:buNone/>
            </a:pPr>
            <a:endParaRPr lang="tr" sz="11000" b="1" dirty="0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sz="110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4545364"/>
            <a:ext cx="9088395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tr-TR" sz="1800" b="1" dirty="0">
                <a:solidFill>
                  <a:srgbClr val="002060"/>
                </a:solidFill>
              </a:rPr>
              <a:t>Yılmaz ÖLMEZ </a:t>
            </a:r>
            <a:endParaRPr lang="tr-TR" sz="1800" dirty="0"/>
          </a:p>
          <a:p>
            <a:pPr algn="ctr"/>
            <a:r>
              <a:rPr lang="tr-TR" sz="1000" u="sng" dirty="0">
                <a:solidFill>
                  <a:srgbClr val="0097A7"/>
                </a:solidFill>
                <a:hlinkClick r:id="rId3"/>
              </a:rPr>
              <a:t>https://yilmazolmezs.blogspot.com/</a:t>
            </a:r>
            <a:r>
              <a:rPr lang="tr-TR" sz="1000" dirty="0"/>
              <a:t>   </a:t>
            </a:r>
            <a:r>
              <a:rPr lang="tr-TR" dirty="0"/>
              <a:t>                                                                           </a:t>
            </a:r>
            <a:r>
              <a:rPr lang="tr-TR" dirty="0" smtClean="0"/>
              <a:t> </a:t>
            </a:r>
            <a:r>
              <a:rPr lang="tr-TR" dirty="0"/>
              <a:t>                  </a:t>
            </a:r>
            <a:r>
              <a:rPr lang="tr-TR" sz="1000" dirty="0"/>
              <a:t>  Haşim </a:t>
            </a:r>
            <a:r>
              <a:rPr lang="tr-TR" sz="1000" dirty="0" err="1"/>
              <a:t>İşcan</a:t>
            </a:r>
            <a:r>
              <a:rPr lang="tr-TR" sz="1000" dirty="0"/>
              <a:t> İlkokulu  / BURSA  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l="60890" t="2733" r="18517" b="62659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3">
            <a:alphaModFix/>
          </a:blip>
          <a:srcRect l="79680" t="2367" r="-271" b="63026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l="60843" t="34153" r="18565" b="31239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 rotWithShape="1">
          <a:blip r:embed="rId3">
            <a:alphaModFix/>
          </a:blip>
          <a:srcRect l="42039" t="35188" r="37369" b="30204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 rotWithShape="1">
          <a:blip r:embed="rId3">
            <a:alphaModFix/>
          </a:blip>
          <a:srcRect l="23538" t="34461" r="55870" b="30931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 rotWithShape="1">
          <a:blip r:embed="rId3">
            <a:alphaModFix/>
          </a:blip>
          <a:srcRect l="79009" t="35617" r="399" b="29775"/>
          <a:stretch/>
        </p:blipFill>
        <p:spPr>
          <a:xfrm>
            <a:off x="2055738" y="464738"/>
            <a:ext cx="5032526" cy="421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2000">
        <p14:prism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İMİNG" val="|3.8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</Words>
  <Application>Microsoft Office PowerPoint</Application>
  <PresentationFormat>Ekran Gösterisi (16:9)</PresentationFormat>
  <Paragraphs>12</Paragraphs>
  <Slides>33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Simple Light</vt:lpstr>
      <vt:lpstr>K-k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K-k</dc:title>
  <cp:lastModifiedBy>ET</cp:lastModifiedBy>
  <cp:revision>6</cp:revision>
  <dcterms:modified xsi:type="dcterms:W3CDTF">2021-12-17T21:33:36Z</dcterms:modified>
</cp:coreProperties>
</file>