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00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00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0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3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83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90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9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99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49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8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46000">
              <a:srgbClr val="FFFF00"/>
            </a:gs>
            <a:gs pos="91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941E-864F-4D9C-B3CD-DE8189782308}" type="datetimeFigureOut">
              <a:rPr lang="tr-TR" smtClean="0"/>
              <a:t>15.03.2016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039B-D5CF-49AA-A740-D4D9741AFF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4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8000">
        <p14:honeycomb/>
      </p:transition>
    </mc:Choice>
    <mc:Fallback>
      <p:transition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latin typeface="Comic Sans MS" pitchFamily="66" charset="0"/>
              </a:rPr>
              <a:t>OYUNUN ADI: AÇ KAPIYI BEZİRGAN BAŞI</a:t>
            </a:r>
            <a:endParaRPr lang="tr-TR" sz="3200" b="1" dirty="0">
              <a:latin typeface="Comic Sans MS" pitchFamily="66" charset="0"/>
            </a:endParaRPr>
          </a:p>
        </p:txBody>
      </p:sp>
      <p:pic>
        <p:nvPicPr>
          <p:cNvPr id="4" name="Resim 3" descr="C:\Users\Öğretmenler Odası\Desktop\ac-kapiyi-bezirgan-bas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620" y="1772816"/>
            <a:ext cx="7416824" cy="43924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51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tr-TR" b="1" dirty="0" smtClean="0">
                <a:latin typeface="Comic Sans MS" pitchFamily="66" charset="0"/>
              </a:rPr>
              <a:t>OYUN NASIL OYNANIR?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5992" y="1052736"/>
            <a:ext cx="5270104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latin typeface="Comic Sans MS" pitchFamily="66" charset="0"/>
              </a:rPr>
              <a:t>	Bu oyun için en az 4-5 oyuncu gereklidir. </a:t>
            </a:r>
            <a:r>
              <a:rPr lang="tr-TR" b="1" dirty="0">
                <a:latin typeface="Comic Sans MS" pitchFamily="66" charset="0"/>
              </a:rPr>
              <a:t>İ</a:t>
            </a:r>
            <a:r>
              <a:rPr lang="tr-TR" b="1" dirty="0" smtClean="0">
                <a:latin typeface="Comic Sans MS" pitchFamily="66" charset="0"/>
              </a:rPr>
              <a:t>ki oyuncu Bezirgan başı olur ve karşılıklı durup iki ellerini tutup kapı yaparlar. </a:t>
            </a:r>
            <a:r>
              <a:rPr lang="tr-TR" b="1" dirty="0">
                <a:latin typeface="Comic Sans MS" pitchFamily="66" charset="0"/>
              </a:rPr>
              <a:t>K</a:t>
            </a:r>
            <a:r>
              <a:rPr lang="tr-TR" b="1" dirty="0" smtClean="0">
                <a:latin typeface="Comic Sans MS" pitchFamily="66" charset="0"/>
              </a:rPr>
              <a:t>endilerine takma isim seçerler bunu diğer oyuncular bilmez. Diğer oyuncular arka arkaya dizilirler.</a:t>
            </a:r>
            <a:endParaRPr lang="tr-TR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0467"/>
            <a:ext cx="3491880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4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14:honeycomb/>
      </p:transition>
    </mc:Choice>
    <mc:Fallback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686800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tr-TR" sz="8000" b="1" dirty="0" smtClean="0">
                <a:latin typeface="Comic Sans MS" pitchFamily="66" charset="0"/>
              </a:rPr>
              <a:t>Daha sonra şu tekerlemeyi söylerler:</a:t>
            </a:r>
          </a:p>
          <a:p>
            <a:pPr marL="0" indent="0">
              <a:buNone/>
            </a:pPr>
            <a:endParaRPr lang="tr-TR" sz="80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8000" b="1" dirty="0" smtClean="0">
                <a:latin typeface="Comic Sans MS" pitchFamily="66" charset="0"/>
              </a:rPr>
              <a:t>Oyuncular : Aç kapıyı bezirgan başı bezirgan başı</a:t>
            </a:r>
          </a:p>
          <a:p>
            <a:pPr marL="0" indent="0">
              <a:buNone/>
            </a:pPr>
            <a:endParaRPr lang="tr-TR" sz="80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8000" b="1" dirty="0" smtClean="0">
                <a:latin typeface="Comic Sans MS" pitchFamily="66" charset="0"/>
              </a:rPr>
              <a:t>Bezirgan Başları : Kapı hakkı ne alırsın ne verirsin?</a:t>
            </a:r>
          </a:p>
          <a:p>
            <a:pPr marL="0" indent="0">
              <a:buNone/>
            </a:pPr>
            <a:endParaRPr lang="tr-TR" sz="80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8000" b="1" dirty="0" smtClean="0">
                <a:latin typeface="Comic Sans MS" pitchFamily="66" charset="0"/>
              </a:rPr>
              <a:t>Oyuncular : Arkamdaki yadigar olsun yadigar olsun. </a:t>
            </a:r>
          </a:p>
          <a:p>
            <a:pPr marL="0" indent="0">
              <a:buNone/>
            </a:pPr>
            <a:endParaRPr lang="tr-TR" sz="80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8000" b="1" dirty="0">
                <a:latin typeface="Comic Sans MS" pitchFamily="66" charset="0"/>
              </a:rPr>
              <a:t>D</a:t>
            </a:r>
            <a:r>
              <a:rPr lang="tr-TR" sz="8000" b="1" dirty="0" smtClean="0">
                <a:latin typeface="Comic Sans MS" pitchFamily="66" charset="0"/>
              </a:rPr>
              <a:t>edikten sonra sırayla bezirganlar ellerini yukarı kaldırarak açtığı kapıdan geçmeye başlarlar,</a:t>
            </a:r>
          </a:p>
          <a:p>
            <a:pPr marL="0" indent="0">
              <a:buNone/>
            </a:pPr>
            <a:endParaRPr lang="tr-TR" sz="80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8000" b="1" dirty="0" smtClean="0">
                <a:latin typeface="Comic Sans MS" pitchFamily="66" charset="0"/>
              </a:rPr>
              <a:t>Bezirgan Başları: 1 sıçan, 2. sıçan, 3. kapan tekerlemesi bittiğinde geçmekte olan oyuncuyu yakalarlar.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775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14:honeycomb/>
      </p:transition>
    </mc:Choice>
    <mc:Fallback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Öğretmenler Odası\Desktop\bezirganbasi-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12" y="832356"/>
            <a:ext cx="4131386" cy="540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 descr="C:\Users\Öğretmenler Odası\Desktop\bezirganbasi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142" y="830196"/>
            <a:ext cx="4032739" cy="540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5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honeycomb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4824536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 	</a:t>
            </a:r>
            <a:r>
              <a:rPr lang="tr-TR" b="1" dirty="0" smtClean="0">
                <a:latin typeface="Comic Sans MS" pitchFamily="66" charset="0"/>
              </a:rPr>
              <a:t>Kapana yakalanan oyuncunun kulağına sessizce aldıkları takma adlardan birini seçmesini söylerler. Çocuk bezirgan başlarından hangisinin adını söylerse onun arkasına geçer. Oyun bu şekilde kuyruktaki oyuncuların hepsi seçilene kadar devam eder. </a:t>
            </a:r>
            <a:endParaRPr lang="tr-TR" b="1" dirty="0">
              <a:latin typeface="Comic Sans MS" pitchFamily="66" charset="0"/>
            </a:endParaRPr>
          </a:p>
        </p:txBody>
      </p:sp>
      <p:pic>
        <p:nvPicPr>
          <p:cNvPr id="4" name="Resim 3" descr="C:\Users\Öğretmenler Odası\Desktop\ac-kapiyi-bezirganbasi_4781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692696"/>
            <a:ext cx="4022465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76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8000">
        <p14:honeycomb/>
      </p:transition>
    </mc:Choice>
    <mc:Fallback>
      <p:transition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6633"/>
            <a:ext cx="896448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 smtClean="0"/>
              <a:t>	</a:t>
            </a:r>
            <a:r>
              <a:rPr lang="tr-TR" sz="3000" b="1" dirty="0" smtClean="0">
                <a:latin typeface="Comic Sans MS" pitchFamily="66" charset="0"/>
              </a:rPr>
              <a:t>Sonunda ortaya bir çizgi çekilir. İki grup halat çekme gibi birbirlerinin bellerinden tutarak karşılıklı çekişirler. Çizgiyi geçen grup oyunu kaybeder.</a:t>
            </a:r>
            <a:endParaRPr lang="tr-TR" sz="3000" b="1" dirty="0">
              <a:latin typeface="Comic Sans MS" pitchFamily="66" charset="0"/>
            </a:endParaRPr>
          </a:p>
        </p:txBody>
      </p:sp>
      <p:pic>
        <p:nvPicPr>
          <p:cNvPr id="5" name="Resim 4" descr="C:\Users\Öğretmenler Odası\Desktop\bezirganbasi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979" y="2132856"/>
            <a:ext cx="7344816" cy="414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90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honeycomb/>
      </p:transition>
    </mc:Choice>
    <mc:Fallback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C:\Users\Öğretmenler Odası\Desktop\bezirga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404664"/>
            <a:ext cx="7128792" cy="597666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Bezirgan Başı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076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0">
        <p14:honeycomb/>
      </p:transition>
    </mc:Choice>
    <mc:Fallback>
      <p:transition advClick="0" advTm="8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76</Words>
  <Application>Microsoft Office PowerPoint</Application>
  <PresentationFormat>Ekran Gösterisi (4:3)</PresentationFormat>
  <Paragraphs>17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OYUNUN ADI: AÇ KAPIYI BEZİRGAN BAŞI</vt:lpstr>
      <vt:lpstr>OYUN NASIL OYNANIR?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OYUN ADI: AÇ KAPIYI BEZİRGAN BAŞI</dc:title>
  <dc:creator>GAMZE ÖNER</dc:creator>
  <cp:lastModifiedBy>GAMZE ÖNER</cp:lastModifiedBy>
  <cp:revision>5</cp:revision>
  <dcterms:created xsi:type="dcterms:W3CDTF">2016-03-15T17:52:29Z</dcterms:created>
  <dcterms:modified xsi:type="dcterms:W3CDTF">2016-03-15T18:38:30Z</dcterms:modified>
</cp:coreProperties>
</file>