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157" d="100"/>
          <a:sy n="157" d="100"/>
        </p:scale>
        <p:origin x="-282" y="20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487746292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0869a738e7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0869a738e7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2b3aaf0b576d661a_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Google Shape;98;g2b3aaf0b576d661a_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g2b3aaf0b576d661a_3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" name="Google Shape;103;g2b3aaf0b576d661a_3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g2b3aaf0b576d661a_3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Google Shape;108;g2b3aaf0b576d661a_3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2b3aaf0b576d661a_4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3" name="Google Shape;113;g2b3aaf0b576d661a_4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g2b3aaf0b576d661a_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" name="Google Shape;118;g2b3aaf0b576d661a_4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g2b3aaf0b576d661a_5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3" name="Google Shape;123;g2b3aaf0b576d661a_5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g2b3aaf0b576d661a_5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0" name="Google Shape;130;g2b3aaf0b576d661a_5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g2b3aaf0b576d661a_6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7" name="Google Shape;137;g2b3aaf0b576d661a_6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g2b3aaf0b576d661a_6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4" name="Google Shape;144;g2b3aaf0b576d661a_6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g2b3aaf0b576d661a_7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1" name="Google Shape;151;g2b3aaf0b576d661a_7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10869a738e7_2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10869a738e7_2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g2b3aaf0b576d661a_8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8" name="Google Shape;158;g2b3aaf0b576d661a_8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g2b3aaf0b576d661a_8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5" name="Google Shape;165;g2b3aaf0b576d661a_8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g2b3aaf0b576d661a_9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2" name="Google Shape;172;g2b3aaf0b576d661a_9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g2b3aaf0b576d661a_9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9" name="Google Shape;179;g2b3aaf0b576d661a_9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g2b3aaf0b576d661a_10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7" name="Google Shape;187;g2b3aaf0b576d661a_10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g2b3aaf0b576d661a_1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5" name="Google Shape;195;g2b3aaf0b576d661a_1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g2b3aaf0b576d661a_1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3" name="Google Shape;203;g2b3aaf0b576d661a_12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g2b3aaf0b576d661a_1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1" name="Google Shape;211;g2b3aaf0b576d661a_1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Google Shape;218;g2b3aaf0b576d661a_13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9" name="Google Shape;219;g2b3aaf0b576d661a_13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Google Shape;226;g2b3aaf0b576d661a_14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7" name="Google Shape;227;g2b3aaf0b576d661a_14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2b3aaf0b576d661a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2b3aaf0b576d661a_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Google Shape;235;g2b3aaf0b576d661a_15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6" name="Google Shape;236;g2b3aaf0b576d661a_15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Google Shape;244;g2b3aaf0b576d661a_16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5" name="Google Shape;245;g2b3aaf0b576d661a_16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Google Shape;253;g2b3aaf0b576d661a_16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4" name="Google Shape;254;g2b3aaf0b576d661a_16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Google Shape;262;g2b3aaf0b576d661a_17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3" name="Google Shape;263;g2b3aaf0b576d661a_17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" name="Google Shape;271;g2b3aaf0b576d661a_18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2" name="Google Shape;272;g2b3aaf0b576d661a_18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Google Shape;280;g40cbb8206e2ded1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1" name="Google Shape;281;g40cbb8206e2ded1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2b3aaf0b576d661a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2b3aaf0b576d661a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2b3aaf0b576d661a_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Google Shape;73;g2b3aaf0b576d661a_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g2b3aaf0b576d661a_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Google Shape;78;g2b3aaf0b576d661a_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2b3aaf0b576d661a_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g2b3aaf0b576d661a_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2b3aaf0b576d661a_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2b3aaf0b576d661a_2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2b3aaf0b576d661a_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Google Shape;93;g2b3aaf0b576d661a_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advClick="0" advTm="3000">
        <p14:prism/>
      </p:transition>
    </mc:Choice>
    <mc:Fallback xmlns="">
      <p:transition spd="slow" advClick="0" advTm="3000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advClick="0" advTm="3000">
        <p14:prism/>
      </p:transition>
    </mc:Choice>
    <mc:Fallback xmlns="">
      <p:transition spd="slow" advClick="0" advTm="300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advClick="0" advTm="3000">
        <p14:prism/>
      </p:transition>
    </mc:Choice>
    <mc:Fallback xmlns="">
      <p:transition spd="slow" advClick="0" advTm="300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advClick="0" advTm="3000">
        <p14:prism/>
      </p:transition>
    </mc:Choice>
    <mc:Fallback xmlns="">
      <p:transition spd="slow" advClick="0" advTm="300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advClick="0" advTm="3000">
        <p14:prism/>
      </p:transition>
    </mc:Choice>
    <mc:Fallback xmlns="">
      <p:transition spd="slow" advClick="0" advTm="300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advClick="0" advTm="3000">
        <p14:prism/>
      </p:transition>
    </mc:Choice>
    <mc:Fallback xmlns="">
      <p:transition spd="slow" advClick="0" advTm="300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advClick="0" advTm="3000">
        <p14:prism/>
      </p:transition>
    </mc:Choice>
    <mc:Fallback xmlns="">
      <p:transition spd="slow" advClick="0" advTm="300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advClick="0" advTm="3000">
        <p14:prism/>
      </p:transition>
    </mc:Choice>
    <mc:Fallback xmlns="">
      <p:transition spd="slow" advClick="0" advTm="300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advClick="0" advTm="3000">
        <p14:prism/>
      </p:transition>
    </mc:Choice>
    <mc:Fallback xmlns="">
      <p:transition spd="slow" advClick="0" advTm="300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advClick="0" advTm="3000">
        <p14:prism/>
      </p:transition>
    </mc:Choice>
    <mc:Fallback xmlns="">
      <p:transition spd="slow" advClick="0" advTm="300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advClick="0" advTm="3000">
        <p14:prism/>
      </p:transition>
    </mc:Choice>
    <mc:Fallback xmlns="">
      <p:transition spd="slow" advClick="0" advTm="300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mc:AlternateContent xmlns:mc="http://schemas.openxmlformats.org/markup-compatibility/2006" xmlns:p14="http://schemas.microsoft.com/office/powerpoint/2010/main">
    <mc:Choice Requires="p14">
      <p:transition spd="slow" advClick="0" advTm="3000">
        <p14:prism/>
      </p:transition>
    </mc:Choice>
    <mc:Fallback xmlns="">
      <p:transition spd="slow" advClick="0" advTm="3000">
        <p:fad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yilmazolmezs.blogspot.com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hyperlink" Target="https://yilmazolmezs.blogspot.com/" TargetMode="External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311700" y="108825"/>
            <a:ext cx="8520600" cy="3158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tr" sz="20000" b="1">
                <a:solidFill>
                  <a:srgbClr val="FF9900"/>
                </a:solidFill>
              </a:rPr>
              <a:t>İ-i</a:t>
            </a:r>
            <a:endParaRPr sz="20000" b="1">
              <a:solidFill>
                <a:srgbClr val="FF9900"/>
              </a:solidFill>
            </a:endParaRPr>
          </a:p>
        </p:txBody>
      </p:sp>
      <p:sp>
        <p:nvSpPr>
          <p:cNvPr id="55" name="Google Shape;55;p13"/>
          <p:cNvSpPr txBox="1">
            <a:spLocks noGrp="1"/>
          </p:cNvSpPr>
          <p:nvPr>
            <p:ph type="subTitle" idx="1"/>
          </p:nvPr>
        </p:nvSpPr>
        <p:spPr>
          <a:xfrm>
            <a:off x="311700" y="2976750"/>
            <a:ext cx="8520600" cy="1686084"/>
          </a:xfrm>
          <a:prstGeom prst="rect">
            <a:avLst/>
          </a:prstGeom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t" anchorCtr="0">
            <a:normAutofit fontScale="70000" lnSpcReduction="2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tr" sz="5000" b="1" dirty="0">
                <a:solidFill>
                  <a:srgbClr val="FF0000"/>
                </a:solidFill>
              </a:rPr>
              <a:t>Okuma öğretimi slaytları </a:t>
            </a:r>
            <a:endParaRPr sz="5000" b="1" dirty="0">
              <a:solidFill>
                <a:srgbClr val="FF0000"/>
              </a:solidFill>
            </a:endParaRPr>
          </a:p>
          <a:p>
            <a:pPr marL="0" lvl="0" indent="0">
              <a:buClr>
                <a:srgbClr val="595959"/>
              </a:buClr>
            </a:pPr>
            <a:r>
              <a:rPr lang="tr" sz="11000" b="1" dirty="0" smtClean="0">
                <a:solidFill>
                  <a:srgbClr val="FF0000"/>
                </a:solidFill>
              </a:rPr>
              <a:t>3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1000" b="1" dirty="0">
              <a:solidFill>
                <a:srgbClr val="FF0000"/>
              </a:solidFill>
            </a:endParaRPr>
          </a:p>
        </p:txBody>
      </p:sp>
      <p:sp>
        <p:nvSpPr>
          <p:cNvPr id="4" name="Dikdörtgen 3"/>
          <p:cNvSpPr/>
          <p:nvPr/>
        </p:nvSpPr>
        <p:spPr>
          <a:xfrm>
            <a:off x="27803" y="4362499"/>
            <a:ext cx="9088395" cy="584775"/>
          </a:xfrm>
          <a:prstGeom prst="rect">
            <a:avLst/>
          </a:prstGeom>
        </p:spPr>
        <p:txBody>
          <a:bodyPr wrap="square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/>
            <a:r>
              <a:rPr lang="tr-TR" sz="1800" b="1" dirty="0">
                <a:solidFill>
                  <a:srgbClr val="002060"/>
                </a:solidFill>
              </a:rPr>
              <a:t>Yılmaz ÖLMEZ </a:t>
            </a:r>
            <a:endParaRPr lang="tr-TR" sz="1800" dirty="0"/>
          </a:p>
          <a:p>
            <a:pPr algn="ctr"/>
            <a:r>
              <a:rPr lang="tr-TR" sz="1000" u="sng" dirty="0">
                <a:solidFill>
                  <a:srgbClr val="0097A7"/>
                </a:solidFill>
                <a:hlinkClick r:id="rId3"/>
              </a:rPr>
              <a:t>https://yilmazolmezs.blogspot.com/</a:t>
            </a:r>
            <a:r>
              <a:rPr lang="tr-TR" sz="1000" dirty="0"/>
              <a:t>   </a:t>
            </a:r>
            <a:r>
              <a:rPr lang="tr-TR" dirty="0"/>
              <a:t>                                                                           </a:t>
            </a:r>
            <a:r>
              <a:rPr lang="tr-TR" dirty="0" smtClean="0"/>
              <a:t> </a:t>
            </a:r>
            <a:r>
              <a:rPr lang="tr-TR" dirty="0"/>
              <a:t>                  </a:t>
            </a:r>
            <a:r>
              <a:rPr lang="tr-TR" sz="1000" dirty="0"/>
              <a:t>  Haşim </a:t>
            </a:r>
            <a:r>
              <a:rPr lang="tr-TR" sz="1000" dirty="0" err="1"/>
              <a:t>İşcan</a:t>
            </a:r>
            <a:r>
              <a:rPr lang="tr-TR" sz="1000" dirty="0"/>
              <a:t> İlkokulu  / BURSA   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advClick="0" advTm="3000">
        <p14:prism/>
      </p:transition>
    </mc:Choice>
    <mc:Fallback xmlns="">
      <p:transition spd="slow" advClick="0" advTm="3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0" name="Google Shape;100;p22"/>
          <p:cNvPicPr preferRelativeResize="0"/>
          <p:nvPr/>
        </p:nvPicPr>
        <p:blipFill rotWithShape="1">
          <a:blip r:embed="rId3">
            <a:alphaModFix/>
          </a:blip>
          <a:srcRect l="1191" t="66807" r="74401" b="-798"/>
          <a:stretch/>
        </p:blipFill>
        <p:spPr>
          <a:xfrm>
            <a:off x="2091375" y="724625"/>
            <a:ext cx="5327626" cy="36942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advClick="0" advTm="3000">
        <p14:prism/>
      </p:transition>
    </mc:Choice>
    <mc:Fallback xmlns="">
      <p:transition spd="slow" advClick="0" advTm="3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5" name="Google Shape;105;p23"/>
          <p:cNvPicPr preferRelativeResize="0"/>
          <p:nvPr/>
        </p:nvPicPr>
        <p:blipFill rotWithShape="1">
          <a:blip r:embed="rId3">
            <a:alphaModFix/>
          </a:blip>
          <a:srcRect l="25945" t="68771" r="49647" b="-2763"/>
          <a:stretch/>
        </p:blipFill>
        <p:spPr>
          <a:xfrm>
            <a:off x="2091375" y="724625"/>
            <a:ext cx="5327626" cy="36942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advClick="0" advTm="3000">
        <p14:prism/>
      </p:transition>
    </mc:Choice>
    <mc:Fallback xmlns="">
      <p:transition spd="slow" advClick="0" advTm="3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0" name="Google Shape;110;p24"/>
          <p:cNvPicPr preferRelativeResize="0"/>
          <p:nvPr/>
        </p:nvPicPr>
        <p:blipFill rotWithShape="1">
          <a:blip r:embed="rId3">
            <a:alphaModFix/>
          </a:blip>
          <a:srcRect l="50281" t="67932" r="25310" b="-1923"/>
          <a:stretch/>
        </p:blipFill>
        <p:spPr>
          <a:xfrm>
            <a:off x="2091375" y="724625"/>
            <a:ext cx="5327626" cy="36942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advClick="0" advTm="3000">
        <p14:prism/>
      </p:transition>
    </mc:Choice>
    <mc:Fallback xmlns="">
      <p:transition spd="slow" advClick="0" advTm="3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5" name="Google Shape;115;p25"/>
          <p:cNvPicPr preferRelativeResize="0"/>
          <p:nvPr/>
        </p:nvPicPr>
        <p:blipFill rotWithShape="1">
          <a:blip r:embed="rId3">
            <a:alphaModFix/>
          </a:blip>
          <a:srcRect l="74962" t="68214" r="629" b="-2206"/>
          <a:stretch/>
        </p:blipFill>
        <p:spPr>
          <a:xfrm>
            <a:off x="2091375" y="724625"/>
            <a:ext cx="5327626" cy="36942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advClick="0" advTm="3000">
        <p14:prism/>
      </p:transition>
    </mc:Choice>
    <mc:Fallback xmlns="">
      <p:transition spd="slow" advClick="0" advTm="3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0" name="Google Shape;120;p26"/>
          <p:cNvPicPr preferRelativeResize="0"/>
          <p:nvPr/>
        </p:nvPicPr>
        <p:blipFill rotWithShape="1">
          <a:blip r:embed="rId3">
            <a:alphaModFix/>
          </a:blip>
          <a:srcRect l="44959" r="25895" b="86766"/>
          <a:stretch/>
        </p:blipFill>
        <p:spPr>
          <a:xfrm>
            <a:off x="2211488" y="1472637"/>
            <a:ext cx="4721024" cy="21982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advClick="0" advTm="3000">
        <p14:prism/>
      </p:transition>
    </mc:Choice>
    <mc:Fallback xmlns="">
      <p:transition spd="slow" advClick="0" advTm="3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5" name="Google Shape;125;p27"/>
          <p:cNvPicPr preferRelativeResize="0"/>
          <p:nvPr/>
        </p:nvPicPr>
        <p:blipFill rotWithShape="1">
          <a:blip r:embed="rId3">
            <a:alphaModFix/>
          </a:blip>
          <a:srcRect l="6920" t="17760" r="75067" b="69005"/>
          <a:stretch/>
        </p:blipFill>
        <p:spPr>
          <a:xfrm>
            <a:off x="0" y="1625300"/>
            <a:ext cx="1895075" cy="1427801"/>
          </a:xfrm>
          <a:prstGeom prst="rect">
            <a:avLst/>
          </a:prstGeom>
          <a:noFill/>
          <a:ln>
            <a:noFill/>
          </a:ln>
        </p:spPr>
      </p:pic>
      <p:pic>
        <p:nvPicPr>
          <p:cNvPr id="126" name="Google Shape;126;p27"/>
          <p:cNvPicPr preferRelativeResize="0"/>
          <p:nvPr/>
        </p:nvPicPr>
        <p:blipFill rotWithShape="1">
          <a:blip r:embed="rId3">
            <a:alphaModFix/>
          </a:blip>
          <a:srcRect l="26124" t="18003" r="47606" b="68763"/>
          <a:stretch/>
        </p:blipFill>
        <p:spPr>
          <a:xfrm>
            <a:off x="2442200" y="1625300"/>
            <a:ext cx="2763761" cy="1427801"/>
          </a:xfrm>
          <a:prstGeom prst="rect">
            <a:avLst/>
          </a:prstGeom>
          <a:noFill/>
          <a:ln>
            <a:noFill/>
          </a:ln>
        </p:spPr>
      </p:pic>
      <p:pic>
        <p:nvPicPr>
          <p:cNvPr id="127" name="Google Shape;127;p27"/>
          <p:cNvPicPr preferRelativeResize="0"/>
          <p:nvPr/>
        </p:nvPicPr>
        <p:blipFill rotWithShape="1">
          <a:blip r:embed="rId3">
            <a:alphaModFix/>
          </a:blip>
          <a:srcRect l="50935" t="17436" r="22796" b="69329"/>
          <a:stretch/>
        </p:blipFill>
        <p:spPr>
          <a:xfrm>
            <a:off x="5922475" y="1625300"/>
            <a:ext cx="2763761" cy="14278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advClick="0" advTm="3000">
        <p14:prism/>
      </p:transition>
    </mc:Choice>
    <mc:Fallback xmlns="">
      <p:transition spd="slow" advClick="0" advTm="3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2" name="Google Shape;132;p28"/>
          <p:cNvPicPr preferRelativeResize="0"/>
          <p:nvPr/>
        </p:nvPicPr>
        <p:blipFill rotWithShape="1">
          <a:blip r:embed="rId3">
            <a:alphaModFix/>
          </a:blip>
          <a:srcRect l="6920" t="17760" r="75067" b="69005"/>
          <a:stretch/>
        </p:blipFill>
        <p:spPr>
          <a:xfrm>
            <a:off x="0" y="1625300"/>
            <a:ext cx="1895075" cy="1427801"/>
          </a:xfrm>
          <a:prstGeom prst="rect">
            <a:avLst/>
          </a:prstGeom>
          <a:noFill/>
          <a:ln>
            <a:noFill/>
          </a:ln>
        </p:spPr>
      </p:pic>
      <p:pic>
        <p:nvPicPr>
          <p:cNvPr id="133" name="Google Shape;133;p28"/>
          <p:cNvPicPr preferRelativeResize="0"/>
          <p:nvPr/>
        </p:nvPicPr>
        <p:blipFill rotWithShape="1">
          <a:blip r:embed="rId3">
            <a:alphaModFix/>
          </a:blip>
          <a:srcRect l="26124" t="18003" r="47606" b="68763"/>
          <a:stretch/>
        </p:blipFill>
        <p:spPr>
          <a:xfrm>
            <a:off x="2442200" y="1625300"/>
            <a:ext cx="2763761" cy="1427801"/>
          </a:xfrm>
          <a:prstGeom prst="rect">
            <a:avLst/>
          </a:prstGeom>
          <a:noFill/>
          <a:ln>
            <a:noFill/>
          </a:ln>
        </p:spPr>
      </p:pic>
      <p:pic>
        <p:nvPicPr>
          <p:cNvPr id="134" name="Google Shape;134;p28"/>
          <p:cNvPicPr preferRelativeResize="0"/>
          <p:nvPr/>
        </p:nvPicPr>
        <p:blipFill rotWithShape="1">
          <a:blip r:embed="rId3">
            <a:alphaModFix/>
          </a:blip>
          <a:srcRect l="50935" t="17436" r="22796" b="69329"/>
          <a:stretch/>
        </p:blipFill>
        <p:spPr>
          <a:xfrm>
            <a:off x="5922475" y="1625300"/>
            <a:ext cx="2763761" cy="14278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advClick="0" advTm="3000">
        <p14:prism/>
      </p:transition>
    </mc:Choice>
    <mc:Fallback xmlns="">
      <p:transition spd="slow" advClick="0" advTm="3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9" name="Google Shape;139;p29"/>
          <p:cNvPicPr preferRelativeResize="0"/>
          <p:nvPr/>
        </p:nvPicPr>
        <p:blipFill rotWithShape="1">
          <a:blip r:embed="rId3">
            <a:alphaModFix/>
          </a:blip>
          <a:srcRect l="5032" t="35021" r="76954" b="51744"/>
          <a:stretch/>
        </p:blipFill>
        <p:spPr>
          <a:xfrm>
            <a:off x="61075" y="1625300"/>
            <a:ext cx="1895075" cy="1427801"/>
          </a:xfrm>
          <a:prstGeom prst="rect">
            <a:avLst/>
          </a:prstGeom>
          <a:noFill/>
          <a:ln>
            <a:noFill/>
          </a:ln>
        </p:spPr>
      </p:pic>
      <p:pic>
        <p:nvPicPr>
          <p:cNvPr id="140" name="Google Shape;140;p29"/>
          <p:cNvPicPr preferRelativeResize="0"/>
          <p:nvPr/>
        </p:nvPicPr>
        <p:blipFill rotWithShape="1">
          <a:blip r:embed="rId3">
            <a:alphaModFix/>
          </a:blip>
          <a:srcRect l="21775" t="34840" r="56458" b="51926"/>
          <a:stretch/>
        </p:blipFill>
        <p:spPr>
          <a:xfrm>
            <a:off x="2671175" y="1625300"/>
            <a:ext cx="2290075" cy="1427801"/>
          </a:xfrm>
          <a:prstGeom prst="rect">
            <a:avLst/>
          </a:prstGeom>
          <a:noFill/>
          <a:ln>
            <a:noFill/>
          </a:ln>
        </p:spPr>
      </p:pic>
      <p:pic>
        <p:nvPicPr>
          <p:cNvPr id="141" name="Google Shape;141;p29"/>
          <p:cNvPicPr preferRelativeResize="0"/>
          <p:nvPr/>
        </p:nvPicPr>
        <p:blipFill rotWithShape="1">
          <a:blip r:embed="rId3">
            <a:alphaModFix/>
          </a:blip>
          <a:srcRect l="42954" t="35406" r="41080" b="51359"/>
          <a:stretch/>
        </p:blipFill>
        <p:spPr>
          <a:xfrm>
            <a:off x="5922475" y="1625300"/>
            <a:ext cx="1679726" cy="14278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advClick="0" advTm="3000">
        <p14:prism/>
      </p:transition>
    </mc:Choice>
    <mc:Fallback xmlns="">
      <p:transition spd="slow" advClick="0" advTm="3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6" name="Google Shape;146;p30"/>
          <p:cNvPicPr preferRelativeResize="0"/>
          <p:nvPr/>
        </p:nvPicPr>
        <p:blipFill rotWithShape="1">
          <a:blip r:embed="rId3">
            <a:alphaModFix/>
          </a:blip>
          <a:srcRect l="5032" t="35021" r="76954" b="51744"/>
          <a:stretch/>
        </p:blipFill>
        <p:spPr>
          <a:xfrm>
            <a:off x="61075" y="1625300"/>
            <a:ext cx="1895075" cy="1427801"/>
          </a:xfrm>
          <a:prstGeom prst="rect">
            <a:avLst/>
          </a:prstGeom>
          <a:noFill/>
          <a:ln>
            <a:noFill/>
          </a:ln>
        </p:spPr>
      </p:pic>
      <p:pic>
        <p:nvPicPr>
          <p:cNvPr id="147" name="Google Shape;147;p30"/>
          <p:cNvPicPr preferRelativeResize="0"/>
          <p:nvPr/>
        </p:nvPicPr>
        <p:blipFill rotWithShape="1">
          <a:blip r:embed="rId3">
            <a:alphaModFix/>
          </a:blip>
          <a:srcRect l="21775" t="34840" r="56458" b="51926"/>
          <a:stretch/>
        </p:blipFill>
        <p:spPr>
          <a:xfrm>
            <a:off x="2671175" y="1625300"/>
            <a:ext cx="2290075" cy="1427801"/>
          </a:xfrm>
          <a:prstGeom prst="rect">
            <a:avLst/>
          </a:prstGeom>
          <a:noFill/>
          <a:ln>
            <a:noFill/>
          </a:ln>
        </p:spPr>
      </p:pic>
      <p:pic>
        <p:nvPicPr>
          <p:cNvPr id="148" name="Google Shape;148;p30"/>
          <p:cNvPicPr preferRelativeResize="0"/>
          <p:nvPr/>
        </p:nvPicPr>
        <p:blipFill rotWithShape="1">
          <a:blip r:embed="rId3">
            <a:alphaModFix/>
          </a:blip>
          <a:srcRect l="42954" t="35406" r="41080" b="51359"/>
          <a:stretch/>
        </p:blipFill>
        <p:spPr>
          <a:xfrm>
            <a:off x="5922475" y="1625300"/>
            <a:ext cx="1679726" cy="14278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advClick="0" advTm="3000">
        <p14:prism/>
      </p:transition>
    </mc:Choice>
    <mc:Fallback xmlns="">
      <p:transition spd="slow" advClick="0" advTm="3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" name="Google Shape;153;p31"/>
          <p:cNvPicPr preferRelativeResize="0"/>
          <p:nvPr/>
        </p:nvPicPr>
        <p:blipFill rotWithShape="1">
          <a:blip r:embed="rId3">
            <a:alphaModFix/>
          </a:blip>
          <a:srcRect l="5178" t="51292" r="76808" b="34341"/>
          <a:stretch/>
        </p:blipFill>
        <p:spPr>
          <a:xfrm>
            <a:off x="61075" y="1625300"/>
            <a:ext cx="1895075" cy="1549901"/>
          </a:xfrm>
          <a:prstGeom prst="rect">
            <a:avLst/>
          </a:prstGeom>
          <a:noFill/>
          <a:ln>
            <a:noFill/>
          </a:ln>
        </p:spPr>
      </p:pic>
      <p:pic>
        <p:nvPicPr>
          <p:cNvPr id="154" name="Google Shape;154;p31"/>
          <p:cNvPicPr preferRelativeResize="0"/>
          <p:nvPr/>
        </p:nvPicPr>
        <p:blipFill rotWithShape="1">
          <a:blip r:embed="rId3">
            <a:alphaModFix/>
          </a:blip>
          <a:srcRect l="22066" t="52013" r="56166" b="34752"/>
          <a:stretch/>
        </p:blipFill>
        <p:spPr>
          <a:xfrm>
            <a:off x="2671175" y="1625300"/>
            <a:ext cx="2290075" cy="1427801"/>
          </a:xfrm>
          <a:prstGeom prst="rect">
            <a:avLst/>
          </a:prstGeom>
          <a:noFill/>
          <a:ln>
            <a:noFill/>
          </a:ln>
        </p:spPr>
      </p:pic>
      <p:pic>
        <p:nvPicPr>
          <p:cNvPr id="155" name="Google Shape;155;p31"/>
          <p:cNvPicPr preferRelativeResize="0"/>
          <p:nvPr/>
        </p:nvPicPr>
        <p:blipFill rotWithShape="1">
          <a:blip r:embed="rId3">
            <a:alphaModFix/>
          </a:blip>
          <a:srcRect l="46002" t="52526" r="38032" b="34239"/>
          <a:stretch/>
        </p:blipFill>
        <p:spPr>
          <a:xfrm>
            <a:off x="5922475" y="1625300"/>
            <a:ext cx="1679726" cy="14278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advClick="0" advTm="3000">
        <p14:prism/>
      </p:transition>
    </mc:Choice>
    <mc:Fallback xmlns="">
      <p:transition spd="slow" advClick="0" advTm="3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" name="Google Shape;60;p14"/>
          <p:cNvPicPr preferRelativeResize="0"/>
          <p:nvPr/>
        </p:nvPicPr>
        <p:blipFill rotWithShape="1">
          <a:blip r:embed="rId3">
            <a:alphaModFix/>
          </a:blip>
          <a:srcRect l="18825" t="4860" r="58032" b="61147"/>
          <a:stretch/>
        </p:blipFill>
        <p:spPr>
          <a:xfrm>
            <a:off x="2046325" y="724637"/>
            <a:ext cx="5051350" cy="36942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advClick="0" advTm="3000">
        <p14:prism/>
      </p:transition>
    </mc:Choice>
    <mc:Fallback xmlns="">
      <p:transition spd="slow" advClick="0" advTm="3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0" name="Google Shape;160;p32"/>
          <p:cNvPicPr preferRelativeResize="0"/>
          <p:nvPr/>
        </p:nvPicPr>
        <p:blipFill rotWithShape="1">
          <a:blip r:embed="rId3">
            <a:alphaModFix/>
          </a:blip>
          <a:srcRect l="5178" t="51292" r="76808" b="34341"/>
          <a:stretch/>
        </p:blipFill>
        <p:spPr>
          <a:xfrm>
            <a:off x="61075" y="1625300"/>
            <a:ext cx="1895075" cy="1549901"/>
          </a:xfrm>
          <a:prstGeom prst="rect">
            <a:avLst/>
          </a:prstGeom>
          <a:noFill/>
          <a:ln>
            <a:noFill/>
          </a:ln>
        </p:spPr>
      </p:pic>
      <p:pic>
        <p:nvPicPr>
          <p:cNvPr id="161" name="Google Shape;161;p32"/>
          <p:cNvPicPr preferRelativeResize="0"/>
          <p:nvPr/>
        </p:nvPicPr>
        <p:blipFill rotWithShape="1">
          <a:blip r:embed="rId3">
            <a:alphaModFix/>
          </a:blip>
          <a:srcRect l="22066" t="52013" r="56166" b="34752"/>
          <a:stretch/>
        </p:blipFill>
        <p:spPr>
          <a:xfrm>
            <a:off x="2671175" y="1625300"/>
            <a:ext cx="2290075" cy="1427801"/>
          </a:xfrm>
          <a:prstGeom prst="rect">
            <a:avLst/>
          </a:prstGeom>
          <a:noFill/>
          <a:ln>
            <a:noFill/>
          </a:ln>
        </p:spPr>
      </p:pic>
      <p:pic>
        <p:nvPicPr>
          <p:cNvPr id="162" name="Google Shape;162;p32"/>
          <p:cNvPicPr preferRelativeResize="0"/>
          <p:nvPr/>
        </p:nvPicPr>
        <p:blipFill rotWithShape="1">
          <a:blip r:embed="rId3">
            <a:alphaModFix/>
          </a:blip>
          <a:srcRect l="46002" t="52526" r="38032" b="34239"/>
          <a:stretch/>
        </p:blipFill>
        <p:spPr>
          <a:xfrm>
            <a:off x="5922475" y="1625300"/>
            <a:ext cx="1679726" cy="14278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advClick="0" advTm="3000">
        <p14:prism/>
      </p:transition>
    </mc:Choice>
    <mc:Fallback xmlns="">
      <p:transition spd="slow" advClick="0" advTm="3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7" name="Google Shape;167;p33"/>
          <p:cNvPicPr preferRelativeResize="0"/>
          <p:nvPr/>
        </p:nvPicPr>
        <p:blipFill rotWithShape="1">
          <a:blip r:embed="rId3">
            <a:alphaModFix/>
          </a:blip>
          <a:srcRect l="7123" t="69262" r="74863" b="16372"/>
          <a:stretch/>
        </p:blipFill>
        <p:spPr>
          <a:xfrm>
            <a:off x="61075" y="1625300"/>
            <a:ext cx="1895075" cy="1549901"/>
          </a:xfrm>
          <a:prstGeom prst="rect">
            <a:avLst/>
          </a:prstGeom>
          <a:noFill/>
          <a:ln>
            <a:noFill/>
          </a:ln>
        </p:spPr>
      </p:pic>
      <p:pic>
        <p:nvPicPr>
          <p:cNvPr id="168" name="Google Shape;168;p33"/>
          <p:cNvPicPr preferRelativeResize="0"/>
          <p:nvPr/>
        </p:nvPicPr>
        <p:blipFill rotWithShape="1">
          <a:blip r:embed="rId3">
            <a:alphaModFix/>
          </a:blip>
          <a:srcRect l="22648" t="69840" r="55585" b="16925"/>
          <a:stretch/>
        </p:blipFill>
        <p:spPr>
          <a:xfrm>
            <a:off x="2671175" y="1625300"/>
            <a:ext cx="2290075" cy="1427801"/>
          </a:xfrm>
          <a:prstGeom prst="rect">
            <a:avLst/>
          </a:prstGeom>
          <a:noFill/>
          <a:ln>
            <a:noFill/>
          </a:ln>
        </p:spPr>
      </p:pic>
      <p:pic>
        <p:nvPicPr>
          <p:cNvPr id="169" name="Google Shape;169;p33"/>
          <p:cNvPicPr preferRelativeResize="0"/>
          <p:nvPr/>
        </p:nvPicPr>
        <p:blipFill rotWithShape="1">
          <a:blip r:embed="rId3">
            <a:alphaModFix/>
          </a:blip>
          <a:srcRect l="43390" t="70355" r="40644" b="16411"/>
          <a:stretch/>
        </p:blipFill>
        <p:spPr>
          <a:xfrm>
            <a:off x="5922475" y="1625300"/>
            <a:ext cx="1679726" cy="14278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advClick="0" advTm="3000">
        <p14:prism/>
      </p:transition>
    </mc:Choice>
    <mc:Fallback xmlns="">
      <p:transition spd="slow" advClick="0" advTm="3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/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/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/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/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/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" name="Google Shape;174;p34"/>
          <p:cNvPicPr preferRelativeResize="0"/>
          <p:nvPr/>
        </p:nvPicPr>
        <p:blipFill rotWithShape="1">
          <a:blip r:embed="rId3">
            <a:alphaModFix/>
          </a:blip>
          <a:srcRect l="7123" t="69262" r="74863" b="16372"/>
          <a:stretch/>
        </p:blipFill>
        <p:spPr>
          <a:xfrm>
            <a:off x="61075" y="1625300"/>
            <a:ext cx="1895075" cy="1549901"/>
          </a:xfrm>
          <a:prstGeom prst="rect">
            <a:avLst/>
          </a:prstGeom>
          <a:noFill/>
          <a:ln>
            <a:noFill/>
          </a:ln>
        </p:spPr>
      </p:pic>
      <p:pic>
        <p:nvPicPr>
          <p:cNvPr id="175" name="Google Shape;175;p34"/>
          <p:cNvPicPr preferRelativeResize="0"/>
          <p:nvPr/>
        </p:nvPicPr>
        <p:blipFill rotWithShape="1">
          <a:blip r:embed="rId3">
            <a:alphaModFix/>
          </a:blip>
          <a:srcRect l="22648" t="69840" r="55585" b="16925"/>
          <a:stretch/>
        </p:blipFill>
        <p:spPr>
          <a:xfrm>
            <a:off x="2671175" y="1625300"/>
            <a:ext cx="2290075" cy="1427801"/>
          </a:xfrm>
          <a:prstGeom prst="rect">
            <a:avLst/>
          </a:prstGeom>
          <a:noFill/>
          <a:ln>
            <a:noFill/>
          </a:ln>
        </p:spPr>
      </p:pic>
      <p:pic>
        <p:nvPicPr>
          <p:cNvPr id="176" name="Google Shape;176;p34"/>
          <p:cNvPicPr preferRelativeResize="0"/>
          <p:nvPr/>
        </p:nvPicPr>
        <p:blipFill rotWithShape="1">
          <a:blip r:embed="rId3">
            <a:alphaModFix/>
          </a:blip>
          <a:srcRect l="43390" t="70355" r="40644" b="16411"/>
          <a:stretch/>
        </p:blipFill>
        <p:spPr>
          <a:xfrm>
            <a:off x="5922475" y="1625300"/>
            <a:ext cx="1679726" cy="14278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advClick="0" advTm="3000">
        <p14:prism/>
      </p:transition>
    </mc:Choice>
    <mc:Fallback xmlns="">
      <p:transition spd="slow" advClick="0" advTm="3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1" name="Google Shape;181;p35"/>
          <p:cNvPicPr preferRelativeResize="0"/>
          <p:nvPr/>
        </p:nvPicPr>
        <p:blipFill rotWithShape="1">
          <a:blip r:embed="rId3">
            <a:alphaModFix/>
          </a:blip>
          <a:srcRect l="7125" t="86240" r="68065" b="-606"/>
          <a:stretch/>
        </p:blipFill>
        <p:spPr>
          <a:xfrm>
            <a:off x="61075" y="1625300"/>
            <a:ext cx="2610099" cy="1549901"/>
          </a:xfrm>
          <a:prstGeom prst="rect">
            <a:avLst/>
          </a:prstGeom>
          <a:noFill/>
          <a:ln>
            <a:noFill/>
          </a:ln>
        </p:spPr>
      </p:pic>
      <p:pic>
        <p:nvPicPr>
          <p:cNvPr id="182" name="Google Shape;182;p35"/>
          <p:cNvPicPr preferRelativeResize="0"/>
          <p:nvPr/>
        </p:nvPicPr>
        <p:blipFill rotWithShape="1">
          <a:blip r:embed="rId3">
            <a:alphaModFix/>
          </a:blip>
          <a:srcRect l="30484" t="86766" r="47749"/>
          <a:stretch/>
        </p:blipFill>
        <p:spPr>
          <a:xfrm>
            <a:off x="2671175" y="1625300"/>
            <a:ext cx="2290075" cy="1427801"/>
          </a:xfrm>
          <a:prstGeom prst="rect">
            <a:avLst/>
          </a:prstGeom>
          <a:noFill/>
          <a:ln>
            <a:noFill/>
          </a:ln>
        </p:spPr>
      </p:pic>
      <p:pic>
        <p:nvPicPr>
          <p:cNvPr id="183" name="Google Shape;183;p35"/>
          <p:cNvPicPr preferRelativeResize="0"/>
          <p:nvPr/>
        </p:nvPicPr>
        <p:blipFill rotWithShape="1">
          <a:blip r:embed="rId3">
            <a:alphaModFix/>
          </a:blip>
          <a:srcRect l="50071" t="86766" r="24246"/>
          <a:stretch/>
        </p:blipFill>
        <p:spPr>
          <a:xfrm>
            <a:off x="4808600" y="1686350"/>
            <a:ext cx="2702000" cy="1427801"/>
          </a:xfrm>
          <a:prstGeom prst="rect">
            <a:avLst/>
          </a:prstGeom>
          <a:noFill/>
          <a:ln>
            <a:noFill/>
          </a:ln>
        </p:spPr>
      </p:pic>
      <p:pic>
        <p:nvPicPr>
          <p:cNvPr id="184" name="Google Shape;184;p35"/>
          <p:cNvPicPr preferRelativeResize="0"/>
          <p:nvPr/>
        </p:nvPicPr>
        <p:blipFill rotWithShape="1">
          <a:blip r:embed="rId3">
            <a:alphaModFix/>
          </a:blip>
          <a:srcRect l="42954" t="35406" r="41080" b="51359"/>
          <a:stretch/>
        </p:blipFill>
        <p:spPr>
          <a:xfrm>
            <a:off x="7663250" y="1755525"/>
            <a:ext cx="1480749" cy="14278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advClick="0" advTm="3000">
        <p14:prism/>
      </p:transition>
    </mc:Choice>
    <mc:Fallback xmlns="">
      <p:transition spd="slow" advClick="0" advTm="3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1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/>
                                        <p:tgtEl>
                                          <p:spTgt spid="1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/>
                                        <p:tgtEl>
                                          <p:spTgt spid="1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/>
                                        <p:tgtEl>
                                          <p:spTgt spid="1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/>
                                        <p:tgtEl>
                                          <p:spTgt spid="1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/>
                                        <p:tgtEl>
                                          <p:spTgt spid="1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/>
                                        <p:tgtEl>
                                          <p:spTgt spid="1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/>
                                        <p:tgtEl>
                                          <p:spTgt spid="1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9" name="Google Shape;189;p36"/>
          <p:cNvPicPr preferRelativeResize="0"/>
          <p:nvPr/>
        </p:nvPicPr>
        <p:blipFill rotWithShape="1">
          <a:blip r:embed="rId3">
            <a:alphaModFix/>
          </a:blip>
          <a:srcRect l="7125" t="86240" r="68065" b="-606"/>
          <a:stretch/>
        </p:blipFill>
        <p:spPr>
          <a:xfrm>
            <a:off x="61075" y="1625300"/>
            <a:ext cx="2610099" cy="1549901"/>
          </a:xfrm>
          <a:prstGeom prst="rect">
            <a:avLst/>
          </a:prstGeom>
          <a:noFill/>
          <a:ln>
            <a:noFill/>
          </a:ln>
        </p:spPr>
      </p:pic>
      <p:pic>
        <p:nvPicPr>
          <p:cNvPr id="190" name="Google Shape;190;p36"/>
          <p:cNvPicPr preferRelativeResize="0"/>
          <p:nvPr/>
        </p:nvPicPr>
        <p:blipFill rotWithShape="1">
          <a:blip r:embed="rId3">
            <a:alphaModFix/>
          </a:blip>
          <a:srcRect l="30484" t="86766" r="47749"/>
          <a:stretch/>
        </p:blipFill>
        <p:spPr>
          <a:xfrm>
            <a:off x="2671175" y="1625300"/>
            <a:ext cx="2290075" cy="1427801"/>
          </a:xfrm>
          <a:prstGeom prst="rect">
            <a:avLst/>
          </a:prstGeom>
          <a:noFill/>
          <a:ln>
            <a:noFill/>
          </a:ln>
        </p:spPr>
      </p:pic>
      <p:pic>
        <p:nvPicPr>
          <p:cNvPr id="191" name="Google Shape;191;p36"/>
          <p:cNvPicPr preferRelativeResize="0"/>
          <p:nvPr/>
        </p:nvPicPr>
        <p:blipFill rotWithShape="1">
          <a:blip r:embed="rId3">
            <a:alphaModFix/>
          </a:blip>
          <a:srcRect l="50071" t="86766" r="24246"/>
          <a:stretch/>
        </p:blipFill>
        <p:spPr>
          <a:xfrm>
            <a:off x="4808600" y="1686350"/>
            <a:ext cx="2702000" cy="1427801"/>
          </a:xfrm>
          <a:prstGeom prst="rect">
            <a:avLst/>
          </a:prstGeom>
          <a:noFill/>
          <a:ln>
            <a:noFill/>
          </a:ln>
        </p:spPr>
      </p:pic>
      <p:pic>
        <p:nvPicPr>
          <p:cNvPr id="192" name="Google Shape;192;p36"/>
          <p:cNvPicPr preferRelativeResize="0"/>
          <p:nvPr/>
        </p:nvPicPr>
        <p:blipFill rotWithShape="1">
          <a:blip r:embed="rId3">
            <a:alphaModFix/>
          </a:blip>
          <a:srcRect l="42954" t="35406" r="41080" b="51359"/>
          <a:stretch/>
        </p:blipFill>
        <p:spPr>
          <a:xfrm>
            <a:off x="7663250" y="1755525"/>
            <a:ext cx="1480749" cy="14278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advClick="0" advTm="3000">
        <p14:prism/>
      </p:transition>
    </mc:Choice>
    <mc:Fallback xmlns="">
      <p:transition spd="slow" advClick="0" advTm="3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7" name="Google Shape;197;p37"/>
          <p:cNvPicPr preferRelativeResize="0"/>
          <p:nvPr/>
        </p:nvPicPr>
        <p:blipFill rotWithShape="1">
          <a:blip r:embed="rId3">
            <a:alphaModFix/>
          </a:blip>
          <a:srcRect l="5007" r="72314" b="76643"/>
          <a:stretch/>
        </p:blipFill>
        <p:spPr>
          <a:xfrm>
            <a:off x="0" y="1714388"/>
            <a:ext cx="2182951" cy="1714726"/>
          </a:xfrm>
          <a:prstGeom prst="rect">
            <a:avLst/>
          </a:prstGeom>
          <a:noFill/>
          <a:ln>
            <a:noFill/>
          </a:ln>
        </p:spPr>
      </p:pic>
      <p:pic>
        <p:nvPicPr>
          <p:cNvPr id="198" name="Google Shape;198;p37"/>
          <p:cNvPicPr preferRelativeResize="0"/>
          <p:nvPr/>
        </p:nvPicPr>
        <p:blipFill rotWithShape="1">
          <a:blip r:embed="rId3">
            <a:alphaModFix/>
          </a:blip>
          <a:srcRect l="28191" r="54995" b="76643"/>
          <a:stretch/>
        </p:blipFill>
        <p:spPr>
          <a:xfrm>
            <a:off x="2320100" y="1714375"/>
            <a:ext cx="1618375" cy="1714726"/>
          </a:xfrm>
          <a:prstGeom prst="rect">
            <a:avLst/>
          </a:prstGeom>
          <a:noFill/>
          <a:ln>
            <a:noFill/>
          </a:ln>
        </p:spPr>
      </p:pic>
      <p:pic>
        <p:nvPicPr>
          <p:cNvPr id="199" name="Google Shape;199;p37"/>
          <p:cNvPicPr preferRelativeResize="0"/>
          <p:nvPr/>
        </p:nvPicPr>
        <p:blipFill rotWithShape="1">
          <a:blip r:embed="rId3">
            <a:alphaModFix/>
          </a:blip>
          <a:srcRect l="44448" r="32873" b="76643"/>
          <a:stretch/>
        </p:blipFill>
        <p:spPr>
          <a:xfrm>
            <a:off x="4166975" y="1714400"/>
            <a:ext cx="2182951" cy="1714726"/>
          </a:xfrm>
          <a:prstGeom prst="rect">
            <a:avLst/>
          </a:prstGeom>
          <a:noFill/>
          <a:ln>
            <a:noFill/>
          </a:ln>
        </p:spPr>
      </p:pic>
      <p:pic>
        <p:nvPicPr>
          <p:cNvPr id="200" name="Google Shape;200;p37"/>
          <p:cNvPicPr preferRelativeResize="0"/>
          <p:nvPr/>
        </p:nvPicPr>
        <p:blipFill rotWithShape="1">
          <a:blip r:embed="rId3">
            <a:alphaModFix/>
          </a:blip>
          <a:srcRect l="66491" r="10830" b="76643"/>
          <a:stretch/>
        </p:blipFill>
        <p:spPr>
          <a:xfrm>
            <a:off x="6578425" y="1714400"/>
            <a:ext cx="2182951" cy="171472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advClick="0" advTm="3000">
        <p14:prism/>
      </p:transition>
    </mc:Choice>
    <mc:Fallback xmlns="">
      <p:transition spd="slow" advClick="0" advTm="3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1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/>
                                        <p:tgtEl>
                                          <p:spTgt spid="1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/>
                                        <p:tgtEl>
                                          <p:spTgt spid="1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/>
                                        <p:tgtEl>
                                          <p:spTgt spid="1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/>
                                        <p:tgtEl>
                                          <p:spTgt spid="1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/>
                                        <p:tgtEl>
                                          <p:spTgt spid="1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/>
                                        <p:tgtEl>
                                          <p:spTgt spid="2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/>
                                        <p:tgtEl>
                                          <p:spTgt spid="2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" name="Google Shape;205;p38"/>
          <p:cNvPicPr preferRelativeResize="0"/>
          <p:nvPr/>
        </p:nvPicPr>
        <p:blipFill rotWithShape="1">
          <a:blip r:embed="rId3">
            <a:alphaModFix/>
          </a:blip>
          <a:srcRect l="5007" r="72314" b="76643"/>
          <a:stretch/>
        </p:blipFill>
        <p:spPr>
          <a:xfrm>
            <a:off x="0" y="1714388"/>
            <a:ext cx="2182951" cy="1714726"/>
          </a:xfrm>
          <a:prstGeom prst="rect">
            <a:avLst/>
          </a:prstGeom>
          <a:noFill/>
          <a:ln>
            <a:noFill/>
          </a:ln>
        </p:spPr>
      </p:pic>
      <p:pic>
        <p:nvPicPr>
          <p:cNvPr id="206" name="Google Shape;206;p38"/>
          <p:cNvPicPr preferRelativeResize="0"/>
          <p:nvPr/>
        </p:nvPicPr>
        <p:blipFill rotWithShape="1">
          <a:blip r:embed="rId3">
            <a:alphaModFix/>
          </a:blip>
          <a:srcRect l="28191" r="54995" b="76643"/>
          <a:stretch/>
        </p:blipFill>
        <p:spPr>
          <a:xfrm>
            <a:off x="2320100" y="1714375"/>
            <a:ext cx="1618375" cy="1714726"/>
          </a:xfrm>
          <a:prstGeom prst="rect">
            <a:avLst/>
          </a:prstGeom>
          <a:noFill/>
          <a:ln>
            <a:noFill/>
          </a:ln>
        </p:spPr>
      </p:pic>
      <p:pic>
        <p:nvPicPr>
          <p:cNvPr id="207" name="Google Shape;207;p38"/>
          <p:cNvPicPr preferRelativeResize="0"/>
          <p:nvPr/>
        </p:nvPicPr>
        <p:blipFill rotWithShape="1">
          <a:blip r:embed="rId3">
            <a:alphaModFix/>
          </a:blip>
          <a:srcRect l="44448" r="32873" b="76643"/>
          <a:stretch/>
        </p:blipFill>
        <p:spPr>
          <a:xfrm>
            <a:off x="4166975" y="1714400"/>
            <a:ext cx="2182951" cy="1714726"/>
          </a:xfrm>
          <a:prstGeom prst="rect">
            <a:avLst/>
          </a:prstGeom>
          <a:noFill/>
          <a:ln>
            <a:noFill/>
          </a:ln>
        </p:spPr>
      </p:pic>
      <p:pic>
        <p:nvPicPr>
          <p:cNvPr id="208" name="Google Shape;208;p38"/>
          <p:cNvPicPr preferRelativeResize="0"/>
          <p:nvPr/>
        </p:nvPicPr>
        <p:blipFill rotWithShape="1">
          <a:blip r:embed="rId3">
            <a:alphaModFix/>
          </a:blip>
          <a:srcRect l="66491" r="10830" b="76643"/>
          <a:stretch/>
        </p:blipFill>
        <p:spPr>
          <a:xfrm>
            <a:off x="6578425" y="1714400"/>
            <a:ext cx="2182951" cy="171472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advClick="0" advTm="3000">
        <p14:prism/>
      </p:transition>
    </mc:Choice>
    <mc:Fallback xmlns="">
      <p:transition spd="slow" advClick="0" advTm="3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3" name="Google Shape;213;p39"/>
          <p:cNvPicPr preferRelativeResize="0"/>
          <p:nvPr/>
        </p:nvPicPr>
        <p:blipFill rotWithShape="1">
          <a:blip r:embed="rId3">
            <a:alphaModFix/>
          </a:blip>
          <a:srcRect l="4374" t="18505" r="78812" b="58138"/>
          <a:stretch/>
        </p:blipFill>
        <p:spPr>
          <a:xfrm>
            <a:off x="0" y="1714375"/>
            <a:ext cx="1618375" cy="1714726"/>
          </a:xfrm>
          <a:prstGeom prst="rect">
            <a:avLst/>
          </a:prstGeom>
          <a:noFill/>
          <a:ln>
            <a:noFill/>
          </a:ln>
        </p:spPr>
      </p:pic>
      <p:pic>
        <p:nvPicPr>
          <p:cNvPr id="214" name="Google Shape;214;p39"/>
          <p:cNvPicPr preferRelativeResize="0"/>
          <p:nvPr/>
        </p:nvPicPr>
        <p:blipFill rotWithShape="1">
          <a:blip r:embed="rId3">
            <a:alphaModFix/>
          </a:blip>
          <a:srcRect l="23436" t="18505" r="62449" b="58138"/>
          <a:stretch/>
        </p:blipFill>
        <p:spPr>
          <a:xfrm>
            <a:off x="2015050" y="1714375"/>
            <a:ext cx="1358624" cy="1714726"/>
          </a:xfrm>
          <a:prstGeom prst="rect">
            <a:avLst/>
          </a:prstGeom>
          <a:noFill/>
          <a:ln>
            <a:noFill/>
          </a:ln>
        </p:spPr>
      </p:pic>
      <p:pic>
        <p:nvPicPr>
          <p:cNvPr id="215" name="Google Shape;215;p39"/>
          <p:cNvPicPr preferRelativeResize="0"/>
          <p:nvPr/>
        </p:nvPicPr>
        <p:blipFill rotWithShape="1">
          <a:blip r:embed="rId3">
            <a:alphaModFix/>
          </a:blip>
          <a:srcRect l="36842" t="18297" r="36357" b="58346"/>
          <a:stretch/>
        </p:blipFill>
        <p:spPr>
          <a:xfrm>
            <a:off x="3373675" y="1714400"/>
            <a:ext cx="2579850" cy="1714726"/>
          </a:xfrm>
          <a:prstGeom prst="rect">
            <a:avLst/>
          </a:prstGeom>
          <a:noFill/>
          <a:ln>
            <a:noFill/>
          </a:ln>
        </p:spPr>
      </p:pic>
      <p:pic>
        <p:nvPicPr>
          <p:cNvPr id="216" name="Google Shape;216;p39"/>
          <p:cNvPicPr preferRelativeResize="0"/>
          <p:nvPr/>
        </p:nvPicPr>
        <p:blipFill rotWithShape="1">
          <a:blip r:embed="rId3">
            <a:alphaModFix/>
          </a:blip>
          <a:srcRect l="64268" t="18089" r="8930" b="58554"/>
          <a:stretch/>
        </p:blipFill>
        <p:spPr>
          <a:xfrm>
            <a:off x="6181525" y="1714400"/>
            <a:ext cx="2579850" cy="171472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advClick="0" advTm="3000">
        <p14:prism/>
      </p:transition>
    </mc:Choice>
    <mc:Fallback xmlns="">
      <p:transition spd="slow" advClick="0" advTm="3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2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/>
                                        <p:tgtEl>
                                          <p:spTgt spid="2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/>
                                        <p:tgtEl>
                                          <p:spTgt spid="2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/>
                                        <p:tgtEl>
                                          <p:spTgt spid="2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/>
                                        <p:tgtEl>
                                          <p:spTgt spid="2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/>
                                        <p:tgtEl>
                                          <p:spTgt spid="2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/>
                                        <p:tgtEl>
                                          <p:spTgt spid="2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/>
                                        <p:tgtEl>
                                          <p:spTgt spid="2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1" name="Google Shape;221;p40"/>
          <p:cNvPicPr preferRelativeResize="0"/>
          <p:nvPr/>
        </p:nvPicPr>
        <p:blipFill rotWithShape="1">
          <a:blip r:embed="rId3">
            <a:alphaModFix/>
          </a:blip>
          <a:srcRect l="4374" t="18505" r="78812" b="58138"/>
          <a:stretch/>
        </p:blipFill>
        <p:spPr>
          <a:xfrm>
            <a:off x="0" y="1714375"/>
            <a:ext cx="1618375" cy="1714726"/>
          </a:xfrm>
          <a:prstGeom prst="rect">
            <a:avLst/>
          </a:prstGeom>
          <a:noFill/>
          <a:ln>
            <a:noFill/>
          </a:ln>
        </p:spPr>
      </p:pic>
      <p:pic>
        <p:nvPicPr>
          <p:cNvPr id="222" name="Google Shape;222;p40"/>
          <p:cNvPicPr preferRelativeResize="0"/>
          <p:nvPr/>
        </p:nvPicPr>
        <p:blipFill rotWithShape="1">
          <a:blip r:embed="rId3">
            <a:alphaModFix/>
          </a:blip>
          <a:srcRect l="23436" t="18505" r="62449" b="58138"/>
          <a:stretch/>
        </p:blipFill>
        <p:spPr>
          <a:xfrm>
            <a:off x="2015050" y="1714375"/>
            <a:ext cx="1358624" cy="1714726"/>
          </a:xfrm>
          <a:prstGeom prst="rect">
            <a:avLst/>
          </a:prstGeom>
          <a:noFill/>
          <a:ln>
            <a:noFill/>
          </a:ln>
        </p:spPr>
      </p:pic>
      <p:pic>
        <p:nvPicPr>
          <p:cNvPr id="223" name="Google Shape;223;p40"/>
          <p:cNvPicPr preferRelativeResize="0"/>
          <p:nvPr/>
        </p:nvPicPr>
        <p:blipFill rotWithShape="1">
          <a:blip r:embed="rId3">
            <a:alphaModFix/>
          </a:blip>
          <a:srcRect l="36842" t="18297" r="36357" b="58346"/>
          <a:stretch/>
        </p:blipFill>
        <p:spPr>
          <a:xfrm>
            <a:off x="4099125" y="1649125"/>
            <a:ext cx="2579850" cy="1714726"/>
          </a:xfrm>
          <a:prstGeom prst="rect">
            <a:avLst/>
          </a:prstGeom>
          <a:noFill/>
          <a:ln>
            <a:noFill/>
          </a:ln>
        </p:spPr>
      </p:pic>
      <p:pic>
        <p:nvPicPr>
          <p:cNvPr id="224" name="Google Shape;224;p40"/>
          <p:cNvPicPr preferRelativeResize="0"/>
          <p:nvPr/>
        </p:nvPicPr>
        <p:blipFill rotWithShape="1">
          <a:blip r:embed="rId3">
            <a:alphaModFix/>
          </a:blip>
          <a:srcRect l="64268" t="19921" r="22066" b="58553"/>
          <a:stretch/>
        </p:blipFill>
        <p:spPr>
          <a:xfrm>
            <a:off x="6714375" y="1783575"/>
            <a:ext cx="1315400" cy="15802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advClick="0" advTm="3000">
        <p14:prism/>
      </p:transition>
    </mc:Choice>
    <mc:Fallback xmlns="">
      <p:transition spd="slow" advClick="0" advTm="3000">
        <p:fade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9" name="Google Shape;229;p41"/>
          <p:cNvPicPr preferRelativeResize="0"/>
          <p:nvPr/>
        </p:nvPicPr>
        <p:blipFill rotWithShape="1">
          <a:blip r:embed="rId3">
            <a:alphaModFix/>
          </a:blip>
          <a:srcRect l="5326" t="38320" r="77861" b="38323"/>
          <a:stretch/>
        </p:blipFill>
        <p:spPr>
          <a:xfrm>
            <a:off x="0" y="1714375"/>
            <a:ext cx="1618375" cy="1714726"/>
          </a:xfrm>
          <a:prstGeom prst="rect">
            <a:avLst/>
          </a:prstGeom>
          <a:noFill/>
          <a:ln>
            <a:noFill/>
          </a:ln>
        </p:spPr>
      </p:pic>
      <p:pic>
        <p:nvPicPr>
          <p:cNvPr id="230" name="Google Shape;230;p41"/>
          <p:cNvPicPr preferRelativeResize="0"/>
          <p:nvPr/>
        </p:nvPicPr>
        <p:blipFill rotWithShape="1">
          <a:blip r:embed="rId3">
            <a:alphaModFix/>
          </a:blip>
          <a:srcRect l="21374" t="38320" r="64511" b="38323"/>
          <a:stretch/>
        </p:blipFill>
        <p:spPr>
          <a:xfrm>
            <a:off x="2015050" y="1714375"/>
            <a:ext cx="1358624" cy="1714726"/>
          </a:xfrm>
          <a:prstGeom prst="rect">
            <a:avLst/>
          </a:prstGeom>
          <a:noFill/>
          <a:ln>
            <a:noFill/>
          </a:ln>
        </p:spPr>
      </p:pic>
      <p:pic>
        <p:nvPicPr>
          <p:cNvPr id="231" name="Google Shape;231;p41"/>
          <p:cNvPicPr preferRelativeResize="0"/>
          <p:nvPr/>
        </p:nvPicPr>
        <p:blipFill rotWithShape="1">
          <a:blip r:embed="rId3">
            <a:alphaModFix/>
          </a:blip>
          <a:srcRect l="37552" t="38323" r="49998" b="38320"/>
          <a:stretch/>
        </p:blipFill>
        <p:spPr>
          <a:xfrm>
            <a:off x="3373675" y="1714400"/>
            <a:ext cx="1198326" cy="1714726"/>
          </a:xfrm>
          <a:prstGeom prst="rect">
            <a:avLst/>
          </a:prstGeom>
          <a:noFill/>
          <a:ln>
            <a:noFill/>
          </a:ln>
        </p:spPr>
      </p:pic>
      <p:pic>
        <p:nvPicPr>
          <p:cNvPr id="232" name="Google Shape;232;p41"/>
          <p:cNvPicPr preferRelativeResize="0"/>
          <p:nvPr/>
        </p:nvPicPr>
        <p:blipFill rotWithShape="1">
          <a:blip r:embed="rId3">
            <a:alphaModFix/>
          </a:blip>
          <a:srcRect l="49690" t="38323" r="23666" b="38320"/>
          <a:stretch/>
        </p:blipFill>
        <p:spPr>
          <a:xfrm>
            <a:off x="4747550" y="1714400"/>
            <a:ext cx="2564599" cy="1714726"/>
          </a:xfrm>
          <a:prstGeom prst="rect">
            <a:avLst/>
          </a:prstGeom>
          <a:noFill/>
          <a:ln>
            <a:noFill/>
          </a:ln>
        </p:spPr>
      </p:pic>
      <p:pic>
        <p:nvPicPr>
          <p:cNvPr id="233" name="Google Shape;233;p41"/>
          <p:cNvPicPr preferRelativeResize="0"/>
          <p:nvPr/>
        </p:nvPicPr>
        <p:blipFill rotWithShape="1">
          <a:blip r:embed="rId3">
            <a:alphaModFix/>
          </a:blip>
          <a:srcRect l="77194" t="40604" r="5993" b="36038"/>
          <a:stretch/>
        </p:blipFill>
        <p:spPr>
          <a:xfrm>
            <a:off x="7525625" y="1882050"/>
            <a:ext cx="1618375" cy="171472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advClick="0" advTm="3000">
        <p14:prism/>
      </p:transition>
    </mc:Choice>
    <mc:Fallback xmlns="">
      <p:transition spd="slow" advClick="0" advTm="3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2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/>
                                        <p:tgtEl>
                                          <p:spTgt spid="2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/>
                                        <p:tgtEl>
                                          <p:spTgt spid="2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/>
                                        <p:tgtEl>
                                          <p:spTgt spid="2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/>
                                        <p:tgtEl>
                                          <p:spTgt spid="2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/>
                                        <p:tgtEl>
                                          <p:spTgt spid="2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/>
                                        <p:tgtEl>
                                          <p:spTgt spid="2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/>
                                        <p:tgtEl>
                                          <p:spTgt spid="2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/>
                                        <p:tgtEl>
                                          <p:spTgt spid="2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/>
                                        <p:tgtEl>
                                          <p:spTgt spid="2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" name="Google Shape;65;p15"/>
          <p:cNvPicPr preferRelativeResize="0"/>
          <p:nvPr/>
        </p:nvPicPr>
        <p:blipFill rotWithShape="1">
          <a:blip r:embed="rId3">
            <a:alphaModFix/>
          </a:blip>
          <a:srcRect l="38429" t="5985" r="38429" b="60022"/>
          <a:stretch/>
        </p:blipFill>
        <p:spPr>
          <a:xfrm>
            <a:off x="2046325" y="724637"/>
            <a:ext cx="5051350" cy="36942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advClick="0" advTm="3000">
        <p14:prism/>
      </p:transition>
    </mc:Choice>
    <mc:Fallback xmlns="">
      <p:transition spd="slow" advClick="0" advTm="3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8" name="Google Shape;238;p42"/>
          <p:cNvPicPr preferRelativeResize="0"/>
          <p:nvPr/>
        </p:nvPicPr>
        <p:blipFill rotWithShape="1">
          <a:blip r:embed="rId3">
            <a:alphaModFix/>
          </a:blip>
          <a:srcRect l="5326" t="38320" r="77861" b="38323"/>
          <a:stretch/>
        </p:blipFill>
        <p:spPr>
          <a:xfrm>
            <a:off x="0" y="1714375"/>
            <a:ext cx="1618375" cy="1714726"/>
          </a:xfrm>
          <a:prstGeom prst="rect">
            <a:avLst/>
          </a:prstGeom>
          <a:noFill/>
          <a:ln>
            <a:noFill/>
          </a:ln>
        </p:spPr>
      </p:pic>
      <p:pic>
        <p:nvPicPr>
          <p:cNvPr id="239" name="Google Shape;239;p42"/>
          <p:cNvPicPr preferRelativeResize="0"/>
          <p:nvPr/>
        </p:nvPicPr>
        <p:blipFill rotWithShape="1">
          <a:blip r:embed="rId3">
            <a:alphaModFix/>
          </a:blip>
          <a:srcRect l="21374" t="38320" r="64511" b="38323"/>
          <a:stretch/>
        </p:blipFill>
        <p:spPr>
          <a:xfrm>
            <a:off x="2015050" y="1714375"/>
            <a:ext cx="1358624" cy="1714726"/>
          </a:xfrm>
          <a:prstGeom prst="rect">
            <a:avLst/>
          </a:prstGeom>
          <a:noFill/>
          <a:ln>
            <a:noFill/>
          </a:ln>
        </p:spPr>
      </p:pic>
      <p:pic>
        <p:nvPicPr>
          <p:cNvPr id="240" name="Google Shape;240;p42"/>
          <p:cNvPicPr preferRelativeResize="0"/>
          <p:nvPr/>
        </p:nvPicPr>
        <p:blipFill rotWithShape="1">
          <a:blip r:embed="rId3">
            <a:alphaModFix/>
          </a:blip>
          <a:srcRect l="37552" t="38323" r="49998" b="38320"/>
          <a:stretch/>
        </p:blipFill>
        <p:spPr>
          <a:xfrm>
            <a:off x="3373675" y="1714400"/>
            <a:ext cx="1198326" cy="1714726"/>
          </a:xfrm>
          <a:prstGeom prst="rect">
            <a:avLst/>
          </a:prstGeom>
          <a:noFill/>
          <a:ln>
            <a:noFill/>
          </a:ln>
        </p:spPr>
      </p:pic>
      <p:pic>
        <p:nvPicPr>
          <p:cNvPr id="241" name="Google Shape;241;p42"/>
          <p:cNvPicPr preferRelativeResize="0"/>
          <p:nvPr/>
        </p:nvPicPr>
        <p:blipFill rotWithShape="1">
          <a:blip r:embed="rId3">
            <a:alphaModFix/>
          </a:blip>
          <a:srcRect l="49690" t="38323" r="23666" b="38320"/>
          <a:stretch/>
        </p:blipFill>
        <p:spPr>
          <a:xfrm>
            <a:off x="4747550" y="1714400"/>
            <a:ext cx="2564599" cy="1714726"/>
          </a:xfrm>
          <a:prstGeom prst="rect">
            <a:avLst/>
          </a:prstGeom>
          <a:noFill/>
          <a:ln>
            <a:noFill/>
          </a:ln>
        </p:spPr>
      </p:pic>
      <p:pic>
        <p:nvPicPr>
          <p:cNvPr id="242" name="Google Shape;242;p42"/>
          <p:cNvPicPr preferRelativeResize="0"/>
          <p:nvPr/>
        </p:nvPicPr>
        <p:blipFill rotWithShape="1">
          <a:blip r:embed="rId3">
            <a:alphaModFix/>
          </a:blip>
          <a:srcRect l="77194" t="40604" r="5993" b="36038"/>
          <a:stretch/>
        </p:blipFill>
        <p:spPr>
          <a:xfrm>
            <a:off x="7525625" y="1882050"/>
            <a:ext cx="1618375" cy="171472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advClick="0" advTm="3000">
        <p14:prism/>
      </p:transition>
    </mc:Choice>
    <mc:Fallback xmlns="">
      <p:transition spd="slow" advClick="0" advTm="3000">
        <p:fade/>
      </p:transition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7" name="Google Shape;247;p43"/>
          <p:cNvPicPr preferRelativeResize="0"/>
          <p:nvPr/>
        </p:nvPicPr>
        <p:blipFill rotWithShape="1">
          <a:blip r:embed="rId3">
            <a:alphaModFix/>
          </a:blip>
          <a:srcRect l="6119" t="58073" r="77067" b="18570"/>
          <a:stretch/>
        </p:blipFill>
        <p:spPr>
          <a:xfrm>
            <a:off x="0" y="1714375"/>
            <a:ext cx="1618375" cy="1714726"/>
          </a:xfrm>
          <a:prstGeom prst="rect">
            <a:avLst/>
          </a:prstGeom>
          <a:noFill/>
          <a:ln>
            <a:noFill/>
          </a:ln>
        </p:spPr>
      </p:pic>
      <p:pic>
        <p:nvPicPr>
          <p:cNvPr id="248" name="Google Shape;248;p43"/>
          <p:cNvPicPr preferRelativeResize="0"/>
          <p:nvPr/>
        </p:nvPicPr>
        <p:blipFill rotWithShape="1">
          <a:blip r:embed="rId3">
            <a:alphaModFix/>
          </a:blip>
          <a:srcRect l="25021" t="59114" r="60864" b="17528"/>
          <a:stretch/>
        </p:blipFill>
        <p:spPr>
          <a:xfrm>
            <a:off x="1935137" y="1773575"/>
            <a:ext cx="1358624" cy="1714726"/>
          </a:xfrm>
          <a:prstGeom prst="rect">
            <a:avLst/>
          </a:prstGeom>
          <a:noFill/>
          <a:ln>
            <a:noFill/>
          </a:ln>
        </p:spPr>
      </p:pic>
      <p:pic>
        <p:nvPicPr>
          <p:cNvPr id="249" name="Google Shape;249;p43"/>
          <p:cNvPicPr preferRelativeResize="0"/>
          <p:nvPr/>
        </p:nvPicPr>
        <p:blipFill rotWithShape="1">
          <a:blip r:embed="rId3">
            <a:alphaModFix/>
          </a:blip>
          <a:srcRect l="37552" t="38323" r="49998" b="38320"/>
          <a:stretch/>
        </p:blipFill>
        <p:spPr>
          <a:xfrm>
            <a:off x="3373675" y="1714400"/>
            <a:ext cx="1198326" cy="1714726"/>
          </a:xfrm>
          <a:prstGeom prst="rect">
            <a:avLst/>
          </a:prstGeom>
          <a:noFill/>
          <a:ln>
            <a:noFill/>
          </a:ln>
        </p:spPr>
      </p:pic>
      <p:pic>
        <p:nvPicPr>
          <p:cNvPr id="250" name="Google Shape;250;p43"/>
          <p:cNvPicPr preferRelativeResize="0"/>
          <p:nvPr/>
        </p:nvPicPr>
        <p:blipFill rotWithShape="1">
          <a:blip r:embed="rId3">
            <a:alphaModFix/>
          </a:blip>
          <a:srcRect l="49690" t="38323" r="23666" b="38320"/>
          <a:stretch/>
        </p:blipFill>
        <p:spPr>
          <a:xfrm>
            <a:off x="4747550" y="1714400"/>
            <a:ext cx="2564599" cy="1714726"/>
          </a:xfrm>
          <a:prstGeom prst="rect">
            <a:avLst/>
          </a:prstGeom>
          <a:noFill/>
          <a:ln>
            <a:noFill/>
          </a:ln>
        </p:spPr>
      </p:pic>
      <p:pic>
        <p:nvPicPr>
          <p:cNvPr id="251" name="Google Shape;251;p43"/>
          <p:cNvPicPr preferRelativeResize="0"/>
          <p:nvPr/>
        </p:nvPicPr>
        <p:blipFill rotWithShape="1">
          <a:blip r:embed="rId3">
            <a:alphaModFix/>
          </a:blip>
          <a:srcRect l="77194" t="40604" r="5993" b="36038"/>
          <a:stretch/>
        </p:blipFill>
        <p:spPr>
          <a:xfrm>
            <a:off x="7525625" y="1882050"/>
            <a:ext cx="1618375" cy="171472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advClick="0" advTm="3000">
        <p14:prism/>
      </p:transition>
    </mc:Choice>
    <mc:Fallback xmlns="">
      <p:transition spd="slow" advClick="0" advTm="3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2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/>
                                        <p:tgtEl>
                                          <p:spTgt spid="2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/>
                                        <p:tgtEl>
                                          <p:spTgt spid="2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/>
                                        <p:tgtEl>
                                          <p:spTgt spid="2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/>
                                        <p:tgtEl>
                                          <p:spTgt spid="2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/>
                                        <p:tgtEl>
                                          <p:spTgt spid="2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/>
                                        <p:tgtEl>
                                          <p:spTgt spid="2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/>
                                        <p:tgtEl>
                                          <p:spTgt spid="2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/>
                                        <p:tgtEl>
                                          <p:spTgt spid="2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/>
                                        <p:tgtEl>
                                          <p:spTgt spid="2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" name="Google Shape;256;p44"/>
          <p:cNvPicPr preferRelativeResize="0"/>
          <p:nvPr/>
        </p:nvPicPr>
        <p:blipFill rotWithShape="1">
          <a:blip r:embed="rId3">
            <a:alphaModFix/>
          </a:blip>
          <a:srcRect l="6119" t="58073" r="77067" b="18570"/>
          <a:stretch/>
        </p:blipFill>
        <p:spPr>
          <a:xfrm>
            <a:off x="0" y="1714375"/>
            <a:ext cx="1618375" cy="1714726"/>
          </a:xfrm>
          <a:prstGeom prst="rect">
            <a:avLst/>
          </a:prstGeom>
          <a:noFill/>
          <a:ln>
            <a:noFill/>
          </a:ln>
        </p:spPr>
      </p:pic>
      <p:pic>
        <p:nvPicPr>
          <p:cNvPr id="257" name="Google Shape;257;p44"/>
          <p:cNvPicPr preferRelativeResize="0"/>
          <p:nvPr/>
        </p:nvPicPr>
        <p:blipFill rotWithShape="1">
          <a:blip r:embed="rId3">
            <a:alphaModFix/>
          </a:blip>
          <a:srcRect l="25339" t="58283" r="60546" b="18360"/>
          <a:stretch/>
        </p:blipFill>
        <p:spPr>
          <a:xfrm>
            <a:off x="2015050" y="1714375"/>
            <a:ext cx="1358624" cy="1714726"/>
          </a:xfrm>
          <a:prstGeom prst="rect">
            <a:avLst/>
          </a:prstGeom>
          <a:noFill/>
          <a:ln>
            <a:noFill/>
          </a:ln>
        </p:spPr>
      </p:pic>
      <p:pic>
        <p:nvPicPr>
          <p:cNvPr id="258" name="Google Shape;258;p44"/>
          <p:cNvPicPr preferRelativeResize="0"/>
          <p:nvPr/>
        </p:nvPicPr>
        <p:blipFill rotWithShape="1">
          <a:blip r:embed="rId3">
            <a:alphaModFix/>
          </a:blip>
          <a:srcRect l="37552" t="38323" r="49998" b="38320"/>
          <a:stretch/>
        </p:blipFill>
        <p:spPr>
          <a:xfrm>
            <a:off x="3373675" y="1714400"/>
            <a:ext cx="1198326" cy="1714726"/>
          </a:xfrm>
          <a:prstGeom prst="rect">
            <a:avLst/>
          </a:prstGeom>
          <a:noFill/>
          <a:ln>
            <a:noFill/>
          </a:ln>
        </p:spPr>
      </p:pic>
      <p:pic>
        <p:nvPicPr>
          <p:cNvPr id="259" name="Google Shape;259;p44"/>
          <p:cNvPicPr preferRelativeResize="0"/>
          <p:nvPr/>
        </p:nvPicPr>
        <p:blipFill rotWithShape="1">
          <a:blip r:embed="rId3">
            <a:alphaModFix/>
          </a:blip>
          <a:srcRect l="49690" t="38323" r="23666" b="38320"/>
          <a:stretch/>
        </p:blipFill>
        <p:spPr>
          <a:xfrm>
            <a:off x="4747550" y="1714400"/>
            <a:ext cx="2564599" cy="1714726"/>
          </a:xfrm>
          <a:prstGeom prst="rect">
            <a:avLst/>
          </a:prstGeom>
          <a:noFill/>
          <a:ln>
            <a:noFill/>
          </a:ln>
        </p:spPr>
      </p:pic>
      <p:pic>
        <p:nvPicPr>
          <p:cNvPr id="260" name="Google Shape;260;p44"/>
          <p:cNvPicPr preferRelativeResize="0"/>
          <p:nvPr/>
        </p:nvPicPr>
        <p:blipFill rotWithShape="1">
          <a:blip r:embed="rId3">
            <a:alphaModFix/>
          </a:blip>
          <a:srcRect l="77194" t="40604" r="5993" b="36038"/>
          <a:stretch/>
        </p:blipFill>
        <p:spPr>
          <a:xfrm>
            <a:off x="7525625" y="1882050"/>
            <a:ext cx="1618375" cy="171472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advClick="0" advTm="3000">
        <p14:prism/>
      </p:transition>
    </mc:Choice>
    <mc:Fallback xmlns="">
      <p:transition spd="slow" advClick="0" advTm="3000">
        <p:fade/>
      </p:transition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5" name="Google Shape;265;p45"/>
          <p:cNvPicPr preferRelativeResize="0"/>
          <p:nvPr/>
        </p:nvPicPr>
        <p:blipFill rotWithShape="1">
          <a:blip r:embed="rId3">
            <a:alphaModFix/>
          </a:blip>
          <a:srcRect l="6596" t="78514" r="72470" b="-1870"/>
          <a:stretch/>
        </p:blipFill>
        <p:spPr>
          <a:xfrm>
            <a:off x="0" y="1714375"/>
            <a:ext cx="2015049" cy="1714726"/>
          </a:xfrm>
          <a:prstGeom prst="rect">
            <a:avLst/>
          </a:prstGeom>
          <a:noFill/>
          <a:ln>
            <a:noFill/>
          </a:ln>
        </p:spPr>
      </p:pic>
      <p:pic>
        <p:nvPicPr>
          <p:cNvPr id="266" name="Google Shape;266;p45"/>
          <p:cNvPicPr preferRelativeResize="0"/>
          <p:nvPr/>
        </p:nvPicPr>
        <p:blipFill rotWithShape="1">
          <a:blip r:embed="rId3">
            <a:alphaModFix/>
          </a:blip>
          <a:srcRect l="25339" t="58283" r="60546" b="18360"/>
          <a:stretch/>
        </p:blipFill>
        <p:spPr>
          <a:xfrm>
            <a:off x="2015050" y="1714375"/>
            <a:ext cx="1358624" cy="1714726"/>
          </a:xfrm>
          <a:prstGeom prst="rect">
            <a:avLst/>
          </a:prstGeom>
          <a:noFill/>
          <a:ln>
            <a:noFill/>
          </a:ln>
        </p:spPr>
      </p:pic>
      <p:pic>
        <p:nvPicPr>
          <p:cNvPr id="267" name="Google Shape;267;p45"/>
          <p:cNvPicPr preferRelativeResize="0"/>
          <p:nvPr/>
        </p:nvPicPr>
        <p:blipFill rotWithShape="1">
          <a:blip r:embed="rId3">
            <a:alphaModFix/>
          </a:blip>
          <a:srcRect l="37552" t="38323" r="49998" b="38320"/>
          <a:stretch/>
        </p:blipFill>
        <p:spPr>
          <a:xfrm>
            <a:off x="3373675" y="1714400"/>
            <a:ext cx="1198326" cy="1714726"/>
          </a:xfrm>
          <a:prstGeom prst="rect">
            <a:avLst/>
          </a:prstGeom>
          <a:noFill/>
          <a:ln>
            <a:noFill/>
          </a:ln>
        </p:spPr>
      </p:pic>
      <p:pic>
        <p:nvPicPr>
          <p:cNvPr id="268" name="Google Shape;268;p45"/>
          <p:cNvPicPr preferRelativeResize="0"/>
          <p:nvPr/>
        </p:nvPicPr>
        <p:blipFill rotWithShape="1">
          <a:blip r:embed="rId3">
            <a:alphaModFix/>
          </a:blip>
          <a:srcRect l="49690" t="38323" r="23666" b="38320"/>
          <a:stretch/>
        </p:blipFill>
        <p:spPr>
          <a:xfrm>
            <a:off x="4747550" y="1714400"/>
            <a:ext cx="2564599" cy="1714726"/>
          </a:xfrm>
          <a:prstGeom prst="rect">
            <a:avLst/>
          </a:prstGeom>
          <a:noFill/>
          <a:ln>
            <a:noFill/>
          </a:ln>
        </p:spPr>
      </p:pic>
      <p:pic>
        <p:nvPicPr>
          <p:cNvPr id="269" name="Google Shape;269;p45"/>
          <p:cNvPicPr preferRelativeResize="0"/>
          <p:nvPr/>
        </p:nvPicPr>
        <p:blipFill rotWithShape="1">
          <a:blip r:embed="rId3">
            <a:alphaModFix/>
          </a:blip>
          <a:srcRect l="77194" t="40604" r="5993" b="36038"/>
          <a:stretch/>
        </p:blipFill>
        <p:spPr>
          <a:xfrm>
            <a:off x="7525625" y="1882050"/>
            <a:ext cx="1618375" cy="171472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advClick="0" advTm="3000">
        <p14:prism/>
      </p:transition>
    </mc:Choice>
    <mc:Fallback xmlns="">
      <p:transition spd="slow" advClick="0" advTm="3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2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/>
                                        <p:tgtEl>
                                          <p:spTgt spid="2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/>
                                        <p:tgtEl>
                                          <p:spTgt spid="2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/>
                                        <p:tgtEl>
                                          <p:spTgt spid="2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/>
                                        <p:tgtEl>
                                          <p:spTgt spid="2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/>
                                        <p:tgtEl>
                                          <p:spTgt spid="2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/>
                                        <p:tgtEl>
                                          <p:spTgt spid="2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/>
                                        <p:tgtEl>
                                          <p:spTgt spid="2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/>
                                        <p:tgtEl>
                                          <p:spTgt spid="2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/>
                                        <p:tgtEl>
                                          <p:spTgt spid="2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4" name="Google Shape;274;p46"/>
          <p:cNvPicPr preferRelativeResize="0"/>
          <p:nvPr/>
        </p:nvPicPr>
        <p:blipFill rotWithShape="1">
          <a:blip r:embed="rId3">
            <a:alphaModFix/>
          </a:blip>
          <a:srcRect l="6596" t="78514" r="72470" b="-1870"/>
          <a:stretch/>
        </p:blipFill>
        <p:spPr>
          <a:xfrm>
            <a:off x="0" y="1714375"/>
            <a:ext cx="2015049" cy="1714726"/>
          </a:xfrm>
          <a:prstGeom prst="rect">
            <a:avLst/>
          </a:prstGeom>
          <a:noFill/>
          <a:ln>
            <a:noFill/>
          </a:ln>
        </p:spPr>
      </p:pic>
      <p:pic>
        <p:nvPicPr>
          <p:cNvPr id="275" name="Google Shape;275;p46"/>
          <p:cNvPicPr preferRelativeResize="0"/>
          <p:nvPr/>
        </p:nvPicPr>
        <p:blipFill rotWithShape="1">
          <a:blip r:embed="rId3">
            <a:alphaModFix/>
          </a:blip>
          <a:srcRect l="25339" t="58283" r="60546" b="18360"/>
          <a:stretch/>
        </p:blipFill>
        <p:spPr>
          <a:xfrm>
            <a:off x="2015050" y="1714375"/>
            <a:ext cx="1358624" cy="1714726"/>
          </a:xfrm>
          <a:prstGeom prst="rect">
            <a:avLst/>
          </a:prstGeom>
          <a:noFill/>
          <a:ln>
            <a:noFill/>
          </a:ln>
        </p:spPr>
      </p:pic>
      <p:pic>
        <p:nvPicPr>
          <p:cNvPr id="276" name="Google Shape;276;p46"/>
          <p:cNvPicPr preferRelativeResize="0"/>
          <p:nvPr/>
        </p:nvPicPr>
        <p:blipFill rotWithShape="1">
          <a:blip r:embed="rId3">
            <a:alphaModFix/>
          </a:blip>
          <a:srcRect l="37552" t="38323" r="49998" b="38320"/>
          <a:stretch/>
        </p:blipFill>
        <p:spPr>
          <a:xfrm>
            <a:off x="3373675" y="1714400"/>
            <a:ext cx="1198326" cy="1714726"/>
          </a:xfrm>
          <a:prstGeom prst="rect">
            <a:avLst/>
          </a:prstGeom>
          <a:noFill/>
          <a:ln>
            <a:noFill/>
          </a:ln>
        </p:spPr>
      </p:pic>
      <p:pic>
        <p:nvPicPr>
          <p:cNvPr id="277" name="Google Shape;277;p46"/>
          <p:cNvPicPr preferRelativeResize="0"/>
          <p:nvPr/>
        </p:nvPicPr>
        <p:blipFill rotWithShape="1">
          <a:blip r:embed="rId3">
            <a:alphaModFix/>
          </a:blip>
          <a:srcRect l="49690" t="38323" r="23666" b="38320"/>
          <a:stretch/>
        </p:blipFill>
        <p:spPr>
          <a:xfrm>
            <a:off x="4747550" y="1714400"/>
            <a:ext cx="2564599" cy="1714726"/>
          </a:xfrm>
          <a:prstGeom prst="rect">
            <a:avLst/>
          </a:prstGeom>
          <a:noFill/>
          <a:ln>
            <a:noFill/>
          </a:ln>
        </p:spPr>
      </p:pic>
      <p:pic>
        <p:nvPicPr>
          <p:cNvPr id="278" name="Google Shape;278;p46"/>
          <p:cNvPicPr preferRelativeResize="0"/>
          <p:nvPr/>
        </p:nvPicPr>
        <p:blipFill rotWithShape="1">
          <a:blip r:embed="rId3">
            <a:alphaModFix/>
          </a:blip>
          <a:srcRect l="77194" t="40604" r="5993" b="36038"/>
          <a:stretch/>
        </p:blipFill>
        <p:spPr>
          <a:xfrm>
            <a:off x="7525625" y="1882050"/>
            <a:ext cx="1618375" cy="171472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advClick="0" advTm="3000">
        <p14:prism/>
      </p:transition>
    </mc:Choice>
    <mc:Fallback xmlns="">
      <p:transition spd="slow" advClick="0" advTm="3000">
        <p:fade/>
      </p:transition>
    </mc:Fallback>
  </mc:AlternateContent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Google Shape;283;p47"/>
          <p:cNvSpPr txBox="1">
            <a:spLocks noGrp="1"/>
          </p:cNvSpPr>
          <p:nvPr>
            <p:ph type="body" idx="1"/>
          </p:nvPr>
        </p:nvSpPr>
        <p:spPr>
          <a:xfrm>
            <a:off x="94300" y="253900"/>
            <a:ext cx="8737800" cy="4366545"/>
          </a:xfrm>
          <a:prstGeom prst="rect">
            <a:avLst/>
          </a:prstGeom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t" anchorCtr="0">
            <a:normAutofit fontScale="40000" lnSpcReduction="2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tr" sz="11892" b="1" dirty="0">
                <a:solidFill>
                  <a:srgbClr val="FF0000"/>
                </a:solidFill>
              </a:rPr>
              <a:t>Okuma öğretimi slaytları </a:t>
            </a:r>
            <a:r>
              <a:rPr lang="tr" sz="14234" b="1" dirty="0">
                <a:solidFill>
                  <a:srgbClr val="FF0000"/>
                </a:solidFill>
              </a:rPr>
              <a:t>3 </a:t>
            </a:r>
            <a:endParaRPr sz="14234" b="1" dirty="0">
              <a:solidFill>
                <a:srgbClr val="FF0000"/>
              </a:solidFill>
            </a:endParaRPr>
          </a:p>
          <a:p>
            <a:pPr marL="0" lvl="0" indent="0" algn="ctr" rtl="0">
              <a:spcBef>
                <a:spcPts val="1200"/>
              </a:spcBef>
              <a:spcAft>
                <a:spcPts val="0"/>
              </a:spcAft>
              <a:buNone/>
            </a:pPr>
            <a:endParaRPr sz="7560" b="1" dirty="0">
              <a:solidFill>
                <a:srgbClr val="FF0000"/>
              </a:solidFill>
            </a:endParaRPr>
          </a:p>
          <a:p>
            <a:pPr marL="0" lvl="0" indent="0" algn="ctr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tr" sz="7560" b="1" dirty="0">
                <a:solidFill>
                  <a:srgbClr val="FF0000"/>
                </a:solidFill>
              </a:rPr>
              <a:t>Bitti</a:t>
            </a:r>
            <a:endParaRPr sz="7560" b="1" dirty="0">
              <a:solidFill>
                <a:srgbClr val="FF0000"/>
              </a:solidFill>
            </a:endParaRPr>
          </a:p>
          <a:p>
            <a:pPr marL="0" lvl="0" indent="0" algn="ctr" rtl="0">
              <a:spcBef>
                <a:spcPts val="1200"/>
              </a:spcBef>
              <a:spcAft>
                <a:spcPts val="0"/>
              </a:spcAft>
              <a:buNone/>
            </a:pPr>
            <a:endParaRPr sz="7560" b="1" dirty="0">
              <a:solidFill>
                <a:srgbClr val="FF0000"/>
              </a:solidFill>
            </a:endParaRPr>
          </a:p>
          <a:p>
            <a:pPr marL="0" lvl="0" indent="0" algn="ctr">
              <a:lnSpc>
                <a:spcPct val="100000"/>
              </a:lnSpc>
              <a:buClr>
                <a:srgbClr val="595959"/>
              </a:buClr>
              <a:buSzPts val="2800"/>
              <a:buNone/>
            </a:pPr>
            <a:r>
              <a:rPr lang="tr" sz="11000" b="1" dirty="0">
                <a:solidFill>
                  <a:srgbClr val="FF0000"/>
                </a:solidFill>
              </a:rPr>
              <a:t>4. Slayta </a:t>
            </a:r>
            <a:r>
              <a:rPr lang="tr" sz="11000" b="1" dirty="0" smtClean="0">
                <a:solidFill>
                  <a:srgbClr val="FF0000"/>
                </a:solidFill>
              </a:rPr>
              <a:t>Geçebilirsiniz</a:t>
            </a:r>
          </a:p>
          <a:p>
            <a:pPr marL="0" lvl="0" indent="0" algn="ctr">
              <a:lnSpc>
                <a:spcPct val="100000"/>
              </a:lnSpc>
              <a:buClr>
                <a:srgbClr val="595959"/>
              </a:buClr>
              <a:buSzPts val="2800"/>
              <a:buNone/>
            </a:pPr>
            <a:endParaRPr lang="tr-TR" sz="5000" b="1" dirty="0" smtClean="0">
              <a:solidFill>
                <a:srgbClr val="002060"/>
              </a:solidFill>
            </a:endParaRPr>
          </a:p>
          <a:p>
            <a:pPr marL="0" lvl="0" indent="0" algn="ctr" rtl="0">
              <a:spcBef>
                <a:spcPts val="1200"/>
              </a:spcBef>
              <a:spcAft>
                <a:spcPts val="1200"/>
              </a:spcAft>
              <a:buNone/>
            </a:pPr>
            <a:endParaRPr sz="11000" b="1" dirty="0">
              <a:solidFill>
                <a:srgbClr val="FF0000"/>
              </a:solidFill>
            </a:endParaRPr>
          </a:p>
        </p:txBody>
      </p:sp>
      <p:sp>
        <p:nvSpPr>
          <p:cNvPr id="3" name="Dikdörtgen 2"/>
          <p:cNvSpPr/>
          <p:nvPr/>
        </p:nvSpPr>
        <p:spPr>
          <a:xfrm>
            <a:off x="27803" y="4558725"/>
            <a:ext cx="9088395" cy="584775"/>
          </a:xfrm>
          <a:prstGeom prst="rect">
            <a:avLst/>
          </a:prstGeom>
        </p:spPr>
        <p:txBody>
          <a:bodyPr wrap="square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/>
            <a:r>
              <a:rPr lang="tr-TR" sz="1800" b="1" dirty="0">
                <a:solidFill>
                  <a:srgbClr val="002060"/>
                </a:solidFill>
              </a:rPr>
              <a:t>Yılmaz ÖLMEZ </a:t>
            </a:r>
            <a:endParaRPr lang="tr-TR" sz="1800" dirty="0"/>
          </a:p>
          <a:p>
            <a:pPr algn="ctr"/>
            <a:r>
              <a:rPr lang="tr-TR" sz="1000" u="sng" dirty="0">
                <a:solidFill>
                  <a:srgbClr val="0097A7"/>
                </a:solidFill>
                <a:hlinkClick r:id="rId3"/>
              </a:rPr>
              <a:t>https://yilmazolmezs.blogspot.com/</a:t>
            </a:r>
            <a:r>
              <a:rPr lang="tr-TR" sz="1000" dirty="0"/>
              <a:t>   </a:t>
            </a:r>
            <a:r>
              <a:rPr lang="tr-TR" dirty="0"/>
              <a:t>                                                                           </a:t>
            </a:r>
            <a:r>
              <a:rPr lang="tr-TR" dirty="0" smtClean="0"/>
              <a:t> </a:t>
            </a:r>
            <a:r>
              <a:rPr lang="tr-TR" dirty="0"/>
              <a:t>                  </a:t>
            </a:r>
            <a:r>
              <a:rPr lang="tr-TR" sz="1000" dirty="0"/>
              <a:t>  Haşim </a:t>
            </a:r>
            <a:r>
              <a:rPr lang="tr-TR" sz="1000" dirty="0" err="1"/>
              <a:t>İşcan</a:t>
            </a:r>
            <a:r>
              <a:rPr lang="tr-TR" sz="1000" dirty="0"/>
              <a:t> İlkokulu  / BURSA   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advClick="0" advTm="3000">
        <p14:prism/>
      </p:transition>
    </mc:Choice>
    <mc:Fallback xmlns="">
      <p:transition spd="slow" advClick="0" advTm="3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6" dur="1000" fill="hold"/>
                                        <p:tgtEl>
                                          <p:spTgt spid="28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0" name="Google Shape;70;p16"/>
          <p:cNvPicPr preferRelativeResize="0"/>
          <p:nvPr/>
        </p:nvPicPr>
        <p:blipFill rotWithShape="1">
          <a:blip r:embed="rId3">
            <a:alphaModFix/>
          </a:blip>
          <a:srcRect l="58742" t="5564" r="18115" b="60443"/>
          <a:stretch/>
        </p:blipFill>
        <p:spPr>
          <a:xfrm>
            <a:off x="2046325" y="724637"/>
            <a:ext cx="5051350" cy="36942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advClick="0" advTm="3000">
        <p14:prism/>
      </p:transition>
    </mc:Choice>
    <mc:Fallback xmlns="">
      <p:transition spd="slow" advClick="0" advTm="3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5" name="Google Shape;75;p17"/>
          <p:cNvPicPr preferRelativeResize="0"/>
          <p:nvPr/>
        </p:nvPicPr>
        <p:blipFill rotWithShape="1">
          <a:blip r:embed="rId3">
            <a:alphaModFix/>
          </a:blip>
          <a:srcRect l="78466" t="6268" r="-1608" b="59740"/>
          <a:stretch/>
        </p:blipFill>
        <p:spPr>
          <a:xfrm>
            <a:off x="2046325" y="724637"/>
            <a:ext cx="5051350" cy="36942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advClick="0" advTm="3000">
        <p14:prism/>
      </p:transition>
    </mc:Choice>
    <mc:Fallback xmlns="">
      <p:transition spd="slow" advClick="0" advTm="3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0" name="Google Shape;80;p18"/>
          <p:cNvPicPr preferRelativeResize="0"/>
          <p:nvPr/>
        </p:nvPicPr>
        <p:blipFill rotWithShape="1">
          <a:blip r:embed="rId3">
            <a:alphaModFix/>
          </a:blip>
          <a:srcRect l="17624" t="35766" r="59233" b="30242"/>
          <a:stretch/>
        </p:blipFill>
        <p:spPr>
          <a:xfrm>
            <a:off x="2046325" y="724637"/>
            <a:ext cx="5051350" cy="36942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advClick="0" advTm="3000">
        <p14:prism/>
      </p:transition>
    </mc:Choice>
    <mc:Fallback xmlns="">
      <p:transition spd="slow" advClick="0" advTm="3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5" name="Google Shape;85;p19"/>
          <p:cNvPicPr preferRelativeResize="0"/>
          <p:nvPr/>
        </p:nvPicPr>
        <p:blipFill rotWithShape="1">
          <a:blip r:embed="rId3">
            <a:alphaModFix/>
          </a:blip>
          <a:srcRect l="38883" t="36048" r="39996" b="29960"/>
          <a:stretch/>
        </p:blipFill>
        <p:spPr>
          <a:xfrm>
            <a:off x="2274550" y="724625"/>
            <a:ext cx="4610176" cy="36942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advClick="0" advTm="3000">
        <p14:prism/>
      </p:transition>
    </mc:Choice>
    <mc:Fallback xmlns="">
      <p:transition spd="slow" advClick="0" advTm="3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0" name="Google Shape;90;p20"/>
          <p:cNvPicPr preferRelativeResize="0"/>
          <p:nvPr/>
        </p:nvPicPr>
        <p:blipFill rotWithShape="1">
          <a:blip r:embed="rId3">
            <a:alphaModFix/>
          </a:blip>
          <a:srcRect l="59374" t="37451" r="19504" b="28556"/>
          <a:stretch/>
        </p:blipFill>
        <p:spPr>
          <a:xfrm>
            <a:off x="2274550" y="724625"/>
            <a:ext cx="4610176" cy="36942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advClick="0" advTm="3000">
        <p14:prism/>
      </p:transition>
    </mc:Choice>
    <mc:Fallback xmlns="">
      <p:transition spd="slow" advClick="0" advTm="3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5" name="Google Shape;95;p21"/>
          <p:cNvPicPr preferRelativeResize="0"/>
          <p:nvPr/>
        </p:nvPicPr>
        <p:blipFill rotWithShape="1">
          <a:blip r:embed="rId3">
            <a:alphaModFix/>
          </a:blip>
          <a:srcRect l="79588" t="36748" r="-709" b="29260"/>
          <a:stretch/>
        </p:blipFill>
        <p:spPr>
          <a:xfrm>
            <a:off x="2274550" y="724625"/>
            <a:ext cx="4610176" cy="36942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advClick="0" advTm="3000">
        <p14:prism/>
      </p:transition>
    </mc:Choice>
    <mc:Fallback xmlns="">
      <p:transition spd="slow" advClick="0" advTm="3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18</Words>
  <Application>Microsoft Office PowerPoint</Application>
  <PresentationFormat>Ekran Gösterisi (16:9)</PresentationFormat>
  <Paragraphs>12</Paragraphs>
  <Slides>35</Slides>
  <Notes>35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35</vt:i4>
      </vt:variant>
    </vt:vector>
  </HeadingPairs>
  <TitlesOfParts>
    <vt:vector size="36" baseType="lpstr">
      <vt:lpstr>Simple Light</vt:lpstr>
      <vt:lpstr>İ-i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İ-i</dc:title>
  <cp:lastModifiedBy>ET</cp:lastModifiedBy>
  <cp:revision>3</cp:revision>
  <dcterms:modified xsi:type="dcterms:W3CDTF">2021-12-17T21:34:26Z</dcterms:modified>
</cp:coreProperties>
</file>