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57" d="100"/>
          <a:sy n="157" d="100"/>
        </p:scale>
        <p:origin x="-282" y="20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8774629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0869a738e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0869a738e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b3aaf0b576d661a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b3aaf0b576d661a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b3aaf0b576d661a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2b3aaf0b576d661a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b3aaf0b576d661a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b3aaf0b576d661a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b3aaf0b576d661a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2b3aaf0b576d661a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b3aaf0b576d661a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2b3aaf0b576d661a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b3aaf0b576d661a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2b3aaf0b576d661a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b3aaf0b576d661a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2b3aaf0b576d661a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b3aaf0b576d661a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2b3aaf0b576d661a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b3aaf0b576d661a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2b3aaf0b576d661a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2b3aaf0b576d661a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2b3aaf0b576d661a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0869a738e7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0869a738e7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2b3aaf0b576d661a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2b3aaf0b576d661a_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b3aaf0b576d661a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b3aaf0b576d661a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2b3aaf0b576d661a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2b3aaf0b576d661a_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2b3aaf0b576d661a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2b3aaf0b576d661a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2b3aaf0b576d661a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2b3aaf0b576d661a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2b3aaf0b576d661a_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2b3aaf0b576d661a_1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2b3aaf0b576d661a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2b3aaf0b576d661a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2b3aaf0b576d661a_1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2b3aaf0b576d661a_1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2b3aaf0b576d661a_1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2b3aaf0b576d661a_1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2b3aaf0b576d661a_1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2b3aaf0b576d661a_1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b3aaf0b576d661a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b3aaf0b576d661a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2b3aaf0b576d661a_1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2b3aaf0b576d661a_1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2b3aaf0b576d661a_1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" name="Google Shape;245;g2b3aaf0b576d661a_1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2b3aaf0b576d661a_1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2b3aaf0b576d661a_1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2b3aaf0b576d661a_1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" name="Google Shape;263;g2b3aaf0b576d661a_1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2b3aaf0b576d661a_1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" name="Google Shape;272;g2b3aaf0b576d661a_1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40cbb8206e2ded1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40cbb8206e2ded1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b3aaf0b576d661a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b3aaf0b576d661a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b3aaf0b576d661a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2b3aaf0b576d661a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b3aaf0b576d661a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2b3aaf0b576d661a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b3aaf0b576d661a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b3aaf0b576d661a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b3aaf0b576d661a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b3aaf0b576d661a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b3aaf0b576d661a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b3aaf0b576d661a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ilmazolmezs.blogspot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yilmazolmezs.blogspot.com/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108825"/>
            <a:ext cx="8520600" cy="315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" sz="20000" b="1">
                <a:solidFill>
                  <a:srgbClr val="FF9900"/>
                </a:solidFill>
              </a:rPr>
              <a:t>İ-i</a:t>
            </a:r>
            <a:endParaRPr sz="20000" b="1">
              <a:solidFill>
                <a:srgbClr val="FF9900"/>
              </a:solidFill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976750"/>
            <a:ext cx="8520600" cy="1686084"/>
          </a:xfrm>
          <a:prstGeom prst="rect">
            <a:avLst/>
          </a:prstGeom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rmAutofit fontScale="700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" sz="5000" b="1" dirty="0">
                <a:solidFill>
                  <a:srgbClr val="FF0000"/>
                </a:solidFill>
              </a:rPr>
              <a:t>Okuma öğretimi slaytları </a:t>
            </a:r>
            <a:endParaRPr sz="5000" b="1" dirty="0">
              <a:solidFill>
                <a:srgbClr val="FF0000"/>
              </a:solidFill>
            </a:endParaRPr>
          </a:p>
          <a:p>
            <a:pPr marL="0" lvl="0" indent="0">
              <a:buClr>
                <a:srgbClr val="595959"/>
              </a:buClr>
            </a:pPr>
            <a:r>
              <a:rPr lang="tr" sz="11000" b="1" dirty="0" smtClean="0">
                <a:solidFill>
                  <a:srgbClr val="FF0000"/>
                </a:solidFill>
              </a:rPr>
              <a:t>3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0" b="1" dirty="0">
              <a:solidFill>
                <a:srgbClr val="FF000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27803" y="4362499"/>
            <a:ext cx="9088395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tr-TR" sz="1800" b="1" dirty="0">
                <a:solidFill>
                  <a:srgbClr val="002060"/>
                </a:solidFill>
              </a:rPr>
              <a:t>Yılmaz ÖLMEZ </a:t>
            </a:r>
            <a:endParaRPr lang="tr-TR" sz="1800" dirty="0"/>
          </a:p>
          <a:p>
            <a:pPr algn="ctr"/>
            <a:r>
              <a:rPr lang="tr-TR" sz="1000" u="sng" dirty="0">
                <a:solidFill>
                  <a:srgbClr val="0097A7"/>
                </a:solidFill>
                <a:hlinkClick r:id="rId3"/>
              </a:rPr>
              <a:t>https://yilmazolmezs.blogspot.com/</a:t>
            </a:r>
            <a:r>
              <a:rPr lang="tr-TR" sz="1000" dirty="0"/>
              <a:t>   </a:t>
            </a:r>
            <a:r>
              <a:rPr lang="tr-TR" dirty="0"/>
              <a:t>                                                                           </a:t>
            </a:r>
            <a:r>
              <a:rPr lang="tr-TR" dirty="0" smtClean="0"/>
              <a:t> </a:t>
            </a:r>
            <a:r>
              <a:rPr lang="tr-TR" dirty="0"/>
              <a:t>                  </a:t>
            </a:r>
            <a:r>
              <a:rPr lang="tr-TR" sz="1000" dirty="0"/>
              <a:t>  Haşim </a:t>
            </a:r>
            <a:r>
              <a:rPr lang="tr-TR" sz="1000" dirty="0" err="1"/>
              <a:t>İşcan</a:t>
            </a:r>
            <a:r>
              <a:rPr lang="tr-TR" sz="1000" dirty="0"/>
              <a:t> İlkokulu  / BURSA   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22"/>
          <p:cNvPicPr preferRelativeResize="0"/>
          <p:nvPr/>
        </p:nvPicPr>
        <p:blipFill rotWithShape="1">
          <a:blip r:embed="rId3">
            <a:alphaModFix/>
          </a:blip>
          <a:srcRect l="1191" t="66807" r="74401" b="-798"/>
          <a:stretch/>
        </p:blipFill>
        <p:spPr>
          <a:xfrm>
            <a:off x="2091375" y="724625"/>
            <a:ext cx="5327626" cy="36942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23"/>
          <p:cNvPicPr preferRelativeResize="0"/>
          <p:nvPr/>
        </p:nvPicPr>
        <p:blipFill rotWithShape="1">
          <a:blip r:embed="rId3">
            <a:alphaModFix/>
          </a:blip>
          <a:srcRect l="25945" t="68771" r="49647" b="-2763"/>
          <a:stretch/>
        </p:blipFill>
        <p:spPr>
          <a:xfrm>
            <a:off x="2091375" y="724625"/>
            <a:ext cx="5327626" cy="36942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24"/>
          <p:cNvPicPr preferRelativeResize="0"/>
          <p:nvPr/>
        </p:nvPicPr>
        <p:blipFill rotWithShape="1">
          <a:blip r:embed="rId3">
            <a:alphaModFix/>
          </a:blip>
          <a:srcRect l="50281" t="67932" r="25310" b="-1923"/>
          <a:stretch/>
        </p:blipFill>
        <p:spPr>
          <a:xfrm>
            <a:off x="2091375" y="724625"/>
            <a:ext cx="5327626" cy="36942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Google Shape;115;p25"/>
          <p:cNvPicPr preferRelativeResize="0"/>
          <p:nvPr/>
        </p:nvPicPr>
        <p:blipFill rotWithShape="1">
          <a:blip r:embed="rId3">
            <a:alphaModFix/>
          </a:blip>
          <a:srcRect l="74962" t="68214" r="629" b="-2206"/>
          <a:stretch/>
        </p:blipFill>
        <p:spPr>
          <a:xfrm>
            <a:off x="2091375" y="724625"/>
            <a:ext cx="5327626" cy="36942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Google Shape;120;p26"/>
          <p:cNvPicPr preferRelativeResize="0"/>
          <p:nvPr/>
        </p:nvPicPr>
        <p:blipFill rotWithShape="1">
          <a:blip r:embed="rId3">
            <a:alphaModFix/>
          </a:blip>
          <a:srcRect l="44959" r="25895" b="86766"/>
          <a:stretch/>
        </p:blipFill>
        <p:spPr>
          <a:xfrm>
            <a:off x="2211488" y="1472637"/>
            <a:ext cx="4721024" cy="2198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Google Shape;125;p27"/>
          <p:cNvPicPr preferRelativeResize="0"/>
          <p:nvPr/>
        </p:nvPicPr>
        <p:blipFill rotWithShape="1">
          <a:blip r:embed="rId3">
            <a:alphaModFix/>
          </a:blip>
          <a:srcRect l="6920" t="17760" r="75067" b="69005"/>
          <a:stretch/>
        </p:blipFill>
        <p:spPr>
          <a:xfrm>
            <a:off x="0" y="1625300"/>
            <a:ext cx="1895075" cy="14278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27"/>
          <p:cNvPicPr preferRelativeResize="0"/>
          <p:nvPr/>
        </p:nvPicPr>
        <p:blipFill rotWithShape="1">
          <a:blip r:embed="rId3">
            <a:alphaModFix/>
          </a:blip>
          <a:srcRect l="26124" t="18003" r="47606" b="68763"/>
          <a:stretch/>
        </p:blipFill>
        <p:spPr>
          <a:xfrm>
            <a:off x="2442200" y="1625300"/>
            <a:ext cx="2763761" cy="14278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27"/>
          <p:cNvPicPr preferRelativeResize="0"/>
          <p:nvPr/>
        </p:nvPicPr>
        <p:blipFill rotWithShape="1">
          <a:blip r:embed="rId3">
            <a:alphaModFix/>
          </a:blip>
          <a:srcRect l="50935" t="17436" r="22796" b="69329"/>
          <a:stretch/>
        </p:blipFill>
        <p:spPr>
          <a:xfrm>
            <a:off x="5922475" y="1625300"/>
            <a:ext cx="2763761" cy="14278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p28"/>
          <p:cNvPicPr preferRelativeResize="0"/>
          <p:nvPr/>
        </p:nvPicPr>
        <p:blipFill rotWithShape="1">
          <a:blip r:embed="rId3">
            <a:alphaModFix/>
          </a:blip>
          <a:srcRect l="6920" t="17760" r="75067" b="69005"/>
          <a:stretch/>
        </p:blipFill>
        <p:spPr>
          <a:xfrm>
            <a:off x="0" y="1625300"/>
            <a:ext cx="1895075" cy="14278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28"/>
          <p:cNvPicPr preferRelativeResize="0"/>
          <p:nvPr/>
        </p:nvPicPr>
        <p:blipFill rotWithShape="1">
          <a:blip r:embed="rId3">
            <a:alphaModFix/>
          </a:blip>
          <a:srcRect l="26124" t="18003" r="47606" b="68763"/>
          <a:stretch/>
        </p:blipFill>
        <p:spPr>
          <a:xfrm>
            <a:off x="2442200" y="1625300"/>
            <a:ext cx="2763761" cy="14278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28"/>
          <p:cNvPicPr preferRelativeResize="0"/>
          <p:nvPr/>
        </p:nvPicPr>
        <p:blipFill rotWithShape="1">
          <a:blip r:embed="rId3">
            <a:alphaModFix/>
          </a:blip>
          <a:srcRect l="50935" t="17436" r="22796" b="69329"/>
          <a:stretch/>
        </p:blipFill>
        <p:spPr>
          <a:xfrm>
            <a:off x="5922475" y="1625300"/>
            <a:ext cx="2763761" cy="14278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Google Shape;139;p29"/>
          <p:cNvPicPr preferRelativeResize="0"/>
          <p:nvPr/>
        </p:nvPicPr>
        <p:blipFill rotWithShape="1">
          <a:blip r:embed="rId3">
            <a:alphaModFix/>
          </a:blip>
          <a:srcRect l="5032" t="35021" r="76954" b="51744"/>
          <a:stretch/>
        </p:blipFill>
        <p:spPr>
          <a:xfrm>
            <a:off x="61075" y="1625300"/>
            <a:ext cx="1895075" cy="14278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29"/>
          <p:cNvPicPr preferRelativeResize="0"/>
          <p:nvPr/>
        </p:nvPicPr>
        <p:blipFill rotWithShape="1">
          <a:blip r:embed="rId3">
            <a:alphaModFix/>
          </a:blip>
          <a:srcRect l="21775" t="34840" r="56458" b="51926"/>
          <a:stretch/>
        </p:blipFill>
        <p:spPr>
          <a:xfrm>
            <a:off x="2671175" y="1625300"/>
            <a:ext cx="2290075" cy="14278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29"/>
          <p:cNvPicPr preferRelativeResize="0"/>
          <p:nvPr/>
        </p:nvPicPr>
        <p:blipFill rotWithShape="1">
          <a:blip r:embed="rId3">
            <a:alphaModFix/>
          </a:blip>
          <a:srcRect l="42954" t="35406" r="41080" b="51359"/>
          <a:stretch/>
        </p:blipFill>
        <p:spPr>
          <a:xfrm>
            <a:off x="5922475" y="1625300"/>
            <a:ext cx="1679726" cy="14278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Google Shape;146;p30"/>
          <p:cNvPicPr preferRelativeResize="0"/>
          <p:nvPr/>
        </p:nvPicPr>
        <p:blipFill rotWithShape="1">
          <a:blip r:embed="rId3">
            <a:alphaModFix/>
          </a:blip>
          <a:srcRect l="5032" t="35021" r="76954" b="51744"/>
          <a:stretch/>
        </p:blipFill>
        <p:spPr>
          <a:xfrm>
            <a:off x="61075" y="1625300"/>
            <a:ext cx="1895075" cy="14278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30"/>
          <p:cNvPicPr preferRelativeResize="0"/>
          <p:nvPr/>
        </p:nvPicPr>
        <p:blipFill rotWithShape="1">
          <a:blip r:embed="rId3">
            <a:alphaModFix/>
          </a:blip>
          <a:srcRect l="21775" t="34840" r="56458" b="51926"/>
          <a:stretch/>
        </p:blipFill>
        <p:spPr>
          <a:xfrm>
            <a:off x="2671175" y="1625300"/>
            <a:ext cx="2290075" cy="14278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30"/>
          <p:cNvPicPr preferRelativeResize="0"/>
          <p:nvPr/>
        </p:nvPicPr>
        <p:blipFill rotWithShape="1">
          <a:blip r:embed="rId3">
            <a:alphaModFix/>
          </a:blip>
          <a:srcRect l="42954" t="35406" r="41080" b="51359"/>
          <a:stretch/>
        </p:blipFill>
        <p:spPr>
          <a:xfrm>
            <a:off x="5922475" y="1625300"/>
            <a:ext cx="1679726" cy="14278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Google Shape;153;p31"/>
          <p:cNvPicPr preferRelativeResize="0"/>
          <p:nvPr/>
        </p:nvPicPr>
        <p:blipFill rotWithShape="1">
          <a:blip r:embed="rId3">
            <a:alphaModFix/>
          </a:blip>
          <a:srcRect l="5178" t="51292" r="76808" b="34341"/>
          <a:stretch/>
        </p:blipFill>
        <p:spPr>
          <a:xfrm>
            <a:off x="61075" y="1625300"/>
            <a:ext cx="1895075" cy="15499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31"/>
          <p:cNvPicPr preferRelativeResize="0"/>
          <p:nvPr/>
        </p:nvPicPr>
        <p:blipFill rotWithShape="1">
          <a:blip r:embed="rId3">
            <a:alphaModFix/>
          </a:blip>
          <a:srcRect l="22066" t="52013" r="56166" b="34752"/>
          <a:stretch/>
        </p:blipFill>
        <p:spPr>
          <a:xfrm>
            <a:off x="2671175" y="1625300"/>
            <a:ext cx="2290075" cy="14278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31"/>
          <p:cNvPicPr preferRelativeResize="0"/>
          <p:nvPr/>
        </p:nvPicPr>
        <p:blipFill rotWithShape="1">
          <a:blip r:embed="rId3">
            <a:alphaModFix/>
          </a:blip>
          <a:srcRect l="46002" t="52526" r="38032" b="34239"/>
          <a:stretch/>
        </p:blipFill>
        <p:spPr>
          <a:xfrm>
            <a:off x="5922475" y="1625300"/>
            <a:ext cx="1679726" cy="14278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 rotWithShape="1">
          <a:blip r:embed="rId3">
            <a:alphaModFix/>
          </a:blip>
          <a:srcRect l="18825" t="4860" r="58032" b="61147"/>
          <a:stretch/>
        </p:blipFill>
        <p:spPr>
          <a:xfrm>
            <a:off x="2046325" y="724637"/>
            <a:ext cx="5051350" cy="369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Google Shape;160;p32"/>
          <p:cNvPicPr preferRelativeResize="0"/>
          <p:nvPr/>
        </p:nvPicPr>
        <p:blipFill rotWithShape="1">
          <a:blip r:embed="rId3">
            <a:alphaModFix/>
          </a:blip>
          <a:srcRect l="5178" t="51292" r="76808" b="34341"/>
          <a:stretch/>
        </p:blipFill>
        <p:spPr>
          <a:xfrm>
            <a:off x="61075" y="1625300"/>
            <a:ext cx="1895075" cy="15499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32"/>
          <p:cNvPicPr preferRelativeResize="0"/>
          <p:nvPr/>
        </p:nvPicPr>
        <p:blipFill rotWithShape="1">
          <a:blip r:embed="rId3">
            <a:alphaModFix/>
          </a:blip>
          <a:srcRect l="22066" t="52013" r="56166" b="34752"/>
          <a:stretch/>
        </p:blipFill>
        <p:spPr>
          <a:xfrm>
            <a:off x="2671175" y="1625300"/>
            <a:ext cx="2290075" cy="14278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32"/>
          <p:cNvPicPr preferRelativeResize="0"/>
          <p:nvPr/>
        </p:nvPicPr>
        <p:blipFill rotWithShape="1">
          <a:blip r:embed="rId3">
            <a:alphaModFix/>
          </a:blip>
          <a:srcRect l="46002" t="52526" r="38032" b="34239"/>
          <a:stretch/>
        </p:blipFill>
        <p:spPr>
          <a:xfrm>
            <a:off x="5922475" y="1625300"/>
            <a:ext cx="1679726" cy="14278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Google Shape;167;p33"/>
          <p:cNvPicPr preferRelativeResize="0"/>
          <p:nvPr/>
        </p:nvPicPr>
        <p:blipFill rotWithShape="1">
          <a:blip r:embed="rId3">
            <a:alphaModFix/>
          </a:blip>
          <a:srcRect l="7123" t="69262" r="74863" b="16372"/>
          <a:stretch/>
        </p:blipFill>
        <p:spPr>
          <a:xfrm>
            <a:off x="61075" y="1625300"/>
            <a:ext cx="1895075" cy="15499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33"/>
          <p:cNvPicPr preferRelativeResize="0"/>
          <p:nvPr/>
        </p:nvPicPr>
        <p:blipFill rotWithShape="1">
          <a:blip r:embed="rId3">
            <a:alphaModFix/>
          </a:blip>
          <a:srcRect l="22648" t="69840" r="55585" b="16925"/>
          <a:stretch/>
        </p:blipFill>
        <p:spPr>
          <a:xfrm>
            <a:off x="2671175" y="1625300"/>
            <a:ext cx="2290075" cy="14278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33"/>
          <p:cNvPicPr preferRelativeResize="0"/>
          <p:nvPr/>
        </p:nvPicPr>
        <p:blipFill rotWithShape="1">
          <a:blip r:embed="rId3">
            <a:alphaModFix/>
          </a:blip>
          <a:srcRect l="43390" t="70355" r="40644" b="16411"/>
          <a:stretch/>
        </p:blipFill>
        <p:spPr>
          <a:xfrm>
            <a:off x="5922475" y="1625300"/>
            <a:ext cx="1679726" cy="14278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Google Shape;174;p34"/>
          <p:cNvPicPr preferRelativeResize="0"/>
          <p:nvPr/>
        </p:nvPicPr>
        <p:blipFill rotWithShape="1">
          <a:blip r:embed="rId3">
            <a:alphaModFix/>
          </a:blip>
          <a:srcRect l="7123" t="69262" r="74863" b="16372"/>
          <a:stretch/>
        </p:blipFill>
        <p:spPr>
          <a:xfrm>
            <a:off x="61075" y="1625300"/>
            <a:ext cx="1895075" cy="15499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34"/>
          <p:cNvPicPr preferRelativeResize="0"/>
          <p:nvPr/>
        </p:nvPicPr>
        <p:blipFill rotWithShape="1">
          <a:blip r:embed="rId3">
            <a:alphaModFix/>
          </a:blip>
          <a:srcRect l="22648" t="69840" r="55585" b="16925"/>
          <a:stretch/>
        </p:blipFill>
        <p:spPr>
          <a:xfrm>
            <a:off x="2671175" y="1625300"/>
            <a:ext cx="2290075" cy="14278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34"/>
          <p:cNvPicPr preferRelativeResize="0"/>
          <p:nvPr/>
        </p:nvPicPr>
        <p:blipFill rotWithShape="1">
          <a:blip r:embed="rId3">
            <a:alphaModFix/>
          </a:blip>
          <a:srcRect l="43390" t="70355" r="40644" b="16411"/>
          <a:stretch/>
        </p:blipFill>
        <p:spPr>
          <a:xfrm>
            <a:off x="5922475" y="1625300"/>
            <a:ext cx="1679726" cy="14278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Google Shape;181;p35"/>
          <p:cNvPicPr preferRelativeResize="0"/>
          <p:nvPr/>
        </p:nvPicPr>
        <p:blipFill rotWithShape="1">
          <a:blip r:embed="rId3">
            <a:alphaModFix/>
          </a:blip>
          <a:srcRect l="7125" t="86240" r="68065" b="-606"/>
          <a:stretch/>
        </p:blipFill>
        <p:spPr>
          <a:xfrm>
            <a:off x="61075" y="1625300"/>
            <a:ext cx="2610099" cy="15499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35"/>
          <p:cNvPicPr preferRelativeResize="0"/>
          <p:nvPr/>
        </p:nvPicPr>
        <p:blipFill rotWithShape="1">
          <a:blip r:embed="rId3">
            <a:alphaModFix/>
          </a:blip>
          <a:srcRect l="30484" t="86766" r="47749"/>
          <a:stretch/>
        </p:blipFill>
        <p:spPr>
          <a:xfrm>
            <a:off x="2671175" y="1625300"/>
            <a:ext cx="2290075" cy="14278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p35"/>
          <p:cNvPicPr preferRelativeResize="0"/>
          <p:nvPr/>
        </p:nvPicPr>
        <p:blipFill rotWithShape="1">
          <a:blip r:embed="rId3">
            <a:alphaModFix/>
          </a:blip>
          <a:srcRect l="50071" t="86766" r="24246"/>
          <a:stretch/>
        </p:blipFill>
        <p:spPr>
          <a:xfrm>
            <a:off x="4808600" y="1686350"/>
            <a:ext cx="2702000" cy="14278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35"/>
          <p:cNvPicPr preferRelativeResize="0"/>
          <p:nvPr/>
        </p:nvPicPr>
        <p:blipFill rotWithShape="1">
          <a:blip r:embed="rId3">
            <a:alphaModFix/>
          </a:blip>
          <a:srcRect l="42954" t="35406" r="41080" b="51359"/>
          <a:stretch/>
        </p:blipFill>
        <p:spPr>
          <a:xfrm>
            <a:off x="7663250" y="1755525"/>
            <a:ext cx="1480749" cy="14278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" name="Google Shape;189;p36"/>
          <p:cNvPicPr preferRelativeResize="0"/>
          <p:nvPr/>
        </p:nvPicPr>
        <p:blipFill rotWithShape="1">
          <a:blip r:embed="rId3">
            <a:alphaModFix/>
          </a:blip>
          <a:srcRect l="7125" t="86240" r="68065" b="-606"/>
          <a:stretch/>
        </p:blipFill>
        <p:spPr>
          <a:xfrm>
            <a:off x="61075" y="1625300"/>
            <a:ext cx="2610099" cy="15499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p36"/>
          <p:cNvPicPr preferRelativeResize="0"/>
          <p:nvPr/>
        </p:nvPicPr>
        <p:blipFill rotWithShape="1">
          <a:blip r:embed="rId3">
            <a:alphaModFix/>
          </a:blip>
          <a:srcRect l="30484" t="86766" r="47749"/>
          <a:stretch/>
        </p:blipFill>
        <p:spPr>
          <a:xfrm>
            <a:off x="2671175" y="1625300"/>
            <a:ext cx="2290075" cy="14278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p36"/>
          <p:cNvPicPr preferRelativeResize="0"/>
          <p:nvPr/>
        </p:nvPicPr>
        <p:blipFill rotWithShape="1">
          <a:blip r:embed="rId3">
            <a:alphaModFix/>
          </a:blip>
          <a:srcRect l="50071" t="86766" r="24246"/>
          <a:stretch/>
        </p:blipFill>
        <p:spPr>
          <a:xfrm>
            <a:off x="4808600" y="1686350"/>
            <a:ext cx="2702000" cy="14278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p36"/>
          <p:cNvPicPr preferRelativeResize="0"/>
          <p:nvPr/>
        </p:nvPicPr>
        <p:blipFill rotWithShape="1">
          <a:blip r:embed="rId3">
            <a:alphaModFix/>
          </a:blip>
          <a:srcRect l="42954" t="35406" r="41080" b="51359"/>
          <a:stretch/>
        </p:blipFill>
        <p:spPr>
          <a:xfrm>
            <a:off x="7663250" y="1755525"/>
            <a:ext cx="1480749" cy="14278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Google Shape;197;p37"/>
          <p:cNvPicPr preferRelativeResize="0"/>
          <p:nvPr/>
        </p:nvPicPr>
        <p:blipFill rotWithShape="1">
          <a:blip r:embed="rId3">
            <a:alphaModFix/>
          </a:blip>
          <a:srcRect l="5007" r="72314" b="76643"/>
          <a:stretch/>
        </p:blipFill>
        <p:spPr>
          <a:xfrm>
            <a:off x="0" y="1714388"/>
            <a:ext cx="2182951" cy="1714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p37"/>
          <p:cNvPicPr preferRelativeResize="0"/>
          <p:nvPr/>
        </p:nvPicPr>
        <p:blipFill rotWithShape="1">
          <a:blip r:embed="rId3">
            <a:alphaModFix/>
          </a:blip>
          <a:srcRect l="28191" r="54995" b="76643"/>
          <a:stretch/>
        </p:blipFill>
        <p:spPr>
          <a:xfrm>
            <a:off x="2320100" y="1714375"/>
            <a:ext cx="1618375" cy="1714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p37"/>
          <p:cNvPicPr preferRelativeResize="0"/>
          <p:nvPr/>
        </p:nvPicPr>
        <p:blipFill rotWithShape="1">
          <a:blip r:embed="rId3">
            <a:alphaModFix/>
          </a:blip>
          <a:srcRect l="44448" r="32873" b="76643"/>
          <a:stretch/>
        </p:blipFill>
        <p:spPr>
          <a:xfrm>
            <a:off x="4166975" y="1714400"/>
            <a:ext cx="2182951" cy="1714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p37"/>
          <p:cNvPicPr preferRelativeResize="0"/>
          <p:nvPr/>
        </p:nvPicPr>
        <p:blipFill rotWithShape="1">
          <a:blip r:embed="rId3">
            <a:alphaModFix/>
          </a:blip>
          <a:srcRect l="66491" r="10830" b="76643"/>
          <a:stretch/>
        </p:blipFill>
        <p:spPr>
          <a:xfrm>
            <a:off x="6578425" y="1714400"/>
            <a:ext cx="2182951" cy="17147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Google Shape;205;p38"/>
          <p:cNvPicPr preferRelativeResize="0"/>
          <p:nvPr/>
        </p:nvPicPr>
        <p:blipFill rotWithShape="1">
          <a:blip r:embed="rId3">
            <a:alphaModFix/>
          </a:blip>
          <a:srcRect l="5007" r="72314" b="76643"/>
          <a:stretch/>
        </p:blipFill>
        <p:spPr>
          <a:xfrm>
            <a:off x="0" y="1714388"/>
            <a:ext cx="2182951" cy="1714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p38"/>
          <p:cNvPicPr preferRelativeResize="0"/>
          <p:nvPr/>
        </p:nvPicPr>
        <p:blipFill rotWithShape="1">
          <a:blip r:embed="rId3">
            <a:alphaModFix/>
          </a:blip>
          <a:srcRect l="28191" r="54995" b="76643"/>
          <a:stretch/>
        </p:blipFill>
        <p:spPr>
          <a:xfrm>
            <a:off x="2320100" y="1714375"/>
            <a:ext cx="1618375" cy="1714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p38"/>
          <p:cNvPicPr preferRelativeResize="0"/>
          <p:nvPr/>
        </p:nvPicPr>
        <p:blipFill rotWithShape="1">
          <a:blip r:embed="rId3">
            <a:alphaModFix/>
          </a:blip>
          <a:srcRect l="44448" r="32873" b="76643"/>
          <a:stretch/>
        </p:blipFill>
        <p:spPr>
          <a:xfrm>
            <a:off x="4166975" y="1714400"/>
            <a:ext cx="2182951" cy="1714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p38"/>
          <p:cNvPicPr preferRelativeResize="0"/>
          <p:nvPr/>
        </p:nvPicPr>
        <p:blipFill rotWithShape="1">
          <a:blip r:embed="rId3">
            <a:alphaModFix/>
          </a:blip>
          <a:srcRect l="66491" r="10830" b="76643"/>
          <a:stretch/>
        </p:blipFill>
        <p:spPr>
          <a:xfrm>
            <a:off x="6578425" y="1714400"/>
            <a:ext cx="2182951" cy="17147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Google Shape;213;p39"/>
          <p:cNvPicPr preferRelativeResize="0"/>
          <p:nvPr/>
        </p:nvPicPr>
        <p:blipFill rotWithShape="1">
          <a:blip r:embed="rId3">
            <a:alphaModFix/>
          </a:blip>
          <a:srcRect l="4374" t="18505" r="78812" b="58138"/>
          <a:stretch/>
        </p:blipFill>
        <p:spPr>
          <a:xfrm>
            <a:off x="0" y="1714375"/>
            <a:ext cx="1618375" cy="1714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p39"/>
          <p:cNvPicPr preferRelativeResize="0"/>
          <p:nvPr/>
        </p:nvPicPr>
        <p:blipFill rotWithShape="1">
          <a:blip r:embed="rId3">
            <a:alphaModFix/>
          </a:blip>
          <a:srcRect l="23436" t="18505" r="62449" b="58138"/>
          <a:stretch/>
        </p:blipFill>
        <p:spPr>
          <a:xfrm>
            <a:off x="2015050" y="1714375"/>
            <a:ext cx="1358624" cy="1714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39"/>
          <p:cNvPicPr preferRelativeResize="0"/>
          <p:nvPr/>
        </p:nvPicPr>
        <p:blipFill rotWithShape="1">
          <a:blip r:embed="rId3">
            <a:alphaModFix/>
          </a:blip>
          <a:srcRect l="36842" t="18297" r="36357" b="58346"/>
          <a:stretch/>
        </p:blipFill>
        <p:spPr>
          <a:xfrm>
            <a:off x="3373675" y="1714400"/>
            <a:ext cx="2579850" cy="1714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p39"/>
          <p:cNvPicPr preferRelativeResize="0"/>
          <p:nvPr/>
        </p:nvPicPr>
        <p:blipFill rotWithShape="1">
          <a:blip r:embed="rId3">
            <a:alphaModFix/>
          </a:blip>
          <a:srcRect l="64268" t="18089" r="8930" b="58554"/>
          <a:stretch/>
        </p:blipFill>
        <p:spPr>
          <a:xfrm>
            <a:off x="6181525" y="1714400"/>
            <a:ext cx="2579850" cy="17147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1" name="Google Shape;221;p40"/>
          <p:cNvPicPr preferRelativeResize="0"/>
          <p:nvPr/>
        </p:nvPicPr>
        <p:blipFill rotWithShape="1">
          <a:blip r:embed="rId3">
            <a:alphaModFix/>
          </a:blip>
          <a:srcRect l="4374" t="18505" r="78812" b="58138"/>
          <a:stretch/>
        </p:blipFill>
        <p:spPr>
          <a:xfrm>
            <a:off x="0" y="1714375"/>
            <a:ext cx="1618375" cy="1714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p40"/>
          <p:cNvPicPr preferRelativeResize="0"/>
          <p:nvPr/>
        </p:nvPicPr>
        <p:blipFill rotWithShape="1">
          <a:blip r:embed="rId3">
            <a:alphaModFix/>
          </a:blip>
          <a:srcRect l="23436" t="18505" r="62449" b="58138"/>
          <a:stretch/>
        </p:blipFill>
        <p:spPr>
          <a:xfrm>
            <a:off x="2015050" y="1714375"/>
            <a:ext cx="1358624" cy="1714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40"/>
          <p:cNvPicPr preferRelativeResize="0"/>
          <p:nvPr/>
        </p:nvPicPr>
        <p:blipFill rotWithShape="1">
          <a:blip r:embed="rId3">
            <a:alphaModFix/>
          </a:blip>
          <a:srcRect l="36842" t="18297" r="36357" b="58346"/>
          <a:stretch/>
        </p:blipFill>
        <p:spPr>
          <a:xfrm>
            <a:off x="4099125" y="1649125"/>
            <a:ext cx="2579850" cy="1714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p40"/>
          <p:cNvPicPr preferRelativeResize="0"/>
          <p:nvPr/>
        </p:nvPicPr>
        <p:blipFill rotWithShape="1">
          <a:blip r:embed="rId3">
            <a:alphaModFix/>
          </a:blip>
          <a:srcRect l="64268" t="19921" r="22066" b="58553"/>
          <a:stretch/>
        </p:blipFill>
        <p:spPr>
          <a:xfrm>
            <a:off x="6714375" y="1783575"/>
            <a:ext cx="1315400" cy="1580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9" name="Google Shape;229;p41"/>
          <p:cNvPicPr preferRelativeResize="0"/>
          <p:nvPr/>
        </p:nvPicPr>
        <p:blipFill rotWithShape="1">
          <a:blip r:embed="rId3">
            <a:alphaModFix/>
          </a:blip>
          <a:srcRect l="5326" t="38320" r="77861" b="38323"/>
          <a:stretch/>
        </p:blipFill>
        <p:spPr>
          <a:xfrm>
            <a:off x="0" y="1714375"/>
            <a:ext cx="1618375" cy="1714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p41"/>
          <p:cNvPicPr preferRelativeResize="0"/>
          <p:nvPr/>
        </p:nvPicPr>
        <p:blipFill rotWithShape="1">
          <a:blip r:embed="rId3">
            <a:alphaModFix/>
          </a:blip>
          <a:srcRect l="21374" t="38320" r="64511" b="38323"/>
          <a:stretch/>
        </p:blipFill>
        <p:spPr>
          <a:xfrm>
            <a:off x="2015050" y="1714375"/>
            <a:ext cx="1358624" cy="1714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p41"/>
          <p:cNvPicPr preferRelativeResize="0"/>
          <p:nvPr/>
        </p:nvPicPr>
        <p:blipFill rotWithShape="1">
          <a:blip r:embed="rId3">
            <a:alphaModFix/>
          </a:blip>
          <a:srcRect l="37552" t="38323" r="49998" b="38320"/>
          <a:stretch/>
        </p:blipFill>
        <p:spPr>
          <a:xfrm>
            <a:off x="3373675" y="1714400"/>
            <a:ext cx="1198326" cy="1714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p41"/>
          <p:cNvPicPr preferRelativeResize="0"/>
          <p:nvPr/>
        </p:nvPicPr>
        <p:blipFill rotWithShape="1">
          <a:blip r:embed="rId3">
            <a:alphaModFix/>
          </a:blip>
          <a:srcRect l="49690" t="38323" r="23666" b="38320"/>
          <a:stretch/>
        </p:blipFill>
        <p:spPr>
          <a:xfrm>
            <a:off x="4747550" y="1714400"/>
            <a:ext cx="2564599" cy="1714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p41"/>
          <p:cNvPicPr preferRelativeResize="0"/>
          <p:nvPr/>
        </p:nvPicPr>
        <p:blipFill rotWithShape="1">
          <a:blip r:embed="rId3">
            <a:alphaModFix/>
          </a:blip>
          <a:srcRect l="77194" t="40604" r="5993" b="36038"/>
          <a:stretch/>
        </p:blipFill>
        <p:spPr>
          <a:xfrm>
            <a:off x="7525625" y="1882050"/>
            <a:ext cx="1618375" cy="17147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5"/>
          <p:cNvPicPr preferRelativeResize="0"/>
          <p:nvPr/>
        </p:nvPicPr>
        <p:blipFill rotWithShape="1">
          <a:blip r:embed="rId3">
            <a:alphaModFix/>
          </a:blip>
          <a:srcRect l="38429" t="5985" r="38429" b="60022"/>
          <a:stretch/>
        </p:blipFill>
        <p:spPr>
          <a:xfrm>
            <a:off x="2046325" y="724637"/>
            <a:ext cx="5051350" cy="369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8" name="Google Shape;238;p42"/>
          <p:cNvPicPr preferRelativeResize="0"/>
          <p:nvPr/>
        </p:nvPicPr>
        <p:blipFill rotWithShape="1">
          <a:blip r:embed="rId3">
            <a:alphaModFix/>
          </a:blip>
          <a:srcRect l="5326" t="38320" r="77861" b="38323"/>
          <a:stretch/>
        </p:blipFill>
        <p:spPr>
          <a:xfrm>
            <a:off x="0" y="1714375"/>
            <a:ext cx="1618375" cy="1714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42"/>
          <p:cNvPicPr preferRelativeResize="0"/>
          <p:nvPr/>
        </p:nvPicPr>
        <p:blipFill rotWithShape="1">
          <a:blip r:embed="rId3">
            <a:alphaModFix/>
          </a:blip>
          <a:srcRect l="21374" t="38320" r="64511" b="38323"/>
          <a:stretch/>
        </p:blipFill>
        <p:spPr>
          <a:xfrm>
            <a:off x="2015050" y="1714375"/>
            <a:ext cx="1358624" cy="1714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p42"/>
          <p:cNvPicPr preferRelativeResize="0"/>
          <p:nvPr/>
        </p:nvPicPr>
        <p:blipFill rotWithShape="1">
          <a:blip r:embed="rId3">
            <a:alphaModFix/>
          </a:blip>
          <a:srcRect l="37552" t="38323" r="49998" b="38320"/>
          <a:stretch/>
        </p:blipFill>
        <p:spPr>
          <a:xfrm>
            <a:off x="3373675" y="1714400"/>
            <a:ext cx="1198326" cy="1714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p42"/>
          <p:cNvPicPr preferRelativeResize="0"/>
          <p:nvPr/>
        </p:nvPicPr>
        <p:blipFill rotWithShape="1">
          <a:blip r:embed="rId3">
            <a:alphaModFix/>
          </a:blip>
          <a:srcRect l="49690" t="38323" r="23666" b="38320"/>
          <a:stretch/>
        </p:blipFill>
        <p:spPr>
          <a:xfrm>
            <a:off x="4747550" y="1714400"/>
            <a:ext cx="2564599" cy="1714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p42"/>
          <p:cNvPicPr preferRelativeResize="0"/>
          <p:nvPr/>
        </p:nvPicPr>
        <p:blipFill rotWithShape="1">
          <a:blip r:embed="rId3">
            <a:alphaModFix/>
          </a:blip>
          <a:srcRect l="77194" t="40604" r="5993" b="36038"/>
          <a:stretch/>
        </p:blipFill>
        <p:spPr>
          <a:xfrm>
            <a:off x="7525625" y="1882050"/>
            <a:ext cx="1618375" cy="17147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7" name="Google Shape;247;p43"/>
          <p:cNvPicPr preferRelativeResize="0"/>
          <p:nvPr/>
        </p:nvPicPr>
        <p:blipFill rotWithShape="1">
          <a:blip r:embed="rId3">
            <a:alphaModFix/>
          </a:blip>
          <a:srcRect l="6119" t="58073" r="77067" b="18570"/>
          <a:stretch/>
        </p:blipFill>
        <p:spPr>
          <a:xfrm>
            <a:off x="0" y="1714375"/>
            <a:ext cx="1618375" cy="1714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Google Shape;248;p43"/>
          <p:cNvPicPr preferRelativeResize="0"/>
          <p:nvPr/>
        </p:nvPicPr>
        <p:blipFill rotWithShape="1">
          <a:blip r:embed="rId3">
            <a:alphaModFix/>
          </a:blip>
          <a:srcRect l="25021" t="59114" r="60864" b="17528"/>
          <a:stretch/>
        </p:blipFill>
        <p:spPr>
          <a:xfrm>
            <a:off x="1935137" y="1773575"/>
            <a:ext cx="1358624" cy="1714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49" name="Google Shape;249;p43"/>
          <p:cNvPicPr preferRelativeResize="0"/>
          <p:nvPr/>
        </p:nvPicPr>
        <p:blipFill rotWithShape="1">
          <a:blip r:embed="rId3">
            <a:alphaModFix/>
          </a:blip>
          <a:srcRect l="37552" t="38323" r="49998" b="38320"/>
          <a:stretch/>
        </p:blipFill>
        <p:spPr>
          <a:xfrm>
            <a:off x="3373675" y="1714400"/>
            <a:ext cx="1198326" cy="1714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Google Shape;250;p43"/>
          <p:cNvPicPr preferRelativeResize="0"/>
          <p:nvPr/>
        </p:nvPicPr>
        <p:blipFill rotWithShape="1">
          <a:blip r:embed="rId3">
            <a:alphaModFix/>
          </a:blip>
          <a:srcRect l="49690" t="38323" r="23666" b="38320"/>
          <a:stretch/>
        </p:blipFill>
        <p:spPr>
          <a:xfrm>
            <a:off x="4747550" y="1714400"/>
            <a:ext cx="2564599" cy="1714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Google Shape;251;p43"/>
          <p:cNvPicPr preferRelativeResize="0"/>
          <p:nvPr/>
        </p:nvPicPr>
        <p:blipFill rotWithShape="1">
          <a:blip r:embed="rId3">
            <a:alphaModFix/>
          </a:blip>
          <a:srcRect l="77194" t="40604" r="5993" b="36038"/>
          <a:stretch/>
        </p:blipFill>
        <p:spPr>
          <a:xfrm>
            <a:off x="7525625" y="1882050"/>
            <a:ext cx="1618375" cy="17147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" name="Google Shape;256;p44"/>
          <p:cNvPicPr preferRelativeResize="0"/>
          <p:nvPr/>
        </p:nvPicPr>
        <p:blipFill rotWithShape="1">
          <a:blip r:embed="rId3">
            <a:alphaModFix/>
          </a:blip>
          <a:srcRect l="6119" t="58073" r="77067" b="18570"/>
          <a:stretch/>
        </p:blipFill>
        <p:spPr>
          <a:xfrm>
            <a:off x="0" y="1714375"/>
            <a:ext cx="1618375" cy="1714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Google Shape;257;p44"/>
          <p:cNvPicPr preferRelativeResize="0"/>
          <p:nvPr/>
        </p:nvPicPr>
        <p:blipFill rotWithShape="1">
          <a:blip r:embed="rId3">
            <a:alphaModFix/>
          </a:blip>
          <a:srcRect l="25339" t="58283" r="60546" b="18360"/>
          <a:stretch/>
        </p:blipFill>
        <p:spPr>
          <a:xfrm>
            <a:off x="2015050" y="1714375"/>
            <a:ext cx="1358624" cy="1714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p44"/>
          <p:cNvPicPr preferRelativeResize="0"/>
          <p:nvPr/>
        </p:nvPicPr>
        <p:blipFill rotWithShape="1">
          <a:blip r:embed="rId3">
            <a:alphaModFix/>
          </a:blip>
          <a:srcRect l="37552" t="38323" r="49998" b="38320"/>
          <a:stretch/>
        </p:blipFill>
        <p:spPr>
          <a:xfrm>
            <a:off x="3373675" y="1714400"/>
            <a:ext cx="1198326" cy="1714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p44"/>
          <p:cNvPicPr preferRelativeResize="0"/>
          <p:nvPr/>
        </p:nvPicPr>
        <p:blipFill rotWithShape="1">
          <a:blip r:embed="rId3">
            <a:alphaModFix/>
          </a:blip>
          <a:srcRect l="49690" t="38323" r="23666" b="38320"/>
          <a:stretch/>
        </p:blipFill>
        <p:spPr>
          <a:xfrm>
            <a:off x="4747550" y="1714400"/>
            <a:ext cx="2564599" cy="1714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p44"/>
          <p:cNvPicPr preferRelativeResize="0"/>
          <p:nvPr/>
        </p:nvPicPr>
        <p:blipFill rotWithShape="1">
          <a:blip r:embed="rId3">
            <a:alphaModFix/>
          </a:blip>
          <a:srcRect l="77194" t="40604" r="5993" b="36038"/>
          <a:stretch/>
        </p:blipFill>
        <p:spPr>
          <a:xfrm>
            <a:off x="7525625" y="1882050"/>
            <a:ext cx="1618375" cy="17147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5" name="Google Shape;265;p45"/>
          <p:cNvPicPr preferRelativeResize="0"/>
          <p:nvPr/>
        </p:nvPicPr>
        <p:blipFill rotWithShape="1">
          <a:blip r:embed="rId3">
            <a:alphaModFix/>
          </a:blip>
          <a:srcRect l="6596" t="78514" r="72470" b="-1870"/>
          <a:stretch/>
        </p:blipFill>
        <p:spPr>
          <a:xfrm>
            <a:off x="0" y="1714375"/>
            <a:ext cx="2015049" cy="1714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Google Shape;266;p45"/>
          <p:cNvPicPr preferRelativeResize="0"/>
          <p:nvPr/>
        </p:nvPicPr>
        <p:blipFill rotWithShape="1">
          <a:blip r:embed="rId3">
            <a:alphaModFix/>
          </a:blip>
          <a:srcRect l="25339" t="58283" r="60546" b="18360"/>
          <a:stretch/>
        </p:blipFill>
        <p:spPr>
          <a:xfrm>
            <a:off x="2015050" y="1714375"/>
            <a:ext cx="1358624" cy="1714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Google Shape;267;p45"/>
          <p:cNvPicPr preferRelativeResize="0"/>
          <p:nvPr/>
        </p:nvPicPr>
        <p:blipFill rotWithShape="1">
          <a:blip r:embed="rId3">
            <a:alphaModFix/>
          </a:blip>
          <a:srcRect l="37552" t="38323" r="49998" b="38320"/>
          <a:stretch/>
        </p:blipFill>
        <p:spPr>
          <a:xfrm>
            <a:off x="3373675" y="1714400"/>
            <a:ext cx="1198326" cy="1714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Google Shape;268;p45"/>
          <p:cNvPicPr preferRelativeResize="0"/>
          <p:nvPr/>
        </p:nvPicPr>
        <p:blipFill rotWithShape="1">
          <a:blip r:embed="rId3">
            <a:alphaModFix/>
          </a:blip>
          <a:srcRect l="49690" t="38323" r="23666" b="38320"/>
          <a:stretch/>
        </p:blipFill>
        <p:spPr>
          <a:xfrm>
            <a:off x="4747550" y="1714400"/>
            <a:ext cx="2564599" cy="1714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p45"/>
          <p:cNvPicPr preferRelativeResize="0"/>
          <p:nvPr/>
        </p:nvPicPr>
        <p:blipFill rotWithShape="1">
          <a:blip r:embed="rId3">
            <a:alphaModFix/>
          </a:blip>
          <a:srcRect l="77194" t="40604" r="5993" b="36038"/>
          <a:stretch/>
        </p:blipFill>
        <p:spPr>
          <a:xfrm>
            <a:off x="7525625" y="1882050"/>
            <a:ext cx="1618375" cy="17147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4" name="Google Shape;274;p46"/>
          <p:cNvPicPr preferRelativeResize="0"/>
          <p:nvPr/>
        </p:nvPicPr>
        <p:blipFill rotWithShape="1">
          <a:blip r:embed="rId3">
            <a:alphaModFix/>
          </a:blip>
          <a:srcRect l="6596" t="78514" r="72470" b="-1870"/>
          <a:stretch/>
        </p:blipFill>
        <p:spPr>
          <a:xfrm>
            <a:off x="0" y="1714375"/>
            <a:ext cx="2015049" cy="1714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5" name="Google Shape;275;p46"/>
          <p:cNvPicPr preferRelativeResize="0"/>
          <p:nvPr/>
        </p:nvPicPr>
        <p:blipFill rotWithShape="1">
          <a:blip r:embed="rId3">
            <a:alphaModFix/>
          </a:blip>
          <a:srcRect l="25339" t="58283" r="60546" b="18360"/>
          <a:stretch/>
        </p:blipFill>
        <p:spPr>
          <a:xfrm>
            <a:off x="2015050" y="1714375"/>
            <a:ext cx="1358624" cy="1714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Google Shape;276;p46"/>
          <p:cNvPicPr preferRelativeResize="0"/>
          <p:nvPr/>
        </p:nvPicPr>
        <p:blipFill rotWithShape="1">
          <a:blip r:embed="rId3">
            <a:alphaModFix/>
          </a:blip>
          <a:srcRect l="37552" t="38323" r="49998" b="38320"/>
          <a:stretch/>
        </p:blipFill>
        <p:spPr>
          <a:xfrm>
            <a:off x="3373675" y="1714400"/>
            <a:ext cx="1198326" cy="1714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Google Shape;277;p46"/>
          <p:cNvPicPr preferRelativeResize="0"/>
          <p:nvPr/>
        </p:nvPicPr>
        <p:blipFill rotWithShape="1">
          <a:blip r:embed="rId3">
            <a:alphaModFix/>
          </a:blip>
          <a:srcRect l="49690" t="38323" r="23666" b="38320"/>
          <a:stretch/>
        </p:blipFill>
        <p:spPr>
          <a:xfrm>
            <a:off x="4747550" y="1714400"/>
            <a:ext cx="2564599" cy="1714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p46"/>
          <p:cNvPicPr preferRelativeResize="0"/>
          <p:nvPr/>
        </p:nvPicPr>
        <p:blipFill rotWithShape="1">
          <a:blip r:embed="rId3">
            <a:alphaModFix/>
          </a:blip>
          <a:srcRect l="77194" t="40604" r="5993" b="36038"/>
          <a:stretch/>
        </p:blipFill>
        <p:spPr>
          <a:xfrm>
            <a:off x="7525625" y="1882050"/>
            <a:ext cx="1618375" cy="17147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47"/>
          <p:cNvSpPr txBox="1">
            <a:spLocks noGrp="1"/>
          </p:cNvSpPr>
          <p:nvPr>
            <p:ph type="body" idx="1"/>
          </p:nvPr>
        </p:nvSpPr>
        <p:spPr>
          <a:xfrm>
            <a:off x="94300" y="253900"/>
            <a:ext cx="8737800" cy="4366545"/>
          </a:xfrm>
          <a:prstGeom prst="rect">
            <a:avLst/>
          </a:prstGeom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rmAutofit fontScale="400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" sz="11892" b="1" dirty="0">
                <a:solidFill>
                  <a:srgbClr val="FF0000"/>
                </a:solidFill>
              </a:rPr>
              <a:t>Okuma öğretimi slaytları </a:t>
            </a:r>
            <a:r>
              <a:rPr lang="tr" sz="14234" b="1" dirty="0">
                <a:solidFill>
                  <a:srgbClr val="FF0000"/>
                </a:solidFill>
              </a:rPr>
              <a:t>3 </a:t>
            </a:r>
            <a:endParaRPr sz="14234" b="1" dirty="0">
              <a:solidFill>
                <a:srgbClr val="FF0000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 sz="7560" b="1" dirty="0">
              <a:solidFill>
                <a:srgbClr val="FF0000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tr" sz="7560" b="1" dirty="0">
                <a:solidFill>
                  <a:srgbClr val="FF0000"/>
                </a:solidFill>
              </a:rPr>
              <a:t>Bitti</a:t>
            </a:r>
            <a:endParaRPr sz="7560" b="1" dirty="0">
              <a:solidFill>
                <a:srgbClr val="FF0000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 sz="7560" b="1" dirty="0">
              <a:solidFill>
                <a:srgbClr val="FF0000"/>
              </a:solidFill>
            </a:endParaRPr>
          </a:p>
          <a:p>
            <a:pPr marL="0" lvl="0" indent="0" algn="ctr">
              <a:lnSpc>
                <a:spcPct val="100000"/>
              </a:lnSpc>
              <a:buClr>
                <a:srgbClr val="595959"/>
              </a:buClr>
              <a:buSzPts val="2800"/>
              <a:buNone/>
            </a:pPr>
            <a:r>
              <a:rPr lang="tr" sz="11000" b="1" dirty="0">
                <a:solidFill>
                  <a:srgbClr val="FF0000"/>
                </a:solidFill>
              </a:rPr>
              <a:t>4. Slayta </a:t>
            </a:r>
            <a:r>
              <a:rPr lang="tr" sz="11000" b="1" dirty="0" smtClean="0">
                <a:solidFill>
                  <a:srgbClr val="FF0000"/>
                </a:solidFill>
              </a:rPr>
              <a:t>Geçebilirsiniz</a:t>
            </a:r>
          </a:p>
          <a:p>
            <a:pPr marL="0" lvl="0" indent="0" algn="ctr">
              <a:lnSpc>
                <a:spcPct val="100000"/>
              </a:lnSpc>
              <a:buClr>
                <a:srgbClr val="595959"/>
              </a:buClr>
              <a:buSzPts val="2800"/>
              <a:buNone/>
            </a:pPr>
            <a:endParaRPr lang="tr-TR" sz="5000" b="1" dirty="0" smtClean="0">
              <a:solidFill>
                <a:srgbClr val="002060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1200"/>
              </a:spcAft>
              <a:buNone/>
            </a:pPr>
            <a:endParaRPr sz="11000" b="1" dirty="0">
              <a:solidFill>
                <a:srgbClr val="FF0000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7803" y="4558725"/>
            <a:ext cx="9088395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tr-TR" sz="1800" b="1" dirty="0">
                <a:solidFill>
                  <a:srgbClr val="002060"/>
                </a:solidFill>
              </a:rPr>
              <a:t>Yılmaz ÖLMEZ </a:t>
            </a:r>
            <a:endParaRPr lang="tr-TR" sz="1800" dirty="0"/>
          </a:p>
          <a:p>
            <a:pPr algn="ctr"/>
            <a:r>
              <a:rPr lang="tr-TR" sz="1000" u="sng" dirty="0">
                <a:solidFill>
                  <a:srgbClr val="0097A7"/>
                </a:solidFill>
                <a:hlinkClick r:id="rId3"/>
              </a:rPr>
              <a:t>https://yilmazolmezs.blogspot.com/</a:t>
            </a:r>
            <a:r>
              <a:rPr lang="tr-TR" sz="1000" dirty="0"/>
              <a:t>   </a:t>
            </a:r>
            <a:r>
              <a:rPr lang="tr-TR" dirty="0"/>
              <a:t>                                                                           </a:t>
            </a:r>
            <a:r>
              <a:rPr lang="tr-TR" dirty="0" smtClean="0"/>
              <a:t> </a:t>
            </a:r>
            <a:r>
              <a:rPr lang="tr-TR" dirty="0"/>
              <a:t>                  </a:t>
            </a:r>
            <a:r>
              <a:rPr lang="tr-TR" sz="1000" dirty="0"/>
              <a:t>  Haşim </a:t>
            </a:r>
            <a:r>
              <a:rPr lang="tr-TR" sz="1000" dirty="0" err="1"/>
              <a:t>İşcan</a:t>
            </a:r>
            <a:r>
              <a:rPr lang="tr-TR" sz="1000" dirty="0"/>
              <a:t> İlkokulu  / BURSA   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10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6"/>
          <p:cNvPicPr preferRelativeResize="0"/>
          <p:nvPr/>
        </p:nvPicPr>
        <p:blipFill rotWithShape="1">
          <a:blip r:embed="rId3">
            <a:alphaModFix/>
          </a:blip>
          <a:srcRect l="58742" t="5564" r="18115" b="60443"/>
          <a:stretch/>
        </p:blipFill>
        <p:spPr>
          <a:xfrm>
            <a:off x="2046325" y="724637"/>
            <a:ext cx="5051350" cy="369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17"/>
          <p:cNvPicPr preferRelativeResize="0"/>
          <p:nvPr/>
        </p:nvPicPr>
        <p:blipFill rotWithShape="1">
          <a:blip r:embed="rId3">
            <a:alphaModFix/>
          </a:blip>
          <a:srcRect l="78466" t="6268" r="-1608" b="59740"/>
          <a:stretch/>
        </p:blipFill>
        <p:spPr>
          <a:xfrm>
            <a:off x="2046325" y="724637"/>
            <a:ext cx="5051350" cy="369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18"/>
          <p:cNvPicPr preferRelativeResize="0"/>
          <p:nvPr/>
        </p:nvPicPr>
        <p:blipFill rotWithShape="1">
          <a:blip r:embed="rId3">
            <a:alphaModFix/>
          </a:blip>
          <a:srcRect l="17624" t="35766" r="59233" b="30242"/>
          <a:stretch/>
        </p:blipFill>
        <p:spPr>
          <a:xfrm>
            <a:off x="2046325" y="724637"/>
            <a:ext cx="5051350" cy="369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9"/>
          <p:cNvPicPr preferRelativeResize="0"/>
          <p:nvPr/>
        </p:nvPicPr>
        <p:blipFill rotWithShape="1">
          <a:blip r:embed="rId3">
            <a:alphaModFix/>
          </a:blip>
          <a:srcRect l="38883" t="36048" r="39996" b="29960"/>
          <a:stretch/>
        </p:blipFill>
        <p:spPr>
          <a:xfrm>
            <a:off x="2274550" y="724625"/>
            <a:ext cx="4610176" cy="36942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20"/>
          <p:cNvPicPr preferRelativeResize="0"/>
          <p:nvPr/>
        </p:nvPicPr>
        <p:blipFill rotWithShape="1">
          <a:blip r:embed="rId3">
            <a:alphaModFix/>
          </a:blip>
          <a:srcRect l="59374" t="37451" r="19504" b="28556"/>
          <a:stretch/>
        </p:blipFill>
        <p:spPr>
          <a:xfrm>
            <a:off x="2274550" y="724625"/>
            <a:ext cx="4610176" cy="36942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21"/>
          <p:cNvPicPr preferRelativeResize="0"/>
          <p:nvPr/>
        </p:nvPicPr>
        <p:blipFill rotWithShape="1">
          <a:blip r:embed="rId3">
            <a:alphaModFix/>
          </a:blip>
          <a:srcRect l="79588" t="36748" r="-709" b="29260"/>
          <a:stretch/>
        </p:blipFill>
        <p:spPr>
          <a:xfrm>
            <a:off x="2274550" y="724625"/>
            <a:ext cx="4610176" cy="36942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prism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</Words>
  <Application>Microsoft Office PowerPoint</Application>
  <PresentationFormat>Ekran Gösterisi (16:9)</PresentationFormat>
  <Paragraphs>12</Paragraphs>
  <Slides>35</Slides>
  <Notes>35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35</vt:i4>
      </vt:variant>
    </vt:vector>
  </HeadingPairs>
  <TitlesOfParts>
    <vt:vector size="36" baseType="lpstr">
      <vt:lpstr>Simple Light</vt:lpstr>
      <vt:lpstr>İ-i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İ-i</dc:title>
  <cp:lastModifiedBy>ET</cp:lastModifiedBy>
  <cp:revision>3</cp:revision>
  <dcterms:modified xsi:type="dcterms:W3CDTF">2021-12-17T21:34:26Z</dcterms:modified>
</cp:coreProperties>
</file>