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9933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2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12.04.2021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7772400" cy="2331690"/>
          </a:xfrm>
        </p:spPr>
        <p:txBody>
          <a:bodyPr>
            <a:noAutofit/>
          </a:bodyPr>
          <a:lstStyle/>
          <a:p>
            <a:r>
              <a:rPr lang="tr-TR" sz="7200" b="1" dirty="0" smtClean="0">
                <a:solidFill>
                  <a:srgbClr val="669900"/>
                </a:solidFill>
                <a:latin typeface="Comic Sans MS" pitchFamily="66" charset="0"/>
              </a:rPr>
              <a:t>TAMLAMALAR YARIŞMASI</a:t>
            </a:r>
            <a:endParaRPr lang="tr-TR" sz="7200" b="1" dirty="0">
              <a:solidFill>
                <a:srgbClr val="6699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Sabah rüzgarı saçlarını dağıtmıştı.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88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Sabah kahvesi anca beni kendime getirir.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51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7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Akşam Ayşe ile matematik ödevini birlikte yapacağız.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94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36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229600" cy="3010346"/>
          </a:xfrm>
        </p:spPr>
        <p:txBody>
          <a:bodyPr>
            <a:noAutofit/>
          </a:bodyPr>
          <a:lstStyle/>
          <a:p>
            <a:r>
              <a:rPr lang="tr-TR" sz="8000" dirty="0" smtClean="0">
                <a:solidFill>
                  <a:srgbClr val="00FF00"/>
                </a:solidFill>
                <a:latin typeface="Comic Sans MS" pitchFamily="66" charset="0"/>
              </a:rPr>
              <a:t>TEBRİKLER!!!</a:t>
            </a:r>
            <a:endParaRPr lang="tr-TR" sz="8000" dirty="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4" name="plant"/>
          <p:cNvSpPr>
            <a:spLocks noEditPoints="1" noChangeArrowheads="1"/>
          </p:cNvSpPr>
          <p:nvPr/>
        </p:nvSpPr>
        <p:spPr bwMode="auto">
          <a:xfrm>
            <a:off x="395536" y="33265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44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93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Tek tek topladı yırtık sayfaları yerden.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66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92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Elimden kayınca parfüm şişesi kırıldı.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30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76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Tek tek topladı yırtık sayfaları yerden.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4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4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Eskişehir yolunun asfalt işleri yeni bitti.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12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59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>
                <a:solidFill>
                  <a:schemeClr val="bg1"/>
                </a:solidFill>
                <a:latin typeface="Comic Sans MS" pitchFamily="66" charset="0"/>
              </a:rPr>
              <a:t>C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ep telefonu dün kaybolmuş.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6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Caddeler rengarenk ışıklarla süslenmişti.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83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Gözleri bir şiir gibiydi onun.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4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Tiyatro salonunun kapısı kapalıydı.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14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22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Nöbetçi gelip öğrenci sayısını sordu ve gitti.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2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64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Gazetenin ilk sayfası koparılmış.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54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6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Sınavdan sadece birkaç öğrenci geçebildi.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84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40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Takımın en yaşlı oyuncusu sakatlandı.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46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0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Kırmızı elbise kız kardeşime çok yakışır.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22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2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Mutfak masasının ayağı yine sallanıyordu.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00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7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Bu evde güzel günler geçirdik beraberce.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64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82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Evimin bahçesinin çiçeklerini bahçıvan sulamış.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53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Kitapta güzel öyküler ve şiirler vardı.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15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Deneme sınavının soruları zordu bu sefer.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19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2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Zil sesi bizim evden bile duyuldu.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08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7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Babamın saatinin kordonu çok eskimişti.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0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98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Bugün altıncı dersimiz matematik.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57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6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78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Ayak parmaklarının uçlarında kan pıhtılaşmıştı.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41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22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Sanat sergisi gezmeyi oldum olası severim.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4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20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Öğretmenin sorusu hepimizi şaşırtmıştı.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582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22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Haberler sel felaketinin sonuçlarını veriyor.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86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24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Şu kot pantolon sana daha çok yakışır.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35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Okulda ceketinin düğmesi kopmuş.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8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Çocukların şımarıklığı artık onu çileden çıkartıyordu.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96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12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Türkçe öğretmenimizin not defteri çok düzenliydi.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47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19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Halam çok iyi iğne oyası işler.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1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40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Onun isteğiyle senin yanına geldim ben.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05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43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Sokakta mavi arabaya yeni farlarını takıyorlardı.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7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40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0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Akşamki pizzanın tadı çok kötüydü.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80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49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Kaza, okul yolunda meydana gelmiş.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56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60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Radyoda çalan müziğin etkisiyle uyuyakalmıştı.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68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Ali amcanın traktörünün sesi bizim eve kadar geliyordu.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31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Büyülü sesiyle hepimizi etkisi altına almıştı.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33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11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Ne yaparsa yapsın sonuna gelmişti yolun.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0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Televizyon kumandasını bir türlü bulamıyorum.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63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8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Davulun sesi uzaktan hoş gelir.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69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64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Eve gidince soba kovasını değiştirmeliyim.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9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99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Kötü insanlar olmazsa iyiliğin kıymeti bilinmez.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15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395536" y="3789040"/>
            <a:ext cx="8686800" cy="96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tr-TR" sz="4000" smtClean="0">
                <a:solidFill>
                  <a:srgbClr val="00FF00"/>
                </a:solidFill>
                <a:latin typeface="Comic Sans MS" pitchFamily="66" charset="0"/>
              </a:rPr>
              <a:t>SIFAT 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75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Her sı</a:t>
            </a: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nıftan ikişer kişi seçip takımlar oluşturuldu.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9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25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BELİRTİLİ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36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Akvaryum suyunun sıcaklığı uygun düzeye gelmişti.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99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4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Lütfen, salataya acı biber doğrama.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74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0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Oradan hava kirliliği nedeniyle taşındık.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73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BELİRTİSİZ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81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Bu patates püresinin tadı çok hoşuma gitmedi.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50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ZİNCİRLEME İSİM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59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539552" y="2492896"/>
            <a:ext cx="8291264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800" dirty="0" smtClean="0">
                <a:solidFill>
                  <a:schemeClr val="bg1"/>
                </a:solidFill>
                <a:latin typeface="Comic Sans MS" pitchFamily="66" charset="0"/>
              </a:rPr>
              <a:t>Dün giydiğin yeşil kazağı nereden aldın?</a:t>
            </a:r>
            <a:endParaRPr lang="tr-TR" sz="4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6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686800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>
                <a:solidFill>
                  <a:srgbClr val="00FF00"/>
                </a:solidFill>
                <a:latin typeface="Comic Sans MS" pitchFamily="66" charset="0"/>
              </a:rPr>
              <a:t>SIFAT  TAMLAMASI</a:t>
            </a:r>
            <a:endParaRPr lang="tr-TR" sz="4000" dirty="0">
              <a:solidFill>
                <a:srgbClr val="00FF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8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478</Words>
  <Application>Microsoft Office PowerPoint</Application>
  <PresentationFormat>Ekran Gösterisi (4:3)</PresentationFormat>
  <Paragraphs>105</Paragraphs>
  <Slides>104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104</vt:i4>
      </vt:variant>
    </vt:vector>
  </HeadingPairs>
  <TitlesOfParts>
    <vt:vector size="105" baseType="lpstr">
      <vt:lpstr>Ofis Teması</vt:lpstr>
      <vt:lpstr>TAMLAMALAR YARIŞMASI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TEBRİKLER!!!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TAMLAMALAR YARIŞMASI</dc:title>
  <dc:creator>GAMZE YORULMAZ</dc:creator>
  <cp:lastModifiedBy>GAMZE YORULMAZ</cp:lastModifiedBy>
  <cp:revision>9</cp:revision>
  <dcterms:created xsi:type="dcterms:W3CDTF">2021-04-11T14:04:14Z</dcterms:created>
  <dcterms:modified xsi:type="dcterms:W3CDTF">2021-04-12T13:56:13Z</dcterms:modified>
</cp:coreProperties>
</file>