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s/slide3.xml" ContentType="application/vnd.openxmlformats-officedocument.presentationml.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s/slide6.xml" ContentType="application/vnd.openxmlformats-officedocument.presentationml.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s/slide7.xml" ContentType="application/vnd.openxmlformats-officedocument.presentationml.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s/slide8.xml" ContentType="application/vnd.openxmlformats-officedocument.presentationml.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s/slide9.xml" ContentType="application/vnd.openxmlformats-officedocument.presentationml.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s/slide10.xml" ContentType="application/vnd.openxmlformats-officedocument.presentationml.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s/slide11.xml" ContentType="application/vnd.openxmlformats-officedocument.presentationml.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s/slide12.xml" ContentType="application/vnd.openxmlformats-officedocument.presentationml.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s/slide13.xml" ContentType="application/vnd.openxmlformats-officedocument.presentationml.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s/slide15.xml" ContentType="application/vnd.openxmlformats-officedocument.presentationml.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16.xml" ContentType="application/vnd.openxmlformats-officedocument.presentationml.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s/slide17.xml" ContentType="application/vnd.openxmlformats-officedocument.presentationml.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s/slide18.xml" ContentType="application/vnd.openxmlformats-officedocument.presentationml.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slides/slide19.xml" ContentType="application/vnd.openxmlformats-officedocument.presentationml.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s/slide20.xml" ContentType="application/vnd.openxmlformats-officedocument.presentationml.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21.xml" ContentType="application/vnd.openxmlformats-officedocument.presentationml.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s/slide22.xml" ContentType="application/vnd.openxmlformats-officedocument.presentationml.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s/slide24.xml" ContentType="application/vnd.openxmlformats-officedocument.presentationml.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s/slide25.xml" ContentType="application/vnd.openxmlformats-officedocument.presentationml.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s/slide26.xml" ContentType="application/vnd.openxmlformats-officedocument.presentationml.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slides/slide27.xml" ContentType="application/vnd.openxmlformats-officedocument.presentationml.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s/slide28.xml" ContentType="application/vnd.openxmlformats-officedocument.presentationml.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s/slide29.xml" ContentType="application/vnd.openxmlformats-officedocument.presentationml.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s/slide30.xml" ContentType="application/vnd.openxmlformats-officedocument.presentationml.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s/slide31.xml" ContentType="application/vnd.openxmlformats-officedocument.presentationml.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s/slide32.xml" ContentType="application/vnd.openxmlformats-officedocument.presentationml.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s/slide33.xml" ContentType="application/vnd.openxmlformats-officedocument.presentationml.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s/slide35.xml" ContentType="application/vnd.openxmlformats-officedocument.presentationml.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s/slide36.xml" ContentType="application/vnd.openxmlformats-officedocument.presentationml.slide+xml"/>
  <Override PartName="/ppt/tags/tag73.xml" ContentType="application/vnd.openxmlformats-officedocument.presentationml.tag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  <p:sldId id="274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type="screen16x9" cy="5144135" cx="9144000"/>
  <p:notesSz cx="6858000" cy="9144000"/>
  <p:embeddedFontLst>
    <p:embeddedFont>
      <p:font typeface="黑体" panose="02010609060101010101" pitchFamily="49" charset="-122"/>
      <p:regular r:id="rId40"/>
    </p:embeddedFont>
    <p:embeddedFont>
      <p:font typeface="Calibri" panose="020F0302020204030204" charset="0"/>
      <p:regular r:id="rId41"/>
    </p:embeddedFont>
    <p:embeddedFont>
      <p:font typeface="Century Gothic" panose="020B0502020202020204" pitchFamily="34" charset="0"/>
      <p:regular r:id="rId42"/>
    </p:embeddedFont>
    <p:embeddedFont>
      <p:font typeface="微软雅黑" panose="020B0503020204020204" charset="-122"/>
      <p:regular r:id="rId43"/>
    </p:embeddedFont>
  </p:embeddedFontLst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3A8F97"/>
    <a:srgbClr val="DAFCF5"/>
    <a:srgbClr val="1B6557"/>
    <a:srgbClr val="1D9982"/>
    <a:srgbClr val="EDEFF0"/>
    <a:srgbClr val="7D8B8C"/>
    <a:srgbClr val="F2C107"/>
    <a:srgbClr val="579267"/>
    <a:srgbClr val="8A1C21"/>
    <a:srgbClr val="3D45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font" Target="fonts/font1.fntdata"/><Relationship Id="rId41" Type="http://schemas.openxmlformats.org/officeDocument/2006/relationships/font" Target="fonts/font2.fntdata"/><Relationship Id="rId42" Type="http://schemas.openxmlformats.org/officeDocument/2006/relationships/font" Target="fonts/font3.fntdata"/><Relationship Id="rId43" Type="http://schemas.openxmlformats.org/officeDocument/2006/relationships/font" Target="fonts/font4.fntdata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8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0F9B84EA-7D68-4D60-9CB1-D50884785D1C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8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8D4E0FC9-F1F8-4FAE-9988-3BA365CFD46F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7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F25A8C7-CC1A-4A08-9B4B-31F43B054C7F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8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7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/>
              <a:t>单击此处编辑母版文本样式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altLang="en-US" lang="zh-CN"/>
          </a:p>
        </p:txBody>
      </p:sp>
      <p:sp>
        <p:nvSpPr>
          <p:cNvPr id="104868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8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9E1B693-632D-4080-9CF6-EA28B66DC801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893"/>
            <a:ext cx="6858000" cy="1242040"/>
          </a:xfrm>
        </p:spPr>
        <p:txBody>
          <a:bodyPr anchor="b">
            <a:normAutofit/>
          </a:bodyPr>
          <a:lstStyle>
            <a:lvl1pPr algn="ctr">
              <a:defRPr b="0" sz="54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627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>
            <a:normAutofit/>
          </a:bodyPr>
          <a:lstStyle>
            <a:lvl1pPr algn="ctr" indent="0" marL="0">
              <a:buNone/>
              <a:defRPr sz="135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8035">
              <a:buNone/>
              <a:defRPr sz="1200"/>
            </a:lvl7pPr>
            <a:lvl8pPr algn="ctr" indent="0" marL="2400935">
              <a:buNone/>
              <a:defRPr sz="1200"/>
            </a:lvl8pPr>
            <a:lvl9pPr algn="ctr" indent="0" marL="2743835">
              <a:buNone/>
              <a:defRPr sz="1200"/>
            </a:lvl9pPr>
          </a:lstStyle>
          <a:p>
            <a:r>
              <a:rPr altLang="en-US" dirty="0" lang="zh-CN"/>
              <a:t>单击此处编辑母版副标题样式</a:t>
            </a:r>
            <a:endParaRPr altLang="en-US" dirty="0" lang="zh-CN"/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997B5FA-0921-464F-AAE1-844C04324D75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  <p:sp>
        <p:nvSpPr>
          <p:cNvPr id="1048662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730"/>
            <a:ext cx="7886700" cy="4169958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ustom layou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514436">
            <a:off x="4725539" y="-1951107"/>
            <a:ext cx="6733035" cy="4151012"/>
          </a:xfrm>
          <a:prstGeom prst="rect"/>
        </p:spPr>
      </p:pic>
      <p:pic>
        <p:nvPicPr>
          <p:cNvPr id="2097157" name="图片 3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rot="1514436">
            <a:off x="-2605704" y="3904306"/>
            <a:ext cx="6733035" cy="415101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alog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矩形 2"/>
          <p:cNvSpPr/>
          <p:nvPr userDrawn="1"/>
        </p:nvSpPr>
        <p:spPr>
          <a:xfrm>
            <a:off x="253124" y="209843"/>
            <a:ext cx="8637751" cy="4724952"/>
          </a:xfrm>
          <a:prstGeom prst="rect"/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0" lang="zh-CN">
              <a:ea typeface="Calibri" panose="020F0302020204030204" charset="0"/>
            </a:endParaRPr>
          </a:p>
        </p:txBody>
      </p:sp>
      <p:sp useBgFill="1">
        <p:nvSpPr>
          <p:cNvPr id="1048658" name="等腰三角形 5"/>
          <p:cNvSpPr>
            <a:spLocks noChangeAspect="1"/>
          </p:cNvSpPr>
          <p:nvPr userDrawn="1"/>
        </p:nvSpPr>
        <p:spPr>
          <a:xfrm flipV="1">
            <a:off x="4437035" y="209843"/>
            <a:ext cx="269930" cy="232757"/>
          </a:xfrm>
          <a:prstGeom prst="triangle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0" lang="zh-CN">
              <a:ea typeface="Calibri" panose="020F03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2000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ide page-1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2000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图片占位符 6"/>
          <p:cNvSpPr>
            <a:spLocks noGrp="1"/>
          </p:cNvSpPr>
          <p:nvPr>
            <p:ph type="pic" sz="quarter" idx="10"/>
          </p:nvPr>
        </p:nvSpPr>
        <p:spPr>
          <a:xfrm>
            <a:off x="5067160" y="0"/>
            <a:ext cx="4076841" cy="51444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bIns="34290" lIns="68580" rIns="68580" tIns="34290" wrap="square">
            <a:noAutofit/>
          </a:bodyPr>
          <a:p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5000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矩形 1"/>
          <p:cNvSpPr/>
          <p:nvPr userDrawn="1"/>
        </p:nvSpPr>
        <p:spPr>
          <a:xfrm flipH="1">
            <a:off x="0" y="0"/>
            <a:ext cx="9144000" cy="5144400"/>
          </a:xfrm>
          <a:prstGeom prst="rect"/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>
              <a:ea typeface="Calibri" panose="020F03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Click="0" advTm="1000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8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DD7636-5BE1-44BC-BB5F-15739D9E18E1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7C0E1D-24C4-406F-9615-DBDA8D2D1F93}" type="slidenum">
              <a:rPr altLang="en-US" lang="zh-CN" smtClean="0"/>
            </a:fld>
            <a:endParaRPr altLang="en-US" lang="zh-CN"/>
          </a:p>
        </p:txBody>
      </p:sp>
      <p:sp>
        <p:nvSpPr>
          <p:cNvPr id="1048644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869"/>
            <a:ext cx="7886700" cy="1862662"/>
          </a:xfrm>
        </p:spPr>
        <p:txBody>
          <a:bodyPr>
            <a:normAutofit/>
          </a:bodyPr>
          <a:lstStyle>
            <a:lvl1pPr algn="ctr">
              <a:defRPr b="0" sz="45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-column content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5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5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 anchor="ctr" anchorCtr="0"/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646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950"/>
            <a:ext cx="3868340" cy="61804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8035">
              <a:buNone/>
              <a:defRPr b="1" sz="1200"/>
            </a:lvl7pPr>
            <a:lvl8pPr indent="0" marL="2400935">
              <a:buNone/>
              <a:defRPr b="1" sz="1200"/>
            </a:lvl8pPr>
            <a:lvl9pPr indent="0" marL="2743835">
              <a:buNone/>
              <a:defRPr b="1" sz="120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47" name="内容占位符 3"/>
          <p:cNvSpPr>
            <a:spLocks noGrp="1"/>
          </p:cNvSpPr>
          <p:nvPr>
            <p:ph sz="half" idx="2"/>
          </p:nvPr>
        </p:nvSpPr>
        <p:spPr>
          <a:xfrm>
            <a:off x="629841" y="1962050"/>
            <a:ext cx="3868340" cy="2681010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4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950"/>
            <a:ext cx="3887391" cy="61804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8035">
              <a:buNone/>
              <a:defRPr b="1" sz="1200"/>
            </a:lvl7pPr>
            <a:lvl8pPr indent="0" marL="2400935">
              <a:buNone/>
              <a:defRPr b="1" sz="1200"/>
            </a:lvl8pPr>
            <a:lvl9pPr indent="0" marL="2743835">
              <a:buNone/>
              <a:defRPr b="1" sz="120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49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2050"/>
            <a:ext cx="3887391" cy="2681010"/>
          </a:xfrm>
        </p:spPr>
        <p:txBody>
          <a:bodyPr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533"/>
            <a:ext cx="4286250" cy="1037019"/>
          </a:xfrm>
        </p:spPr>
        <p:txBody>
          <a:bodyPr anchor="b" anchorCtr="0">
            <a:normAutofit/>
          </a:bodyPr>
          <a:lstStyle>
            <a:lvl1pPr algn="ctr">
              <a:defRPr b="0" sz="6000">
                <a:solidFill>
                  <a:schemeClr val="tx1"/>
                </a:solidFill>
              </a:defRPr>
            </a:lvl1pPr>
          </a:lstStyle>
          <a:p>
            <a:r>
              <a:rPr altLang="en-US" dirty="0" lang="zh-CN"/>
              <a:t>编辑标题</a:t>
            </a:r>
            <a:endParaRPr altLang="en-US" dirty="0" lang="zh-CN"/>
          </a:p>
        </p:txBody>
      </p:sp>
      <p:sp>
        <p:nvSpPr>
          <p:cNvPr id="104863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0DD7636-5BE1-44BC-BB5F-15739D9E18E1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87C0E1D-24C4-406F-9615-DBDA8D2D1F93}" type="slidenum">
              <a:rPr altLang="en-US" lang="zh-CN" smtClean="0"/>
            </a:fld>
            <a:endParaRPr altLang="en-US" lang="zh-CN"/>
          </a:p>
        </p:txBody>
      </p:sp>
      <p:sp>
        <p:nvSpPr>
          <p:cNvPr id="1048635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800391"/>
            <a:ext cx="4286250" cy="889608"/>
          </a:xfrm>
        </p:spPr>
        <p:txBody>
          <a:bodyPr>
            <a:normAutofit/>
          </a:bodyPr>
          <a:lstStyle>
            <a:lvl1pPr algn="ctr" indent="0" mar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altLang="en-US" dirty="0" lang="zh-CN"/>
              <a:t>编辑文本</a:t>
            </a:r>
            <a:endParaRPr altLang="en-US" dirty="0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and title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348"/>
            <a:ext cx="3511241" cy="1071308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671" name="图片占位符 2"/>
          <p:cNvSpPr>
            <a:spLocks noChangeAspect="1" noGrp="1"/>
          </p:cNvSpPr>
          <p:nvPr>
            <p:ph type="pic" idx="1"/>
          </p:nvPr>
        </p:nvSpPr>
        <p:spPr>
          <a:xfrm>
            <a:off x="4231888" y="535348"/>
            <a:ext cx="4283912" cy="4053409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8035">
              <a:buNone/>
              <a:defRPr sz="1500"/>
            </a:lvl7pPr>
            <a:lvl8pPr indent="0" marL="2400935">
              <a:buNone/>
              <a:defRPr sz="1500"/>
            </a:lvl8pPr>
            <a:lvl9pPr indent="0" marL="2743835">
              <a:buNone/>
              <a:defRPr sz="1500"/>
            </a:lvl9pPr>
          </a:lstStyle>
          <a:p>
            <a:endParaRPr altLang="en-US" dirty="0" lang="zh-CN"/>
          </a:p>
        </p:txBody>
      </p:sp>
      <p:sp>
        <p:nvSpPr>
          <p:cNvPr id="1048672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709"/>
            <a:ext cx="3511241" cy="2859191"/>
          </a:xfrm>
        </p:spPr>
        <p:txBody>
          <a:bodyPr>
            <a:normAutofit/>
          </a:bodyPr>
          <a:lstStyle>
            <a:lvl1pPr indent="0" marL="0">
              <a:buNone/>
              <a:defRPr sz="135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8035">
              <a:buNone/>
              <a:defRPr sz="750"/>
            </a:lvl7pPr>
            <a:lvl8pPr indent="0" marL="2400935">
              <a:buNone/>
              <a:defRPr sz="750"/>
            </a:lvl8pPr>
            <a:lvl9pPr indent="0" marL="2743835">
              <a:buNone/>
              <a:defRPr sz="750"/>
            </a:lvl9pPr>
          </a:lstStyle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</p:txBody>
      </p:sp>
      <p:sp>
        <p:nvSpPr>
          <p:cNvPr id="10486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6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dirty="0" lang="zh-CN"/>
          </a:p>
        </p:txBody>
      </p:sp>
      <p:sp>
        <p:nvSpPr>
          <p:cNvPr id="10486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92"/>
            <a:ext cx="681676" cy="4359642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altLang="en-US" dirty="0" lang="zh-CN"/>
              <a:t>单击此处编辑标题</a:t>
            </a:r>
            <a:endParaRPr altLang="en-US" dirty="0" lang="zh-CN"/>
          </a:p>
        </p:txBody>
      </p:sp>
      <p:sp>
        <p:nvSpPr>
          <p:cNvPr id="10486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273892"/>
            <a:ext cx="7084832" cy="4359642"/>
          </a:xfrm>
        </p:spPr>
        <p:txBody>
          <a:bodyPr vert="eaVert"/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tags" Target="../tags/tag3.xml"/><Relationship Id="rId2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28650" y="273892"/>
            <a:ext cx="7886700" cy="994346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dirty="0" lang="zh-CN"/>
              <a:t>单击此处编辑母版标题样式</a:t>
            </a:r>
            <a:endParaRPr altLang="en-US" dirty="0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28650" y="1369458"/>
            <a:ext cx="7886700" cy="3264075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/>
              <a:t>单击此处编辑母版文本样式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altLang="en-US" lang="zh-CN" smtClean="0"/>
            </a:fld>
            <a:endParaRPr altLang="en-US" dirty="0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altLang="en-US" lang="zh-CN" smtClean="0"/>
            </a:fld>
            <a:endParaRPr altLang="en-US" lang="zh-CN"/>
          </a:p>
        </p:txBody>
      </p:sp>
      <p:sp>
        <p:nvSpPr>
          <p:cNvPr id="104858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0" lang="zh-CN">
              <a:ea typeface="Calibri" panose="020F0302020204030204" charset="0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Calibri" panose="020F0302020204030204" charset="0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302020204030204" charset="0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Calibri" panose="020F0302020204030204" charset="0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Calibri" panose="020F0302020204030204" charset="0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Calibri" panose="020F0302020204030204" charset="0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Calibri" panose="020F0302020204030204" charset="0"/>
          <a:cs typeface="+mn-cs"/>
        </a:defRPr>
      </a:lvl5pPr>
      <a:lvl6pPr algn="l" defTabSz="685800" eaLnBrk="1" hangingPunct="1" indent="-171450" latinLnBrk="0" marL="1886585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9485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2385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5285" rtl="0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8035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935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835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tags" Target="../tags/tag21.xml"/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tags" Target="../tags/tag33.xml"/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tags" Target="../tags/tag41.xml"/><Relationship Id="rId3" Type="http://schemas.openxmlformats.org/officeDocument/2006/relationships/tags" Target="../tags/tag4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tags" Target="../tags/tag49.xml"/><Relationship Id="rId3" Type="http://schemas.openxmlformats.org/officeDocument/2006/relationships/tags" Target="../tags/tag50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tags" Target="../tags/tag51.xml"/><Relationship Id="rId3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tags" Target="../tags/tag61.xml"/><Relationship Id="rId3" Type="http://schemas.openxmlformats.org/officeDocument/2006/relationships/tags" Target="../tags/tag6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tags" Target="../tags/tag65.xml"/><Relationship Id="rId3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tags" Target="../tags/tag67.xml"/><Relationship Id="rId3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tags" Target="../tags/tag69.xml"/><Relationship Id="rId3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tags" Target="../tags/tag71.xml"/><Relationship Id="rId3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tags" Target="../tags/tag73.xml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32" name=""/>
        <p:cNvGrpSpPr/>
        <p:nvPr/>
      </p:nvGrpSpPr>
      <p:grpSpPr>
        <a:xfrm/>
      </p:grpSpPr>
      <p:grpSp>
        <p:nvGrpSpPr>
          <p:cNvPr id="33" name="组合 1"/>
          <p:cNvGrpSpPr/>
          <p:nvPr/>
        </p:nvGrpSpPr>
        <p:grpSpPr>
          <a:xfrm>
            <a:off x="298493" y="1816322"/>
            <a:ext cx="8845506" cy="2352040"/>
            <a:chOff x="3299" y="5091"/>
            <a:chExt cx="7803" cy="3704"/>
          </a:xfrm>
        </p:grpSpPr>
        <p:sp>
          <p:nvSpPr>
            <p:cNvPr id="1048587" name="文本框 2"/>
            <p:cNvSpPr txBox="1"/>
            <p:nvPr/>
          </p:nvSpPr>
          <p:spPr>
            <a:xfrm>
              <a:off x="3536" y="5091"/>
              <a:ext cx="7066" cy="3704"/>
            </a:xfrm>
            <a:prstGeom prst="rect"/>
            <a:noFill/>
          </p:spPr>
          <p:txBody>
            <a:bodyPr rtlCol="0" wrap="square">
              <a:spAutoFit/>
            </a:bodyPr>
            <a:p>
              <a:pPr algn="ctr"/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N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O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K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T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L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M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 </a:t>
              </a:r>
              <a:r>
                <a:rPr altLang="tr" b="1" sz="5400" lang="tr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İ</a:t>
              </a:r>
              <a:r>
                <a:rPr altLang="tr" b="1" sz="5400" lang="tr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Ş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ARETLERİ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 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Y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R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I</a:t>
              </a:r>
              <a:r>
                <a:rPr altLang="tr" b="1" sz="5400" lang="tr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Ş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M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A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S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I</a:t>
              </a:r>
              <a:r>
                <a:rPr altLang="tr" b="1" sz="5400" lang="en-US">
                  <a:solidFill>
                    <a:srgbClr val="1B6557"/>
                  </a:solidFill>
                  <a:latin typeface="SEC Devanagari UI"/>
                  <a:ea typeface="TH Sarabun PSK"/>
                  <a:cs typeface="SEC Devanagari UI"/>
                </a:rPr>
                <a:t> </a:t>
              </a:r>
              <a:endParaRPr altLang="en-US" b="1" sz="4950" lang="zh-CN">
                <a:solidFill>
                  <a:srgbClr val="1B6557"/>
                </a:solidFill>
                <a:latin typeface="SEC Devanagari UI"/>
                <a:ea typeface="TH Sarabun PSK"/>
                <a:cs typeface="SEC Devanagari UI"/>
              </a:endParaRPr>
            </a:p>
          </p:txBody>
        </p:sp>
        <p:sp>
          <p:nvSpPr>
            <p:cNvPr id="1048588" name="文本框 5"/>
            <p:cNvSpPr txBox="1"/>
            <p:nvPr/>
          </p:nvSpPr>
          <p:spPr>
            <a:xfrm>
              <a:off x="3299" y="5281"/>
              <a:ext cx="7803" cy="404"/>
            </a:xfrm>
            <a:prstGeom prst="rect"/>
            <a:noFill/>
          </p:spPr>
          <p:txBody>
            <a:bodyPr rtlCol="0" wrap="square">
              <a:spAutoFit/>
            </a:bodyPr>
            <a:p>
              <a:pPr algn="dist"/>
              <a:endParaRPr altLang="zh-CN" b="1" dirty="0" sz="1100" lang="en-US">
                <a:solidFill>
                  <a:srgbClr val="1B6557"/>
                </a:solidFill>
                <a:latin typeface="Calibri" panose="020F0302020204030204" charset="0"/>
                <a:ea typeface="Calibri" panose="020F0302020204030204" charset="0"/>
              </a:endParaRPr>
            </a:p>
          </p:txBody>
        </p:sp>
      </p:grp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915379" y="4435331"/>
            <a:ext cx="586256" cy="583675"/>
          </a:xfrm>
          <a:prstGeom prst="rect"/>
        </p:spPr>
      </p:pic>
      <p:sp>
        <p:nvSpPr>
          <p:cNvPr id="1048589" name=""/>
          <p:cNvSpPr txBox="1"/>
          <p:nvPr/>
        </p:nvSpPr>
        <p:spPr>
          <a:xfrm>
            <a:off x="1501635" y="4343365"/>
            <a:ext cx="4000000" cy="675640"/>
          </a:xfrm>
          <a:prstGeom prst="rect"/>
          <a:noFill/>
          <a:ln>
            <a:noFill/>
            <a:prstDash val="solid"/>
          </a:ln>
        </p:spPr>
        <p:txBody>
          <a:bodyPr rtlCol="0" wrap="square">
            <a:spAutoFit/>
          </a:bodyPr>
          <a:p>
            <a:r>
              <a:rPr altLang="tr" b="1" sz="2800" lang="en-US">
                <a:solidFill>
                  <a:srgbClr val="330066"/>
                </a:solidFill>
                <a:latin typeface="Noto Sans Adlam"/>
                <a:cs typeface="Noto Sans Adlam"/>
              </a:rPr>
              <a:t>trgamzeogretmen</a:t>
            </a:r>
            <a:r>
              <a:rPr altLang="tr" b="1" sz="2800" lang="en-US">
                <a:solidFill>
                  <a:srgbClr val="330066"/>
                </a:solidFill>
                <a:latin typeface="Noto Sans Adlam"/>
                <a:cs typeface="Noto Sans Adlam"/>
              </a:rPr>
              <a:t> </a:t>
            </a:r>
            <a:endParaRPr b="1" sz="2800" lang="tr-TR">
              <a:solidFill>
                <a:srgbClr val="330066"/>
              </a:solidFill>
              <a:latin typeface="Noto Sans Adlam"/>
              <a:cs typeface="Noto Sans Adlam"/>
            </a:endParaRP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579229" y="185369"/>
            <a:ext cx="2081489" cy="1751602"/>
          </a:xfrm>
          <a:prstGeom prst="rect"/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8" name=""/>
        <p:cNvGrpSpPr/>
        <p:nvPr/>
      </p:nvGrpSpPr>
      <p:grpSpPr>
        <a:xfrm/>
      </p:grpSpPr>
      <p:sp>
        <p:nvSpPr>
          <p:cNvPr id="1048598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38583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Ara sözleri ve ara cümleleri ayırmak için 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 noktalama işaretlerinden hangilerini kullarınız? 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9" name=""/>
        <p:cNvGrpSpPr/>
        <p:nvPr/>
      </p:nvGrpSpPr>
      <p:grpSpPr>
        <a:xfrm/>
      </p:grpSpPr>
      <p:sp>
        <p:nvSpPr>
          <p:cNvPr id="1048599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645617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Pazardan elma(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 muz ve çilek aldım.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0" name=""/>
        <p:cNvGrpSpPr/>
        <p:nvPr/>
      </p:nvGrpSpPr>
      <p:grpSpPr>
        <a:xfrm/>
      </p:grpSpPr>
      <p:sp>
        <p:nvSpPr>
          <p:cNvPr id="1048600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7" y="119999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Babam abime 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)Daha çok çalışmalısın.(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 dedi.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1" name=""/>
        <p:cNvGrpSpPr/>
        <p:nvPr/>
      </p:nvGrpSpPr>
      <p:grpSpPr>
        <a:xfrm/>
      </p:grpSpPr>
      <p:sp>
        <p:nvSpPr>
          <p:cNvPr id="1048601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567979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Sevdiği meyveler şunlardır 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 portakal ve elma.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2" name=""/>
        <p:cNvGrpSpPr/>
        <p:nvPr/>
      </p:nvGrpSpPr>
      <p:grpSpPr>
        <a:xfrm/>
      </p:grpSpPr>
      <p:sp>
        <p:nvSpPr>
          <p:cNvPr id="1048602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43527" y="1225783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Kitabı sana veririm(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 demişti.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3" name=""/>
        <p:cNvGrpSpPr/>
        <p:nvPr/>
      </p:nvGrpSpPr>
      <p:grpSpPr>
        <a:xfrm/>
      </p:grpSpPr>
      <p:sp>
        <p:nvSpPr>
          <p:cNvPr id="1048603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635249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Of, bugün de zaman geçmek bilmiyor(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7" name=""/>
        <p:cNvGrpSpPr/>
        <p:nvPr/>
      </p:nvGrpSpPr>
      <p:grpSpPr>
        <a:xfrm/>
      </p:grpSpPr>
      <p:sp>
        <p:nvSpPr>
          <p:cNvPr id="1048607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7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Kaba sayıldığı için veya bir başka sebepten dolayı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 açık yazılmak istenmeyen kelime ve bölümlerin yerine konur.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4" name=""/>
        <p:cNvGrpSpPr/>
        <p:nvPr/>
      </p:nvGrpSpPr>
      <p:grpSpPr>
        <a:xfrm/>
      </p:grpSpPr>
      <p:sp>
        <p:nvSpPr>
          <p:cNvPr id="1048604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21739" y="1715733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Doğduğum yere 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r>
              <a:rPr altLang="tr" b="1" dirty="0" sz="2800" lang="en-US">
                <a:solidFill>
                  <a:srgbClr val="4C4C4C"/>
                </a:solidFill>
              </a:rPr>
              <a:t>köyüme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gittik.</a:t>
            </a:r>
            <a:br>
              <a:rPr altLang="tr" b="1" dirty="0" sz="28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5" name=""/>
        <p:cNvGrpSpPr/>
        <p:nvPr/>
      </p:nvGrpSpPr>
      <p:grpSpPr>
        <a:xfrm/>
      </p:grpSpPr>
      <p:sp>
        <p:nvSpPr>
          <p:cNvPr id="1048605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21330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18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r>
              <a:rPr altLang="tr" b="1" dirty="0" sz="2800" lang="en-US">
                <a:solidFill>
                  <a:srgbClr val="4C4C4C"/>
                </a:solidFill>
              </a:rPr>
              <a:t>06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r>
              <a:rPr altLang="tr" b="1" dirty="0" sz="2800" lang="en-US">
                <a:solidFill>
                  <a:srgbClr val="4C4C4C"/>
                </a:solidFill>
              </a:rPr>
              <a:t>2018’de doğum günüm var.</a:t>
            </a:r>
            <a:br>
              <a:rPr altLang="tr" b="1" dirty="0" sz="28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6" name=""/>
        <p:cNvGrpSpPr/>
        <p:nvPr/>
      </p:nvGrpSpPr>
      <p:grpSpPr>
        <a:xfrm/>
      </p:grpSpPr>
      <p:sp>
        <p:nvSpPr>
          <p:cNvPr id="1048606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688578" y="1383266"/>
            <a:ext cx="389485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en-US" b="1" dirty="0" sz="2800" lang="tr">
                <a:solidFill>
                  <a:srgbClr val="4C4C4C"/>
                </a:solidFill>
              </a:rPr>
              <a:t>İ</a:t>
            </a:r>
            <a:r>
              <a:rPr altLang="en-US" b="1" dirty="0" sz="2800" lang="tr">
                <a:solidFill>
                  <a:srgbClr val="4C4C4C"/>
                </a:solidFill>
              </a:rPr>
              <a:t>ş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y</a:t>
            </a:r>
            <a:r>
              <a:rPr altLang="tr" b="1" dirty="0" sz="2800" lang="en-US">
                <a:solidFill>
                  <a:srgbClr val="4C4C4C"/>
                </a:solidFill>
              </a:rPr>
              <a:t>e</a:t>
            </a:r>
            <a:r>
              <a:rPr altLang="tr" b="1" dirty="0" sz="2800" lang="en-US">
                <a:solidFill>
                  <a:srgbClr val="4C4C4C"/>
                </a:solidFill>
              </a:rPr>
              <a:t>r</a:t>
            </a:r>
            <a:r>
              <a:rPr altLang="tr" b="1" dirty="0" sz="2800" lang="en-US">
                <a:solidFill>
                  <a:srgbClr val="4C4C4C"/>
                </a:solidFill>
              </a:rPr>
              <a:t>i</a:t>
            </a:r>
            <a:r>
              <a:rPr altLang="tr" b="1" dirty="0" sz="2800" lang="en-US">
                <a:solidFill>
                  <a:srgbClr val="4C4C4C"/>
                </a:solidFill>
              </a:rPr>
              <a:t>n</a:t>
            </a:r>
            <a:r>
              <a:rPr altLang="tr" b="1" dirty="0" sz="2800" lang="en-US">
                <a:solidFill>
                  <a:srgbClr val="4C4C4C"/>
                </a:solidFill>
              </a:rPr>
              <a:t>d</a:t>
            </a:r>
            <a:r>
              <a:rPr altLang="tr" b="1" dirty="0" sz="2800" lang="en-US">
                <a:solidFill>
                  <a:srgbClr val="4C4C4C"/>
                </a:solidFill>
              </a:rPr>
              <a:t>e</a:t>
            </a:r>
            <a:r>
              <a:rPr altLang="tr" b="1" dirty="0" sz="2800" lang="en-US">
                <a:solidFill>
                  <a:srgbClr val="4C4C4C"/>
                </a:solidFill>
              </a:rPr>
              <a:t>n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tr">
                <a:solidFill>
                  <a:srgbClr val="4C4C4C"/>
                </a:solidFill>
              </a:rPr>
              <a:t>ç</a:t>
            </a:r>
            <a:r>
              <a:rPr altLang="tr" b="1" dirty="0" sz="2800" lang="tr">
                <a:solidFill>
                  <a:srgbClr val="4C4C4C"/>
                </a:solidFill>
              </a:rPr>
              <a:t>ı</a:t>
            </a:r>
            <a:r>
              <a:rPr altLang="tr" b="1" dirty="0" sz="2800" lang="en-US">
                <a:solidFill>
                  <a:srgbClr val="4C4C4C"/>
                </a:solidFill>
              </a:rPr>
              <a:t>k</a:t>
            </a:r>
            <a:r>
              <a:rPr altLang="tr" b="1" dirty="0" sz="2800" lang="tr">
                <a:solidFill>
                  <a:srgbClr val="4C4C4C"/>
                </a:solidFill>
              </a:rPr>
              <a:t>ı</a:t>
            </a:r>
            <a:r>
              <a:rPr altLang="tr" b="1" dirty="0" sz="2800" lang="en-US">
                <a:solidFill>
                  <a:srgbClr val="4C4C4C"/>
                </a:solidFill>
              </a:rPr>
              <a:t>n</a:t>
            </a:r>
            <a:r>
              <a:rPr altLang="tr" b="1" dirty="0" sz="2800" lang="en-US">
                <a:solidFill>
                  <a:srgbClr val="4C4C4C"/>
                </a:solidFill>
              </a:rPr>
              <a:t>c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m</a:t>
            </a:r>
            <a:r>
              <a:rPr altLang="tr" b="1" dirty="0" sz="2800" lang="tr">
                <a:solidFill>
                  <a:srgbClr val="4C4C4C"/>
                </a:solidFill>
              </a:rPr>
              <a:t>ı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b</a:t>
            </a:r>
            <a:r>
              <a:rPr altLang="tr" b="1" dirty="0" sz="2800" lang="en-US">
                <a:solidFill>
                  <a:srgbClr val="4C4C4C"/>
                </a:solidFill>
              </a:rPr>
              <a:t>u</a:t>
            </a:r>
            <a:r>
              <a:rPr altLang="tr" b="1" dirty="0" sz="2800" lang="en-US">
                <a:solidFill>
                  <a:srgbClr val="4C4C4C"/>
                </a:solidFill>
              </a:rPr>
              <a:t>r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y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u</a:t>
            </a:r>
            <a:r>
              <a:rPr altLang="tr" b="1" dirty="0" sz="2800" lang="tr">
                <a:solidFill>
                  <a:srgbClr val="4C4C4C"/>
                </a:solidFill>
              </a:rPr>
              <a:t>ğ</a:t>
            </a:r>
            <a:r>
              <a:rPr altLang="tr" b="1" dirty="0" sz="2800" lang="en-US">
                <a:solidFill>
                  <a:srgbClr val="4C4C4C"/>
                </a:solidFill>
              </a:rPr>
              <a:t>r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y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c</a:t>
            </a:r>
            <a:r>
              <a:rPr altLang="tr" b="1" dirty="0" sz="2800" lang="en-US">
                <a:solidFill>
                  <a:srgbClr val="4C4C4C"/>
                </a:solidFill>
              </a:rPr>
              <a:t>a</a:t>
            </a:r>
            <a:r>
              <a:rPr altLang="tr" b="1" dirty="0" sz="2800" lang="en-US">
                <a:solidFill>
                  <a:srgbClr val="4C4C4C"/>
                </a:solidFill>
              </a:rPr>
              <a:t>k</a:t>
            </a:r>
            <a:r>
              <a:rPr altLang="tr" b="1" dirty="0" sz="2800" lang="en-US">
                <a:solidFill>
                  <a:srgbClr val="4C4C4C"/>
                </a:solidFill>
              </a:rPr>
              <a:t>s</a:t>
            </a:r>
            <a:r>
              <a:rPr altLang="tr" b="1" dirty="0" sz="2800" lang="tr">
                <a:solidFill>
                  <a:srgbClr val="4C4C4C"/>
                </a:solidFill>
              </a:rPr>
              <a:t>ı</a:t>
            </a:r>
            <a:r>
              <a:rPr altLang="tr" b="1" dirty="0" sz="2800" lang="en-US">
                <a:solidFill>
                  <a:srgbClr val="4C4C4C"/>
                </a:solidFill>
              </a:rPr>
              <a:t>n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0" name=""/>
        <p:cNvGrpSpPr/>
        <p:nvPr/>
      </p:nvGrpSpPr>
      <p:grpSpPr>
        <a:xfrm/>
      </p:grpSpPr>
      <p:sp>
        <p:nvSpPr>
          <p:cNvPr id="1048590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895251" y="1073823"/>
            <a:ext cx="7353461" cy="2704233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Kendisinden sonra açıklama yapılacak cümlelerin sonuna konur.</a:t>
            </a:r>
            <a:br>
              <a:rPr altLang="tr" b="1" dirty="0" sz="20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9" name=""/>
        <p:cNvGrpSpPr/>
        <p:nvPr/>
      </p:nvGrpSpPr>
      <p:grpSpPr>
        <a:xfrm/>
      </p:grpSpPr>
      <p:sp>
        <p:nvSpPr>
          <p:cNvPr id="1048609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Tarihlerin yazılışında gün, ay ve yılı gösteren sayıları </a:t>
            </a:r>
            <a:br>
              <a:rPr altLang="tr" b="1" dirty="0" sz="2000" lang="en-US">
                <a:solidFill>
                  <a:srgbClr val="4C4C4C"/>
                </a:solidFill>
              </a:rPr>
            </a:br>
            <a:r>
              <a:rPr altLang="tr" b="1" dirty="0" sz="2000" lang="en-US">
                <a:solidFill>
                  <a:srgbClr val="4C4C4C"/>
                </a:solidFill>
              </a:rPr>
              <a:t>birbirinden ayırmak için hangi noktalama işaretleri kullanılabilir?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78" name=""/>
        <p:cNvGrpSpPr/>
        <p:nvPr/>
      </p:nvGrpSpPr>
      <p:grpSpPr>
        <a:xfrm/>
      </p:grpSpPr>
      <p:sp>
        <p:nvSpPr>
          <p:cNvPr id="1048608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Bakkaldan peynir, ekmek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(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)</a:t>
            </a:r>
            <a:r>
              <a:rPr altLang="tr" b="1" dirty="0" sz="2000" lang="en-US">
                <a:solidFill>
                  <a:srgbClr val="4C4C4C"/>
                </a:solidFill>
              </a:rPr>
              <a:t>manavdan elma, portakal aldım.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0" name=""/>
        <p:cNvGrpSpPr/>
        <p:nvPr/>
      </p:nvGrpSpPr>
      <p:grpSpPr>
        <a:xfrm/>
      </p:grpSpPr>
      <p:sp>
        <p:nvSpPr>
          <p:cNvPr id="1048610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64462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Alıntının veya bir sözün kime ait olduğunu göstermede,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 tiyatro eserlerinde </a:t>
            </a:r>
            <a:r>
              <a:rPr altLang="tr" b="1" dirty="0" sz="2400" lang="en-US">
                <a:solidFill>
                  <a:srgbClr val="4C4C4C"/>
                </a:solidFill>
              </a:rPr>
              <a:t>söz esnasındaki hareketleri 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göstermede </a:t>
            </a:r>
            <a:r>
              <a:rPr altLang="tr" b="1" dirty="0" sz="2400" lang="en-US">
                <a:solidFill>
                  <a:srgbClr val="4C4C4C"/>
                </a:solidFill>
              </a:rPr>
              <a:t>h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g</a:t>
            </a:r>
            <a:r>
              <a:rPr altLang="tr" b="1" dirty="0" sz="2400" lang="en-US">
                <a:solidFill>
                  <a:srgbClr val="4C4C4C"/>
                </a:solidFill>
              </a:rPr>
              <a:t>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o</a:t>
            </a:r>
            <a:r>
              <a:rPr altLang="tr" b="1" dirty="0" sz="2400" lang="en-US">
                <a:solidFill>
                  <a:srgbClr val="4C4C4C"/>
                </a:solidFill>
              </a:rPr>
              <a:t>k</a:t>
            </a:r>
            <a:r>
              <a:rPr altLang="tr" b="1" dirty="0" sz="2400" lang="en-US">
                <a:solidFill>
                  <a:srgbClr val="4C4C4C"/>
                </a:solidFill>
              </a:rPr>
              <a:t>t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m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i</a:t>
            </a:r>
            <a:r>
              <a:rPr altLang="tr" b="1" dirty="0" sz="2400" lang="en-US">
                <a:solidFill>
                  <a:srgbClr val="4C4C4C"/>
                </a:solidFill>
              </a:rPr>
              <a:t>şareti kullan</a:t>
            </a:r>
            <a:r>
              <a:rPr altLang="tr" b="1" dirty="0" sz="2400" lang="tr">
                <a:solidFill>
                  <a:srgbClr val="4C4C4C"/>
                </a:solidFill>
              </a:rPr>
              <a:t>ı</a:t>
            </a:r>
            <a:r>
              <a:rPr altLang="tr" b="1" dirty="0" sz="2400" lang="en-US">
                <a:solidFill>
                  <a:srgbClr val="4C4C4C"/>
                </a:solidFill>
              </a:rPr>
              <a:t>r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?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1" name=""/>
        <p:cNvGrpSpPr/>
        <p:nvPr/>
      </p:nvGrpSpPr>
      <p:grpSpPr>
        <a:xfrm/>
      </p:grpSpPr>
      <p:sp>
        <p:nvSpPr>
          <p:cNvPr id="1048611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208592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Yukarı çıktı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balkondan bize seslendi.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2" name=""/>
        <p:cNvGrpSpPr/>
        <p:nvPr/>
      </p:nvGrpSpPr>
      <p:grpSpPr>
        <a:xfrm/>
      </p:grpSpPr>
      <p:sp>
        <p:nvSpPr>
          <p:cNvPr id="1048612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659861"/>
            <a:ext cx="4551505" cy="2076754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Bugün ne yaptığımı söyleyeyim (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) Sabahtan beri ders çalıştım.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3" name=""/>
        <p:cNvGrpSpPr/>
        <p:nvPr/>
      </p:nvGrpSpPr>
      <p:grpSpPr>
        <a:xfrm/>
      </p:grpSpPr>
      <p:sp>
        <p:nvSpPr>
          <p:cNvPr id="1048613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5809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Eve gelir gelmez çekmeceleri, dolapları karıştırdı (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) bir şeyler aradı.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4" name=""/>
        <p:cNvGrpSpPr/>
        <p:nvPr/>
      </p:nvGrpSpPr>
      <p:grpSpPr>
        <a:xfrm/>
      </p:grpSpPr>
      <p:sp>
        <p:nvSpPr>
          <p:cNvPr id="1048614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12915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Cümlede önemsenen, vurgulanmak istenen sözcükler  için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h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g</a:t>
            </a:r>
            <a:r>
              <a:rPr altLang="tr" b="1" dirty="0" sz="2400" lang="en-US">
                <a:solidFill>
                  <a:srgbClr val="4C4C4C"/>
                </a:solidFill>
              </a:rPr>
              <a:t>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o</a:t>
            </a:r>
            <a:r>
              <a:rPr altLang="tr" b="1" dirty="0" sz="2400" lang="en-US">
                <a:solidFill>
                  <a:srgbClr val="4C4C4C"/>
                </a:solidFill>
              </a:rPr>
              <a:t>k</a:t>
            </a:r>
            <a:r>
              <a:rPr altLang="tr" b="1" dirty="0" sz="2400" lang="en-US">
                <a:solidFill>
                  <a:srgbClr val="4C4C4C"/>
                </a:solidFill>
              </a:rPr>
              <a:t>talama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işareti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kullanır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?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5" name=""/>
        <p:cNvGrpSpPr/>
        <p:nvPr/>
      </p:nvGrpSpPr>
      <p:grpSpPr>
        <a:xfrm/>
      </p:grpSpPr>
      <p:sp>
        <p:nvSpPr>
          <p:cNvPr id="1048615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343691" y="1383266"/>
            <a:ext cx="486205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en-US" b="1" dirty="0" sz="2400" lang="zh-CN">
                <a:solidFill>
                  <a:srgbClr val="4C4C4C"/>
                </a:solidFill>
              </a:rPr>
              <a:t>Senden istediklerim belli 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en-US" b="1" dirty="0" sz="2400" lang="zh-CN">
                <a:solidFill>
                  <a:srgbClr val="4C4C4C"/>
                </a:solidFill>
              </a:rPr>
              <a:t> ) düzen ve temizlik</a:t>
            </a:r>
            <a:r>
              <a:rPr altLang="tr" b="1" dirty="0" sz="2400" lang="en-US">
                <a:solidFill>
                  <a:srgbClr val="4C4C4C"/>
                </a:solidFill>
              </a:rPr>
              <a:t>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6" name=""/>
        <p:cNvGrpSpPr/>
        <p:nvPr/>
      </p:nvGrpSpPr>
      <p:grpSpPr>
        <a:xfrm/>
      </p:grpSpPr>
      <p:sp>
        <p:nvSpPr>
          <p:cNvPr id="1048616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Hitaplardan sonra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h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g</a:t>
            </a:r>
            <a:r>
              <a:rPr altLang="tr" b="1" dirty="0" sz="2400" lang="en-US">
                <a:solidFill>
                  <a:srgbClr val="4C4C4C"/>
                </a:solidFill>
              </a:rPr>
              <a:t>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o</a:t>
            </a:r>
            <a:r>
              <a:rPr altLang="tr" b="1" dirty="0" sz="2400" lang="en-US">
                <a:solidFill>
                  <a:srgbClr val="4C4C4C"/>
                </a:solidFill>
              </a:rPr>
              <a:t>k</a:t>
            </a:r>
            <a:r>
              <a:rPr altLang="tr" b="1" dirty="0" sz="2400" lang="en-US">
                <a:solidFill>
                  <a:srgbClr val="4C4C4C"/>
                </a:solidFill>
              </a:rPr>
              <a:t>talama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işareti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kullanılır</a:t>
            </a:r>
            <a:r>
              <a:rPr altLang="tr" b="1" dirty="0" sz="2400" lang="en-US">
                <a:solidFill>
                  <a:srgbClr val="4C4C4C"/>
                </a:solidFill>
              </a:rPr>
              <a:t>?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7" name=""/>
        <p:cNvGrpSpPr/>
        <p:nvPr/>
      </p:nvGrpSpPr>
      <p:grpSpPr>
        <a:xfrm/>
      </p:grpSpPr>
      <p:sp>
        <p:nvSpPr>
          <p:cNvPr id="1048617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95360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Sular mı yandı, neden tuna benziyor mermer (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br>
              <a:rPr altLang="tr" b="1" dirty="0" sz="28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1" name=""/>
        <p:cNvGrpSpPr/>
        <p:nvPr/>
      </p:nvGrpSpPr>
      <p:grpSpPr>
        <a:xfrm/>
      </p:grpSpPr>
      <p:sp>
        <p:nvSpPr>
          <p:cNvPr id="1048591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499307"/>
            <a:ext cx="4551505" cy="2145518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1207 (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) yılında doğan Mevlânâ</a:t>
            </a:r>
            <a:r>
              <a:rPr altLang="tr" b="1" dirty="0" sz="2000" lang="en-US">
                <a:solidFill>
                  <a:srgbClr val="4C4C4C"/>
                </a:solidFill>
              </a:rPr>
              <a:t>'</a:t>
            </a:r>
            <a:r>
              <a:rPr altLang="tr" b="1" dirty="0" sz="2000" lang="en-US">
                <a:solidFill>
                  <a:srgbClr val="4C4C4C"/>
                </a:solidFill>
              </a:rPr>
              <a:t>n</a:t>
            </a:r>
            <a:r>
              <a:rPr altLang="tr" b="1" dirty="0" sz="2000" lang="tr">
                <a:solidFill>
                  <a:srgbClr val="4C4C4C"/>
                </a:solidFill>
              </a:rPr>
              <a:t>ı</a:t>
            </a:r>
            <a:r>
              <a:rPr altLang="tr" b="1" dirty="0" sz="2000" lang="en-US">
                <a:solidFill>
                  <a:srgbClr val="4C4C4C"/>
                </a:solidFill>
              </a:rPr>
              <a:t>n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en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y</a:t>
            </a:r>
            <a:r>
              <a:rPr altLang="tr" b="1" dirty="0" sz="2000" lang="en-US">
                <a:solidFill>
                  <a:srgbClr val="4C4C4C"/>
                </a:solidFill>
              </a:rPr>
              <a:t>a</a:t>
            </a:r>
            <a:r>
              <a:rPr altLang="tr" b="1" dirty="0" sz="2000" lang="en-US">
                <a:solidFill>
                  <a:srgbClr val="4C4C4C"/>
                </a:solidFill>
              </a:rPr>
              <a:t>k</a:t>
            </a:r>
            <a:r>
              <a:rPr altLang="tr" b="1" dirty="0" sz="2000" lang="tr">
                <a:solidFill>
                  <a:srgbClr val="4C4C4C"/>
                </a:solidFill>
              </a:rPr>
              <a:t>ı</a:t>
            </a:r>
            <a:r>
              <a:rPr altLang="tr" b="1" dirty="0" sz="2000" lang="en-US">
                <a:solidFill>
                  <a:srgbClr val="4C4C4C"/>
                </a:solidFill>
              </a:rPr>
              <a:t>n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a</a:t>
            </a:r>
            <a:r>
              <a:rPr altLang="tr" b="1" dirty="0" sz="2000" lang="en-US">
                <a:solidFill>
                  <a:srgbClr val="4C4C4C"/>
                </a:solidFill>
              </a:rPr>
              <a:t>r</a:t>
            </a:r>
            <a:r>
              <a:rPr altLang="tr" b="1" dirty="0" sz="2000" lang="en-US">
                <a:solidFill>
                  <a:srgbClr val="4C4C4C"/>
                </a:solidFill>
              </a:rPr>
              <a:t>k</a:t>
            </a:r>
            <a:r>
              <a:rPr altLang="tr" b="1" dirty="0" sz="2000" lang="en-US">
                <a:solidFill>
                  <a:srgbClr val="4C4C4C"/>
                </a:solidFill>
              </a:rPr>
              <a:t>a</a:t>
            </a:r>
            <a:r>
              <a:rPr altLang="tr" b="1" dirty="0" sz="2000" lang="en-US">
                <a:solidFill>
                  <a:srgbClr val="4C4C4C"/>
                </a:solidFill>
              </a:rPr>
              <a:t>d</a:t>
            </a:r>
            <a:r>
              <a:rPr altLang="tr" b="1" dirty="0" sz="2000" lang="en-US">
                <a:solidFill>
                  <a:srgbClr val="4C4C4C"/>
                </a:solidFill>
              </a:rPr>
              <a:t>a</a:t>
            </a:r>
            <a:r>
              <a:rPr altLang="tr" b="1" dirty="0" sz="2000" lang="tr">
                <a:solidFill>
                  <a:srgbClr val="4C4C4C"/>
                </a:solidFill>
              </a:rPr>
              <a:t>ş</a:t>
            </a:r>
            <a:r>
              <a:rPr altLang="tr" b="1" dirty="0" sz="2000" lang="tr">
                <a:solidFill>
                  <a:srgbClr val="4C4C4C"/>
                </a:solidFill>
              </a:rPr>
              <a:t>ı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tr">
                <a:solidFill>
                  <a:srgbClr val="4C4C4C"/>
                </a:solidFill>
              </a:rPr>
              <a:t>Ş</a:t>
            </a:r>
            <a:r>
              <a:rPr altLang="tr" b="1" dirty="0" sz="2000" lang="en-US">
                <a:solidFill>
                  <a:srgbClr val="4C4C4C"/>
                </a:solidFill>
              </a:rPr>
              <a:t>e</a:t>
            </a:r>
            <a:r>
              <a:rPr altLang="tr" b="1" dirty="0" sz="2000" lang="en-US">
                <a:solidFill>
                  <a:srgbClr val="4C4C4C"/>
                </a:solidFill>
              </a:rPr>
              <a:t>m</a:t>
            </a:r>
            <a:r>
              <a:rPr altLang="tr" b="1" dirty="0" sz="2000" lang="en-US">
                <a:solidFill>
                  <a:srgbClr val="4C4C4C"/>
                </a:solidFill>
              </a:rPr>
              <a:t>s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o</a:t>
            </a:r>
            <a:r>
              <a:rPr altLang="tr" b="1" dirty="0" sz="2000" lang="en-US">
                <a:solidFill>
                  <a:srgbClr val="4C4C4C"/>
                </a:solidFill>
              </a:rPr>
              <a:t>l</a:t>
            </a:r>
            <a:r>
              <a:rPr altLang="tr" b="1" dirty="0" sz="2000" lang="en-US">
                <a:solidFill>
                  <a:srgbClr val="4C4C4C"/>
                </a:solidFill>
              </a:rPr>
              <a:t>m</a:t>
            </a:r>
            <a:r>
              <a:rPr altLang="tr" b="1" dirty="0" sz="2000" lang="en-US">
                <a:solidFill>
                  <a:srgbClr val="4C4C4C"/>
                </a:solidFill>
              </a:rPr>
              <a:t>u</a:t>
            </a:r>
            <a:r>
              <a:rPr altLang="tr" b="1" dirty="0" sz="2000" lang="tr">
                <a:solidFill>
                  <a:srgbClr val="4C4C4C"/>
                </a:solidFill>
              </a:rPr>
              <a:t>ş</a:t>
            </a:r>
            <a:r>
              <a:rPr altLang="tr" b="1" dirty="0" sz="2000" lang="en-US">
                <a:solidFill>
                  <a:srgbClr val="4C4C4C"/>
                </a:solidFill>
              </a:rPr>
              <a:t>t</a:t>
            </a:r>
            <a:r>
              <a:rPr altLang="tr" b="1" dirty="0" sz="2000" lang="en-US">
                <a:solidFill>
                  <a:srgbClr val="4C4C4C"/>
                </a:solidFill>
              </a:rPr>
              <a:t>u</a:t>
            </a:r>
            <a:r>
              <a:rPr altLang="tr" b="1" dirty="0" sz="2000" lang="en-US">
                <a:solidFill>
                  <a:srgbClr val="4C4C4C"/>
                </a:solidFill>
              </a:rPr>
              <a:t>r</a:t>
            </a:r>
            <a:r>
              <a:rPr altLang="tr" b="1" dirty="0" sz="2000" lang="en-US">
                <a:solidFill>
                  <a:srgbClr val="4C4C4C"/>
                </a:solidFill>
              </a:rPr>
              <a:t>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8" name=""/>
        <p:cNvGrpSpPr/>
        <p:nvPr/>
      </p:nvGrpSpPr>
      <p:grpSpPr>
        <a:xfrm/>
      </p:grpSpPr>
      <p:sp>
        <p:nvSpPr>
          <p:cNvPr id="1048618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527581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Ne mutlu Türk’üm diyene 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89" name=""/>
        <p:cNvGrpSpPr/>
        <p:nvPr/>
      </p:nvGrpSpPr>
      <p:grpSpPr>
        <a:xfrm/>
      </p:grpSpPr>
      <p:sp>
        <p:nvSpPr>
          <p:cNvPr id="1048619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2666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Arife günü yalan söyleyenin bayram günü yüzü kara çıkar 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0" name=""/>
        <p:cNvGrpSpPr/>
        <p:nvPr/>
      </p:nvGrpSpPr>
      <p:grpSpPr>
        <a:xfrm/>
      </p:grpSpPr>
      <p:sp>
        <p:nvSpPr>
          <p:cNvPr id="1048620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Cicero </a:t>
            </a:r>
            <a:r>
              <a:rPr altLang="tr" b="1" dirty="0" sz="2000" lang="en-US">
                <a:solidFill>
                  <a:srgbClr val="4C4C4C"/>
                </a:solidFill>
              </a:rPr>
              <a:t>(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)</a:t>
            </a:r>
            <a:r>
              <a:rPr altLang="tr" b="1" dirty="0" sz="2000" lang="en-US">
                <a:solidFill>
                  <a:srgbClr val="4C4C4C"/>
                </a:solidFill>
              </a:rPr>
              <a:t> “İnsan için kültür, vücut için ekmek kadar lazımdır.” der.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1" name=""/>
        <p:cNvGrpSpPr/>
        <p:nvPr/>
      </p:nvGrpSpPr>
      <p:grpSpPr>
        <a:xfrm/>
      </p:grpSpPr>
      <p:sp>
        <p:nvSpPr>
          <p:cNvPr id="1048621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7" y="1210479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000" lang="en-US">
                <a:solidFill>
                  <a:srgbClr val="4C4C4C"/>
                </a:solidFill>
              </a:rPr>
              <a:t>Sözcüklerde yapılan kısaltmalarda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h</a:t>
            </a:r>
            <a:r>
              <a:rPr altLang="tr" b="1" dirty="0" sz="2000" lang="en-US">
                <a:solidFill>
                  <a:srgbClr val="4C4C4C"/>
                </a:solidFill>
              </a:rPr>
              <a:t>a</a:t>
            </a:r>
            <a:r>
              <a:rPr altLang="tr" b="1" dirty="0" sz="2000" lang="en-US">
                <a:solidFill>
                  <a:srgbClr val="4C4C4C"/>
                </a:solidFill>
              </a:rPr>
              <a:t>n</a:t>
            </a:r>
            <a:r>
              <a:rPr altLang="tr" b="1" dirty="0" sz="2000" lang="en-US">
                <a:solidFill>
                  <a:srgbClr val="4C4C4C"/>
                </a:solidFill>
              </a:rPr>
              <a:t>g</a:t>
            </a:r>
            <a:r>
              <a:rPr altLang="tr" b="1" dirty="0" sz="2000" lang="en-US">
                <a:solidFill>
                  <a:srgbClr val="4C4C4C"/>
                </a:solidFill>
              </a:rPr>
              <a:t>i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n</a:t>
            </a:r>
            <a:r>
              <a:rPr altLang="tr" b="1" dirty="0" sz="2000" lang="en-US">
                <a:solidFill>
                  <a:srgbClr val="4C4C4C"/>
                </a:solidFill>
              </a:rPr>
              <a:t>o</a:t>
            </a:r>
            <a:r>
              <a:rPr altLang="tr" b="1" dirty="0" sz="2000" lang="en-US">
                <a:solidFill>
                  <a:srgbClr val="4C4C4C"/>
                </a:solidFill>
              </a:rPr>
              <a:t>k</a:t>
            </a:r>
            <a:r>
              <a:rPr altLang="tr" b="1" dirty="0" sz="2000" lang="en-US">
                <a:solidFill>
                  <a:srgbClr val="4C4C4C"/>
                </a:solidFill>
              </a:rPr>
              <a:t>talama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işareti</a:t>
            </a:r>
            <a:r>
              <a:rPr altLang="tr" b="1" dirty="0" sz="2000" lang="en-US">
                <a:solidFill>
                  <a:srgbClr val="4C4C4C"/>
                </a:solidFill>
              </a:rPr>
              <a:t> </a:t>
            </a:r>
            <a:r>
              <a:rPr altLang="tr" b="1" dirty="0" sz="2000" lang="en-US">
                <a:solidFill>
                  <a:srgbClr val="4C4C4C"/>
                </a:solidFill>
              </a:rPr>
              <a:t>kullanılır</a:t>
            </a:r>
            <a:r>
              <a:rPr altLang="tr" b="1" dirty="0" sz="2000" lang="en-US">
                <a:solidFill>
                  <a:srgbClr val="4C4C4C"/>
                </a:solidFill>
              </a:rPr>
              <a:t>?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2" name=""/>
        <p:cNvGrpSpPr/>
        <p:nvPr/>
      </p:nvGrpSpPr>
      <p:grpSpPr>
        <a:xfrm/>
      </p:grpSpPr>
      <p:sp>
        <p:nvSpPr>
          <p:cNvPr id="1048622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7" y="1130214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Peki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r>
              <a:rPr altLang="tr" b="1" dirty="0" sz="2800" lang="en-US">
                <a:solidFill>
                  <a:srgbClr val="4C4C4C"/>
                </a:solidFill>
              </a:rPr>
              <a:t> bunu yapamazsan ne olacağını biliyo</a:t>
            </a:r>
            <a:r>
              <a:rPr altLang="tr" b="1" dirty="0" sz="2800" lang="en-US">
                <a:solidFill>
                  <a:srgbClr val="4C4C4C"/>
                </a:solidFill>
              </a:rPr>
              <a:t>r</a:t>
            </a:r>
            <a:r>
              <a:rPr altLang="tr" b="1" dirty="0" sz="2800" lang="en-US">
                <a:solidFill>
                  <a:srgbClr val="4C4C4C"/>
                </a:solidFill>
              </a:rPr>
              <a:t>s</a:t>
            </a:r>
            <a:r>
              <a:rPr altLang="tr" b="1" dirty="0" sz="2800" lang="en-US">
                <a:solidFill>
                  <a:srgbClr val="4C4C4C"/>
                </a:solidFill>
              </a:rPr>
              <a:t>u</a:t>
            </a:r>
            <a:r>
              <a:rPr altLang="tr" b="1" dirty="0" sz="2800" lang="en-US">
                <a:solidFill>
                  <a:srgbClr val="4C4C4C"/>
                </a:solidFill>
              </a:rPr>
              <a:t>n</a:t>
            </a:r>
            <a:r>
              <a:rPr altLang="tr" b="1" dirty="0" sz="2800" lang="en-US">
                <a:solidFill>
                  <a:srgbClr val="4C4C4C"/>
                </a:solidFill>
              </a:rPr>
              <a:t>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3" name=""/>
        <p:cNvGrpSpPr/>
        <p:nvPr/>
      </p:nvGrpSpPr>
      <p:grpSpPr>
        <a:xfrm/>
      </p:grpSpPr>
      <p:sp>
        <p:nvSpPr>
          <p:cNvPr id="1048623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658958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Herkes, düşüncelerinde yanılabilir (  ) fakat aptallar 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r>
              <a:rPr altLang="tr" b="1" dirty="0" sz="2400" lang="en-US">
                <a:solidFill>
                  <a:srgbClr val="4C4C4C"/>
                </a:solidFill>
              </a:rPr>
              <a:t>bir türlü düşüncelerinden ayrılamazlar (  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94" name=""/>
        <p:cNvGrpSpPr/>
        <p:nvPr/>
      </p:nvGrpSpPr>
      <p:grpSpPr>
        <a:xfrm/>
      </p:grpSpPr>
      <p:sp>
        <p:nvSpPr>
          <p:cNvPr id="1048624" name="文本框 2"/>
          <p:cNvSpPr txBox="1"/>
          <p:nvPr/>
        </p:nvSpPr>
        <p:spPr>
          <a:xfrm>
            <a:off x="4043854" y="1764340"/>
            <a:ext cx="2431002" cy="1615454"/>
          </a:xfrm>
          <a:prstGeom prst="rect"/>
          <a:noFill/>
        </p:spPr>
        <p:txBody>
          <a:bodyPr rtlCol="0" wrap="none">
            <a:spAutoFit/>
          </a:bodyPr>
          <a:p>
            <a:pPr algn="ctr"/>
            <a:r>
              <a:rPr altLang="tr" b="1" sz="8800" lang="en-US">
                <a:solidFill>
                  <a:srgbClr val="1B6557"/>
                </a:solidFill>
                <a:latin typeface="Noto Sans Adlam"/>
                <a:ea typeface="Calibri" panose="020F0302020204030204" charset="0"/>
                <a:cs typeface="Noto Sans Adlam"/>
              </a:rPr>
              <a:t>S</a:t>
            </a:r>
            <a:r>
              <a:rPr altLang="tr" b="1" sz="8800" lang="en-US">
                <a:solidFill>
                  <a:srgbClr val="1B6557"/>
                </a:solidFill>
                <a:latin typeface="Noto Sans Adlam"/>
                <a:ea typeface="Calibri" panose="020F0302020204030204" charset="0"/>
                <a:cs typeface="Noto Sans Adlam"/>
              </a:rPr>
              <a:t>O</a:t>
            </a:r>
            <a:r>
              <a:rPr altLang="tr" b="1" sz="8800" lang="en-US">
                <a:solidFill>
                  <a:srgbClr val="1B6557"/>
                </a:solidFill>
                <a:latin typeface="Noto Sans Adlam"/>
                <a:ea typeface="Calibri" panose="020F0302020204030204" charset="0"/>
                <a:cs typeface="Noto Sans Adlam"/>
              </a:rPr>
              <a:t>N</a:t>
            </a:r>
            <a:endParaRPr b="1" sz="4950" lang="en-US">
              <a:solidFill>
                <a:srgbClr val="1B6557"/>
              </a:solidFill>
              <a:latin typeface="Noto Sans Adlam"/>
              <a:ea typeface="Calibri" panose="020F0302020204030204" charset="0"/>
              <a:cs typeface="Noto Sans Adlam"/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1001820">
            <a:off x="355230" y="2299324"/>
            <a:ext cx="3194493" cy="2688211"/>
          </a:xfrm>
          <a:prstGeom prst="rect"/>
        </p:spPr>
      </p:pic>
      <p:sp>
        <p:nvSpPr>
          <p:cNvPr id="1048625" name=""/>
          <p:cNvSpPr txBox="1"/>
          <p:nvPr/>
        </p:nvSpPr>
        <p:spPr>
          <a:xfrm>
            <a:off x="6065698" y="236920"/>
            <a:ext cx="3241858" cy="599441"/>
          </a:xfrm>
          <a:prstGeom prst="rect"/>
        </p:spPr>
        <p:txBody>
          <a:bodyPr rtlCol="0" wrap="square">
            <a:spAutoFit/>
          </a:bodyPr>
          <a:p>
            <a:r>
              <a:rPr altLang="tr" b="1" sz="2400" lang="en-US">
                <a:solidFill>
                  <a:srgbClr val="330066"/>
                </a:solidFill>
                <a:latin typeface="Noto Sans Adlam"/>
                <a:cs typeface="Noto Sans Adlam"/>
              </a:rPr>
              <a:t>t</a:t>
            </a:r>
            <a:r>
              <a:rPr altLang="tr" b="1" sz="2400" lang="en-US">
                <a:solidFill>
                  <a:srgbClr val="330066"/>
                </a:solidFill>
                <a:latin typeface="Noto Sans Adlam"/>
                <a:cs typeface="Noto Sans Adlam"/>
              </a:rPr>
              <a:t>r</a:t>
            </a:r>
            <a:r>
              <a:rPr altLang="tr" b="1" sz="2400" lang="en-US">
                <a:solidFill>
                  <a:srgbClr val="330066"/>
                </a:solidFill>
                <a:latin typeface="Noto Sans Adlam"/>
                <a:cs typeface="Noto Sans Adlam"/>
              </a:rPr>
              <a:t>gamzeogretmen</a:t>
            </a:r>
            <a:r>
              <a:rPr altLang="tr" b="1" sz="2400" lang="en-US">
                <a:solidFill>
                  <a:srgbClr val="330066"/>
                </a:solidFill>
                <a:latin typeface="Noto Sans Adlam"/>
                <a:cs typeface="Noto Sans Adlam"/>
              </a:rPr>
              <a:t> </a:t>
            </a:r>
            <a:endParaRPr b="1" sz="2800" lang="tr-TR">
              <a:solidFill>
                <a:srgbClr val="330066"/>
              </a:solidFill>
              <a:latin typeface="Noto Sans Adlam"/>
              <a:cs typeface="Noto Sans Adlam"/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1600000" flipV="1">
            <a:off x="5612676" y="311126"/>
            <a:ext cx="453022" cy="451029"/>
          </a:xfrm>
          <a:prstGeom prst="rect"/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2" name=""/>
        <p:cNvGrpSpPr/>
        <p:nvPr/>
      </p:nvGrpSpPr>
      <p:grpSpPr>
        <a:xfrm/>
      </p:grpSpPr>
      <p:sp>
        <p:nvSpPr>
          <p:cNvPr id="1048592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Bu işin en sağlam yolu şudur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</a:t>
            </a:r>
            <a:r>
              <a:rPr altLang="tr" b="1" dirty="0" sz="2400" lang="en-US">
                <a:solidFill>
                  <a:srgbClr val="4C4C4C"/>
                </a:solidFill>
              </a:rPr>
              <a:t> Bildiğinden şaşmamak.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3" name=""/>
        <p:cNvGrpSpPr/>
        <p:nvPr/>
      </p:nvGrpSpPr>
      <p:grpSpPr>
        <a:xfrm/>
      </p:grpSpPr>
      <p:sp>
        <p:nvSpPr>
          <p:cNvPr id="1048593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457367" y="1039443"/>
            <a:ext cx="4551505" cy="3065248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Sıralı cümleleri birbirinden ayırmak için konur.</a:t>
            </a:r>
            <a:br>
              <a:rPr altLang="tr" b="1" dirty="0" sz="28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4" name=""/>
        <p:cNvGrpSpPr/>
        <p:nvPr/>
      </p:nvGrpSpPr>
      <p:grpSpPr>
        <a:xfrm/>
      </p:grpSpPr>
      <p:sp>
        <p:nvSpPr>
          <p:cNvPr id="1048594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S</a:t>
            </a:r>
            <a:r>
              <a:rPr altLang="tr" b="1" dirty="0" sz="2400" lang="en-US">
                <a:solidFill>
                  <a:srgbClr val="4C4C4C"/>
                </a:solidFill>
              </a:rPr>
              <a:t>e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i</a:t>
            </a:r>
            <a:r>
              <a:rPr altLang="tr" b="1" dirty="0" sz="2400" lang="en-US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en-US">
                <a:solidFill>
                  <a:srgbClr val="4C4C4C"/>
                </a:solidFill>
              </a:rPr>
              <a:t>e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1</a:t>
            </a:r>
            <a:r>
              <a:rPr altLang="tr" b="1" dirty="0" sz="2400" lang="en-US">
                <a:solidFill>
                  <a:srgbClr val="4C4C4C"/>
                </a:solidFill>
              </a:rPr>
              <a:t>3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4</a:t>
            </a:r>
            <a:r>
              <a:rPr altLang="tr" b="1" dirty="0" sz="2400" lang="en-US">
                <a:solidFill>
                  <a:srgbClr val="4C4C4C"/>
                </a:solidFill>
              </a:rPr>
              <a:t>5</a:t>
            </a:r>
            <a:r>
              <a:rPr altLang="tr" b="1" dirty="0" sz="2400" lang="en-US">
                <a:solidFill>
                  <a:srgbClr val="4C4C4C"/>
                </a:solidFill>
              </a:rPr>
              <a:t>'</a:t>
            </a:r>
            <a:r>
              <a:rPr altLang="tr" b="1" dirty="0" sz="2400" lang="en-US">
                <a:solidFill>
                  <a:srgbClr val="4C4C4C"/>
                </a:solidFill>
              </a:rPr>
              <a:t>t</a:t>
            </a:r>
            <a:r>
              <a:rPr altLang="tr" b="1" dirty="0" sz="2400" lang="en-US">
                <a:solidFill>
                  <a:srgbClr val="4C4C4C"/>
                </a:solidFill>
              </a:rPr>
              <a:t>e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tr">
                <a:solidFill>
                  <a:srgbClr val="4C4C4C"/>
                </a:solidFill>
              </a:rPr>
              <a:t>ç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r</a:t>
            </a:r>
            <a:r>
              <a:rPr altLang="tr" b="1" dirty="0" sz="2400" lang="tr">
                <a:solidFill>
                  <a:srgbClr val="4C4C4C"/>
                </a:solidFill>
              </a:rPr>
              <a:t>ş</a:t>
            </a:r>
            <a:r>
              <a:rPr altLang="tr" b="1" dirty="0" sz="2400" lang="tr">
                <a:solidFill>
                  <a:srgbClr val="4C4C4C"/>
                </a:solidFill>
              </a:rPr>
              <a:t>ı</a:t>
            </a:r>
            <a:r>
              <a:rPr altLang="tr" b="1" dirty="0" sz="2400" lang="en-US">
                <a:solidFill>
                  <a:srgbClr val="4C4C4C"/>
                </a:solidFill>
              </a:rPr>
              <a:t>d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b</a:t>
            </a:r>
            <a:r>
              <a:rPr altLang="tr" b="1" dirty="0" sz="2400" lang="en-US">
                <a:solidFill>
                  <a:srgbClr val="4C4C4C"/>
                </a:solidFill>
              </a:rPr>
              <a:t>u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en-US">
                <a:solidFill>
                  <a:srgbClr val="4C4C4C"/>
                </a:solidFill>
              </a:rPr>
              <a:t>u</a:t>
            </a:r>
            <a:r>
              <a:rPr altLang="tr" b="1" dirty="0" sz="2400" lang="tr">
                <a:solidFill>
                  <a:srgbClr val="4C4C4C"/>
                </a:solidFill>
              </a:rPr>
              <a:t>ş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tr">
                <a:solidFill>
                  <a:srgbClr val="4C4C4C"/>
                </a:solidFill>
              </a:rPr>
              <a:t>ı</a:t>
            </a:r>
            <a:r>
              <a:rPr altLang="tr" b="1" dirty="0" sz="2400" lang="en-US">
                <a:solidFill>
                  <a:srgbClr val="4C4C4C"/>
                </a:solidFill>
              </a:rPr>
              <a:t>m</a:t>
            </a:r>
            <a:r>
              <a:rPr altLang="tr" b="1" dirty="0" sz="2400" lang="en-US">
                <a:solidFill>
                  <a:srgbClr val="4C4C4C"/>
                </a:solidFill>
              </a:rPr>
              <a:t>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5" name=""/>
        <p:cNvGrpSpPr/>
        <p:nvPr/>
      </p:nvGrpSpPr>
      <p:grpSpPr>
        <a:xfrm/>
      </p:grpSpPr>
      <p:sp>
        <p:nvSpPr>
          <p:cNvPr id="1048595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400" lang="en-US">
                <a:solidFill>
                  <a:srgbClr val="4C4C4C"/>
                </a:solidFill>
              </a:rPr>
              <a:t>Anlatım olarak tamamlanmamış cümlelerin sonuna konur.</a:t>
            </a:r>
            <a:br>
              <a:rPr altLang="tr" b="1" dirty="0" sz="2400" lang="en-US">
                <a:solidFill>
                  <a:srgbClr val="4C4C4C"/>
                </a:solidFill>
              </a:rPr>
            </a:b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6" name=""/>
        <p:cNvGrpSpPr/>
        <p:nvPr/>
      </p:nvGrpSpPr>
      <p:grpSpPr>
        <a:xfrm/>
      </p:grpSpPr>
      <p:sp>
        <p:nvSpPr>
          <p:cNvPr id="1048596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296248" y="1383266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tr" b="1" dirty="0" sz="2800" lang="en-US">
                <a:solidFill>
                  <a:srgbClr val="4C4C4C"/>
                </a:solidFill>
              </a:rPr>
              <a:t>Tüh, otobüsü kaçırdık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(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 </a:t>
            </a:r>
            <a:r>
              <a:rPr altLang="tr" b="1" dirty="0" sz="2800" lang="en-US">
                <a:solidFill>
                  <a:srgbClr val="4C4C4C"/>
                </a:solidFill>
              </a:rPr>
              <a:t>)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  <a:effectLst/>
      </p:bgPr>
    </p:bg>
    <p:spTree>
      <p:nvGrpSpPr>
        <p:cNvPr id="67" name=""/>
        <p:cNvGrpSpPr/>
        <p:nvPr/>
      </p:nvGrpSpPr>
      <p:grpSpPr>
        <a:xfrm/>
      </p:grpSpPr>
      <p:sp>
        <p:nvSpPr>
          <p:cNvPr id="1048597" name="PA-标题 2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 rot="10800000" flipV="1">
            <a:off x="2619737" y="1383267"/>
            <a:ext cx="4551505" cy="2377600"/>
          </a:xfrm>
        </p:spPr>
        <p:txBody>
          <a:bodyPr lIns="0" rIns="0" wrap="none">
            <a:noAutofit/>
          </a:bodyPr>
          <a:lstStyle>
            <a:lvl1pPr algn="l">
              <a:defRPr b="0" sz="2800" spc="600">
                <a:solidFill>
                  <a:schemeClr val="accent1"/>
                </a:solidFill>
              </a:defRPr>
            </a:lvl1pPr>
          </a:lstStyle>
          <a:p>
            <a:pPr algn="ctr"/>
            <a:r>
              <a:rPr altLang="en-US" b="1" dirty="0" sz="2400" lang="tr">
                <a:solidFill>
                  <a:srgbClr val="4C4C4C"/>
                </a:solidFill>
              </a:rPr>
              <a:t>Şehir Hastanesi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(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)</a:t>
            </a:r>
            <a:r>
              <a:rPr altLang="en-US" b="1" dirty="0" sz="2400" lang="tr">
                <a:solidFill>
                  <a:srgbClr val="4C4C4C"/>
                </a:solidFill>
              </a:rPr>
              <a:t>n</a:t>
            </a:r>
            <a:r>
              <a:rPr altLang="tr" b="1" dirty="0" sz="2400" lang="en-US">
                <a:solidFill>
                  <a:srgbClr val="4C4C4C"/>
                </a:solidFill>
              </a:rPr>
              <a:t>e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d</a:t>
            </a:r>
            <a:r>
              <a:rPr altLang="tr" b="1" dirty="0" sz="2400" lang="en-US">
                <a:solidFill>
                  <a:srgbClr val="4C4C4C"/>
                </a:solidFill>
              </a:rPr>
              <a:t>o</a:t>
            </a:r>
            <a:r>
              <a:rPr altLang="tr" b="1" dirty="0" sz="2400" lang="tr">
                <a:solidFill>
                  <a:srgbClr val="4C4C4C"/>
                </a:solidFill>
              </a:rPr>
              <a:t>ğ</a:t>
            </a:r>
            <a:r>
              <a:rPr altLang="tr" b="1" dirty="0" sz="2400" lang="en-US">
                <a:solidFill>
                  <a:srgbClr val="4C4C4C"/>
                </a:solidFill>
              </a:rPr>
              <a:t>r</a:t>
            </a:r>
            <a:r>
              <a:rPr altLang="tr" b="1" dirty="0" sz="2400" lang="en-US">
                <a:solidFill>
                  <a:srgbClr val="4C4C4C"/>
                </a:solidFill>
              </a:rPr>
              <a:t>u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r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b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y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en-US">
                <a:solidFill>
                  <a:srgbClr val="4C4C4C"/>
                </a:solidFill>
              </a:rPr>
              <a:t>y</a:t>
            </a:r>
            <a:r>
              <a:rPr altLang="tr" b="1" dirty="0" sz="2400" lang="en-US">
                <a:solidFill>
                  <a:srgbClr val="4C4C4C"/>
                </a:solidFill>
              </a:rPr>
              <a:t>o</a:t>
            </a:r>
            <a:r>
              <a:rPr altLang="tr" b="1" dirty="0" sz="2400" lang="en-US">
                <a:solidFill>
                  <a:srgbClr val="4C4C4C"/>
                </a:solidFill>
              </a:rPr>
              <a:t>l</a:t>
            </a:r>
            <a:r>
              <a:rPr altLang="tr" b="1" dirty="0" sz="2400" lang="en-US">
                <a:solidFill>
                  <a:srgbClr val="4C4C4C"/>
                </a:solidFill>
              </a:rPr>
              <a:t>a</a:t>
            </a:r>
            <a:r>
              <a:rPr altLang="tr" b="1" dirty="0" sz="2400" lang="en-US">
                <a:solidFill>
                  <a:srgbClr val="4C4C4C"/>
                </a:solidFill>
              </a:rPr>
              <a:t> </a:t>
            </a:r>
            <a:r>
              <a:rPr altLang="tr" b="1" dirty="0" sz="2400" lang="tr">
                <a:solidFill>
                  <a:srgbClr val="4C4C4C"/>
                </a:solidFill>
              </a:rPr>
              <a:t>ç</a:t>
            </a:r>
            <a:r>
              <a:rPr altLang="tr" b="1" dirty="0" sz="2400" lang="tr">
                <a:solidFill>
                  <a:srgbClr val="4C4C4C"/>
                </a:solidFill>
              </a:rPr>
              <a:t>ı</a:t>
            </a:r>
            <a:r>
              <a:rPr altLang="tr" b="1" dirty="0" sz="2400" lang="en-US">
                <a:solidFill>
                  <a:srgbClr val="4C4C4C"/>
                </a:solidFill>
              </a:rPr>
              <a:t>k</a:t>
            </a:r>
            <a:r>
              <a:rPr altLang="tr" b="1" dirty="0" sz="2400" lang="en-US">
                <a:solidFill>
                  <a:srgbClr val="4C4C4C"/>
                </a:solidFill>
              </a:rPr>
              <a:t>t</a:t>
            </a:r>
            <a:r>
              <a:rPr altLang="tr" b="1" dirty="0" sz="2400" lang="tr">
                <a:solidFill>
                  <a:srgbClr val="4C4C4C"/>
                </a:solidFill>
              </a:rPr>
              <a:t>ı</a:t>
            </a:r>
            <a:r>
              <a:rPr altLang="tr" b="1" dirty="0" sz="2400" lang="en-US">
                <a:solidFill>
                  <a:srgbClr val="4C4C4C"/>
                </a:solidFill>
              </a:rPr>
              <a:t>k</a:t>
            </a:r>
            <a:r>
              <a:rPr altLang="tr" b="1" dirty="0" sz="2400" lang="en-US">
                <a:solidFill>
                  <a:srgbClr val="4C4C4C"/>
                </a:solidFill>
              </a:rPr>
              <a:t>.</a:t>
            </a:r>
            <a:endParaRPr altLang="en-US" b="1" dirty="0" sz="1500" lang="zh-CN">
              <a:solidFill>
                <a:srgbClr val="4C4C4C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dir="l" isContent="1" isInverted="1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PA" val="v5.2.6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PA" val="v5.2.6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PA" val="v5.2.6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PA" val="v5.2.6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PA" val="v5.2.6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PA" val="v5.2.6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PA" val="v5.2.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PA" val="v5.2.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PA" val="v5.2.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PA" val="v5.2.6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PA" val="v5.2.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3.xml><?xml version="1.0" encoding="utf-8"?>
<p:tagLst xmlns:p="http://schemas.openxmlformats.org/presentationml/2006/main">
  <p:tag name="PA" val="v5.2.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5.xml><?xml version="1.0" encoding="utf-8"?>
<p:tagLst xmlns:p="http://schemas.openxmlformats.org/presentationml/2006/main">
  <p:tag name="PA" val="v5.2.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7.xml><?xml version="1.0" encoding="utf-8"?>
<p:tagLst xmlns:p="http://schemas.openxmlformats.org/presentationml/2006/main">
  <p:tag name="PA" val="v5.2.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9.xml><?xml version="1.0" encoding="utf-8"?>
<p:tagLst xmlns:p="http://schemas.openxmlformats.org/presentationml/2006/main">
  <p:tag name="PA" val="v5.2.6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1.xml><?xml version="1.0" encoding="utf-8"?>
<p:tagLst xmlns:p="http://schemas.openxmlformats.org/presentationml/2006/main">
  <p:tag name="PA" val="v5.2.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3.xml><?xml version="1.0" encoding="utf-8"?>
<p:tagLst xmlns:p="http://schemas.openxmlformats.org/presentationml/2006/main">
  <p:tag name="PA" val="v5.2.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5.xml><?xml version="1.0" encoding="utf-8"?>
<p:tagLst xmlns:p="http://schemas.openxmlformats.org/presentationml/2006/main">
  <p:tag name="PA" val="v5.2.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7.xml><?xml version="1.0" encoding="utf-8"?>
<p:tagLst xmlns:p="http://schemas.openxmlformats.org/presentationml/2006/main">
  <p:tag name="PA" val="v5.2.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9.xml><?xml version="1.0" encoding="utf-8"?>
<p:tagLst xmlns:p="http://schemas.openxmlformats.org/presentationml/2006/main">
  <p:tag name="PA" val="v5.2.6"/>
</p:tagLst>
</file>

<file path=ppt/tags/tag5.xml><?xml version="1.0" encoding="utf-8"?>
<p:tagLst xmlns:p="http://schemas.openxmlformats.org/presentationml/2006/main">
  <p:tag name="PA" val="v5.2.6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1.xml><?xml version="1.0" encoding="utf-8"?>
<p:tagLst xmlns:p="http://schemas.openxmlformats.org/presentationml/2006/main">
  <p:tag name="PA" val="v5.2.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3.xml><?xml version="1.0" encoding="utf-8"?>
<p:tagLst xmlns:p="http://schemas.openxmlformats.org/presentationml/2006/main">
  <p:tag name="PA" val="v5.2.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5.xml><?xml version="1.0" encoding="utf-8"?>
<p:tagLst xmlns:p="http://schemas.openxmlformats.org/presentationml/2006/main">
  <p:tag name="PA" val="v5.2.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7.xml><?xml version="1.0" encoding="utf-8"?>
<p:tagLst xmlns:p="http://schemas.openxmlformats.org/presentationml/2006/main">
  <p:tag name="PA" val="v5.2.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9.xml><?xml version="1.0" encoding="utf-8"?>
<p:tagLst xmlns:p="http://schemas.openxmlformats.org/presentationml/2006/main">
  <p:tag name="PA" val="v5.2.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1.xml><?xml version="1.0" encoding="utf-8"?>
<p:tagLst xmlns:p="http://schemas.openxmlformats.org/presentationml/2006/main">
  <p:tag name="PA" val="v5.2.6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3.xml><?xml version="1.0" encoding="utf-8"?>
<p:tagLst xmlns:p="http://schemas.openxmlformats.org/presentationml/2006/main">
  <p:tag name="PA" val="v5.2.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5.xml><?xml version="1.0" encoding="utf-8"?>
<p:tagLst xmlns:p="http://schemas.openxmlformats.org/presentationml/2006/main">
  <p:tag name="PA" val="v5.2.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7.xml><?xml version="1.0" encoding="utf-8"?>
<p:tagLst xmlns:p="http://schemas.openxmlformats.org/presentationml/2006/main">
  <p:tag name="PA" val="v5.2.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9.xml><?xml version="1.0" encoding="utf-8"?>
<p:tagLst xmlns:p="http://schemas.openxmlformats.org/presentationml/2006/main">
  <p:tag name="PA" val="v5.2.6"/>
</p:tagLst>
</file>

<file path=ppt/tags/tag7.xml><?xml version="1.0" encoding="utf-8"?>
<p:tagLst xmlns:p="http://schemas.openxmlformats.org/presentationml/2006/main">
  <p:tag name="PA" val="v5.2.6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1.xml><?xml version="1.0" encoding="utf-8"?>
<p:tagLst xmlns:p="http://schemas.openxmlformats.org/presentationml/2006/main">
  <p:tag name="PA" val="v5.2.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PA" val="v5.2.6"/>
</p:tagLst>
</file>

<file path=ppt/theme/theme1.xml><?xml version="1.0" encoding="utf-8"?>
<a:theme xmlns:a="http://schemas.openxmlformats.org/drawingml/2006/main" name="Office Theme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SM-A705FN</dc:creator>
  <cp:lastModifiedBy>zhongchao</cp:lastModifiedBy>
  <dcterms:created xsi:type="dcterms:W3CDTF">2021-07-14T20:07:11Z</dcterms:created>
  <dcterms:modified xsi:type="dcterms:W3CDTF">2022-05-19T18:41:30Z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2052-3.4.2.5348</vt:lpwstr>
  </property>
  <property fmtid="{D5CDD505-2E9C-101B-9397-08002B2CF9AE}" pid="3" name="KSORubyTemplateID">
    <vt:lpwstr>2</vt:lpwstr>
  </property>
  <property fmtid="{D5CDD505-2E9C-101B-9397-08002B2CF9AE}" pid="4" name="ICV">
    <vt:lpwstr>b6f2a769df8c45c2a30af810fb8d6ffc</vt:lpwstr>
  </property>
</Properties>
</file>