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3" r:id="rId1"/>
  </p:sldMasterIdLst>
  <p:sldIdLst>
    <p:sldId id="336" r:id="rId2"/>
    <p:sldId id="360" r:id="rId3"/>
    <p:sldId id="337" r:id="rId4"/>
    <p:sldId id="338" r:id="rId5"/>
    <p:sldId id="343" r:id="rId6"/>
    <p:sldId id="339" r:id="rId7"/>
    <p:sldId id="340" r:id="rId8"/>
    <p:sldId id="341" r:id="rId9"/>
    <p:sldId id="342" r:id="rId10"/>
    <p:sldId id="352" r:id="rId11"/>
    <p:sldId id="361" r:id="rId12"/>
    <p:sldId id="362" r:id="rId13"/>
    <p:sldId id="364" r:id="rId14"/>
    <p:sldId id="353" r:id="rId15"/>
    <p:sldId id="363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273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659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80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27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374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193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1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842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69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2959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32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7000"/>
              </a:schemeClr>
            </a:gs>
            <a:gs pos="44000">
              <a:schemeClr val="accent1">
                <a:lumMod val="15000"/>
                <a:lumOff val="8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45F53-E33C-4733-B46E-B6229D83E864}" type="datetimeFigureOut">
              <a:rPr lang="tr-TR" smtClean="0"/>
              <a:pPr/>
              <a:t>9.12.2021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1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235051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273804" y="3789743"/>
            <a:ext cx="2118339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834219" y="421094"/>
            <a:ext cx="316835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69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5" y="436930"/>
            <a:ext cx="324036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y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710358" y="3782048"/>
            <a:ext cx="289781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r>
              <a:rPr lang="tr-TR" sz="17100" b="1" dirty="0" err="1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3312368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m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04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5" y="436930"/>
            <a:ext cx="273630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710358" y="3782048"/>
            <a:ext cx="289781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err="1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r>
              <a:rPr lang="tr-TR" sz="171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i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bi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1944216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z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19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5" y="436930"/>
            <a:ext cx="1944217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l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087888" y="3782048"/>
            <a:ext cx="252028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err="1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r>
              <a:rPr lang="tr-TR" sz="171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i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çi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1944216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t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62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6240016" y="436930"/>
            <a:ext cx="244827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n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799856" y="3782048"/>
            <a:ext cx="3096344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r>
              <a:rPr lang="tr-TR" sz="17100" b="1" dirty="0" err="1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52839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888088" y="3810516"/>
            <a:ext cx="2088232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t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371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5" y="436930"/>
            <a:ext cx="324036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854374" y="3782048"/>
            <a:ext cx="2753794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ka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935761" y="421094"/>
            <a:ext cx="368892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k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288032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ç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09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879975" y="436930"/>
            <a:ext cx="367704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854374" y="3782048"/>
            <a:ext cx="1745682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err="1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r>
              <a:rPr lang="tr-TR" sz="17100" b="1" dirty="0" err="1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i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565082" y="421094"/>
            <a:ext cx="405960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err="1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ma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0516"/>
            <a:ext cx="1668801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m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90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338437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531368" y="3789743"/>
            <a:ext cx="286077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834219" y="421094"/>
            <a:ext cx="316835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e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5807968" y="3818211"/>
            <a:ext cx="259228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e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13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352839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4727848" y="3789743"/>
            <a:ext cx="227472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3834219" y="421094"/>
            <a:ext cx="316835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a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5807968" y="3818211"/>
            <a:ext cx="266429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a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32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332848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811142" y="3789743"/>
            <a:ext cx="136497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655839" y="421094"/>
            <a:ext cx="234673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i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9" y="3818211"/>
            <a:ext cx="158417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i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27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332848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663952" y="3789743"/>
            <a:ext cx="172819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655839" y="421094"/>
            <a:ext cx="234673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ı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9" y="3818211"/>
            <a:ext cx="158417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ı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79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396044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087888" y="3789743"/>
            <a:ext cx="223224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553725" y="421094"/>
            <a:ext cx="2334363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o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8211"/>
            <a:ext cx="18002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o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23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85920" y="299851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375920" y="436930"/>
            <a:ext cx="331236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303912" y="3789743"/>
            <a:ext cx="169865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655839" y="421094"/>
            <a:ext cx="234673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ö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8211"/>
            <a:ext cx="1728192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ö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5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73992" y="318156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5278000" y="436930"/>
            <a:ext cx="341028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375920" y="3789743"/>
            <a:ext cx="201622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655839" y="421094"/>
            <a:ext cx="234673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u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8211"/>
            <a:ext cx="1944216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 smtClean="0">
                <a:latin typeface="Kayra Aydin" panose="020F0503040000020004" pitchFamily="34" charset="0"/>
                <a:cs typeface="Times New Roman" pitchFamily="18" charset="0"/>
              </a:rPr>
              <a:t>u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70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65731" y="259858"/>
            <a:ext cx="12306230" cy="3411637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4943872" y="436930"/>
            <a:ext cx="403244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ç</a:t>
            </a:r>
            <a:endParaRPr lang="tr-TR" sz="17000" b="1" dirty="0"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99945" y="3650849"/>
            <a:ext cx="12306230" cy="3390004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5375920" y="3789743"/>
            <a:ext cx="1872208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ç</a:t>
            </a:r>
            <a:endParaRPr lang="tr-TR" sz="171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87" y="32550"/>
            <a:ext cx="3281765" cy="318968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604" y="3650849"/>
            <a:ext cx="2485711" cy="304315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4655839" y="421094"/>
            <a:ext cx="2346731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000" b="1" dirty="0" smtClean="0">
                <a:solidFill>
                  <a:srgbClr val="7030A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170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ü</a:t>
            </a:r>
            <a:endParaRPr lang="tr-TR" sz="170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38" name="Rectangle 81"/>
          <p:cNvSpPr>
            <a:spLocks noChangeArrowheads="1"/>
          </p:cNvSpPr>
          <p:nvPr/>
        </p:nvSpPr>
        <p:spPr bwMode="auto">
          <a:xfrm>
            <a:off x="6528048" y="3818211"/>
            <a:ext cx="18002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17100" b="1" dirty="0">
                <a:latin typeface="Kayra Aydin" panose="020F0503040000020004" pitchFamily="34" charset="0"/>
                <a:cs typeface="Times New Roman" pitchFamily="18" charset="0"/>
              </a:rPr>
              <a:t>ü</a:t>
            </a:r>
            <a:endParaRPr lang="tr-TR" sz="17100" b="1" dirty="0"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43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/>
      <p:bldP spid="64" grpId="0"/>
      <p:bldP spid="68" grpId="0"/>
      <p:bldP spid="38" grpId="0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1320</TotalTime>
  <Words>343</Words>
  <Application>Microsoft Office PowerPoint</Application>
  <PresentationFormat>Geniş ekran</PresentationFormat>
  <Paragraphs>314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Kayra Aydin</vt:lpstr>
      <vt:lpstr>Rockwell</vt:lpstr>
      <vt:lpstr>Times New Roman</vt:lpstr>
      <vt:lpstr>TTKB Dik Temel Abece</vt:lpstr>
      <vt:lpstr>TTKB Dik Temel Abece Dot</vt:lpstr>
      <vt:lpstr>Wingdings</vt:lpstr>
      <vt:lpstr>Atlas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ASUS</cp:lastModifiedBy>
  <cp:revision>170</cp:revision>
  <dcterms:created xsi:type="dcterms:W3CDTF">2020-12-01T13:45:43Z</dcterms:created>
  <dcterms:modified xsi:type="dcterms:W3CDTF">2021-12-09T19:16:02Z</dcterms:modified>
</cp:coreProperties>
</file>