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338" r:id="rId2"/>
    <p:sldId id="33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8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08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8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65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61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60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21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7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65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15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5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8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9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1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20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75083"/>
            <a:ext cx="1124454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zu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zor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ru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rı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bil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di.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07355" y="2893345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Tey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zem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ku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zu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rı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kız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dır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Zer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rin 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ki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bir 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kız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dır.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de-DE" sz="68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Zor</a:t>
            </a:r>
            <a:r>
              <a:rPr lang="de-DE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de-DE" sz="6800" b="1" dirty="0" err="1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so</a:t>
            </a:r>
            <a:r>
              <a:rPr lang="de-DE" sz="68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ru</a:t>
            </a:r>
            <a:r>
              <a:rPr lang="de-DE" sz="6800" b="1" dirty="0" err="1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la</a:t>
            </a:r>
            <a:r>
              <a:rPr lang="de-DE" sz="68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rı</a:t>
            </a:r>
            <a:r>
              <a:rPr lang="de-DE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de-DE" sz="6800" b="1" dirty="0" err="1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bi</a:t>
            </a:r>
            <a:r>
              <a:rPr lang="de-DE" sz="68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</a:t>
            </a:r>
            <a:r>
              <a:rPr lang="de-DE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de-DE" sz="6800" b="1" dirty="0" err="1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sor</a:t>
            </a:r>
            <a:r>
              <a:rPr lang="de-DE" sz="68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ma</a:t>
            </a:r>
            <a:r>
              <a:rPr lang="de-DE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4" y="5542702"/>
            <a:ext cx="1128057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Zeb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nın  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yu 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u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zun 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lur.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62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98166"/>
            <a:ext cx="1124454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zan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bu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yaz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de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niz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de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yüz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dü.</a:t>
            </a:r>
            <a:endParaRPr lang="tr-TR" sz="65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8650" y="1515790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79222" y="2866488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Öz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lem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yüz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dü.</a:t>
            </a:r>
            <a:endParaRPr lang="pl-PL" sz="6800" b="1" dirty="0">
              <a:solidFill>
                <a:srgbClr val="FF0000"/>
              </a:solidFill>
              <a:latin typeface="Kayra Aydin" panose="020F0503040000020004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Tuz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lu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su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yüz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dü.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4" y="4222098"/>
            <a:ext cx="1152127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An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ne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si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nin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sö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zü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nü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din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le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di.</a:t>
            </a:r>
            <a:endParaRPr lang="tr-TR" sz="65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5" y="5493283"/>
            <a:ext cx="1128057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zan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u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zak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lar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yüz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di.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7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1318</TotalTime>
  <Words>80</Words>
  <Application>Microsoft Office PowerPoint</Application>
  <PresentationFormat>Geniş ekran</PresentationFormat>
  <Paragraphs>44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Kayra Aydin</vt:lpstr>
      <vt:lpstr>Times New Roman</vt:lpstr>
      <vt:lpstr>TTKB Dik Temel Abece</vt:lpstr>
      <vt:lpstr>TTKB Dik Temel Abece Dot</vt:lpstr>
      <vt:lpstr>Wingdings 3</vt:lpstr>
      <vt:lpstr>Dilim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167</cp:revision>
  <dcterms:created xsi:type="dcterms:W3CDTF">2020-12-01T13:45:43Z</dcterms:created>
  <dcterms:modified xsi:type="dcterms:W3CDTF">2021-12-08T22:23:38Z</dcterms:modified>
</cp:coreProperties>
</file>