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71" r:id="rId14"/>
    <p:sldId id="270" r:id="rId15"/>
    <p:sldId id="269" r:id="rId16"/>
    <p:sldId id="272" r:id="rId17"/>
    <p:sldId id="273" r:id="rId18"/>
    <p:sldId id="274" r:id="rId19"/>
    <p:sldId id="275" r:id="rId20"/>
    <p:sldId id="276" r:id="rId21"/>
    <p:sldId id="278" r:id="rId22"/>
    <p:sldId id="277" r:id="rId23"/>
    <p:sldId id="279" r:id="rId24"/>
    <p:sldId id="280" r:id="rId25"/>
    <p:sldId id="281" r:id="rId26"/>
    <p:sldId id="282" r:id="rId27"/>
    <p:sldId id="284" r:id="rId28"/>
    <p:sldId id="283" r:id="rId29"/>
    <p:sldId id="285" r:id="rId30"/>
    <p:sldId id="286" r:id="rId31"/>
    <p:sldId id="266" r:id="rId32"/>
    <p:sldId id="287" r:id="rId3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09" autoAdjust="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365B1584-467D-48D9-B7A5-641E4E05E4D7}" type="datetimeFigureOut">
              <a:rPr lang="tr-TR" smtClean="0"/>
              <a:t>07.04.2016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A63A7A9-D33E-4B4A-8C2C-1B0EB5EE2067}" type="slidenum">
              <a:rPr lang="tr-TR" smtClean="0"/>
              <a:t>‹#›</a:t>
            </a:fld>
            <a:endParaRPr lang="tr-TR"/>
          </a:p>
        </p:txBody>
      </p:sp>
    </p:spTree>
    <p:extLst>
      <p:ext uri="{BB962C8B-B14F-4D97-AF65-F5344CB8AC3E}">
        <p14:creationId xmlns:p14="http://schemas.microsoft.com/office/powerpoint/2010/main" val="1222652493"/>
      </p:ext>
    </p:extLst>
  </p:cSld>
  <p:clrMapOvr>
    <a:masterClrMapping/>
  </p:clrMapOvr>
  <p:transition spd="slow">
    <p:wheel spokes="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65B1584-467D-48D9-B7A5-641E4E05E4D7}" type="datetimeFigureOut">
              <a:rPr lang="tr-TR" smtClean="0"/>
              <a:t>07.04.2016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A63A7A9-D33E-4B4A-8C2C-1B0EB5EE2067}" type="slidenum">
              <a:rPr lang="tr-TR" smtClean="0"/>
              <a:t>‹#›</a:t>
            </a:fld>
            <a:endParaRPr lang="tr-TR"/>
          </a:p>
        </p:txBody>
      </p:sp>
    </p:spTree>
    <p:extLst>
      <p:ext uri="{BB962C8B-B14F-4D97-AF65-F5344CB8AC3E}">
        <p14:creationId xmlns:p14="http://schemas.microsoft.com/office/powerpoint/2010/main" val="530990546"/>
      </p:ext>
    </p:extLst>
  </p:cSld>
  <p:clrMapOvr>
    <a:masterClrMapping/>
  </p:clrMapOvr>
  <p:transition spd="slow">
    <p:wheel spokes="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65B1584-467D-48D9-B7A5-641E4E05E4D7}" type="datetimeFigureOut">
              <a:rPr lang="tr-TR" smtClean="0"/>
              <a:t>07.04.2016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A63A7A9-D33E-4B4A-8C2C-1B0EB5EE2067}" type="slidenum">
              <a:rPr lang="tr-TR" smtClean="0"/>
              <a:t>‹#›</a:t>
            </a:fld>
            <a:endParaRPr lang="tr-TR"/>
          </a:p>
        </p:txBody>
      </p:sp>
    </p:spTree>
    <p:extLst>
      <p:ext uri="{BB962C8B-B14F-4D97-AF65-F5344CB8AC3E}">
        <p14:creationId xmlns:p14="http://schemas.microsoft.com/office/powerpoint/2010/main" val="1556343901"/>
      </p:ext>
    </p:extLst>
  </p:cSld>
  <p:clrMapOvr>
    <a:masterClrMapping/>
  </p:clrMapOvr>
  <p:transition spd="slow">
    <p:wheel spokes="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65B1584-467D-48D9-B7A5-641E4E05E4D7}" type="datetimeFigureOut">
              <a:rPr lang="tr-TR" smtClean="0"/>
              <a:t>07.04.2016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A63A7A9-D33E-4B4A-8C2C-1B0EB5EE2067}" type="slidenum">
              <a:rPr lang="tr-TR" smtClean="0"/>
              <a:t>‹#›</a:t>
            </a:fld>
            <a:endParaRPr lang="tr-TR"/>
          </a:p>
        </p:txBody>
      </p:sp>
    </p:spTree>
    <p:extLst>
      <p:ext uri="{BB962C8B-B14F-4D97-AF65-F5344CB8AC3E}">
        <p14:creationId xmlns:p14="http://schemas.microsoft.com/office/powerpoint/2010/main" val="1835790681"/>
      </p:ext>
    </p:extLst>
  </p:cSld>
  <p:clrMapOvr>
    <a:masterClrMapping/>
  </p:clrMapOvr>
  <p:transition spd="slow">
    <p:wheel spokes="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365B1584-467D-48D9-B7A5-641E4E05E4D7}" type="datetimeFigureOut">
              <a:rPr lang="tr-TR" smtClean="0"/>
              <a:t>07.04.2016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A63A7A9-D33E-4B4A-8C2C-1B0EB5EE2067}" type="slidenum">
              <a:rPr lang="tr-TR" smtClean="0"/>
              <a:t>‹#›</a:t>
            </a:fld>
            <a:endParaRPr lang="tr-TR"/>
          </a:p>
        </p:txBody>
      </p:sp>
    </p:spTree>
    <p:extLst>
      <p:ext uri="{BB962C8B-B14F-4D97-AF65-F5344CB8AC3E}">
        <p14:creationId xmlns:p14="http://schemas.microsoft.com/office/powerpoint/2010/main" val="4115463096"/>
      </p:ext>
    </p:extLst>
  </p:cSld>
  <p:clrMapOvr>
    <a:masterClrMapping/>
  </p:clrMapOvr>
  <p:transition spd="slow">
    <p:wheel spokes="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365B1584-467D-48D9-B7A5-641E4E05E4D7}" type="datetimeFigureOut">
              <a:rPr lang="tr-TR" smtClean="0"/>
              <a:t>07.04.2016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A63A7A9-D33E-4B4A-8C2C-1B0EB5EE2067}" type="slidenum">
              <a:rPr lang="tr-TR" smtClean="0"/>
              <a:t>‹#›</a:t>
            </a:fld>
            <a:endParaRPr lang="tr-TR"/>
          </a:p>
        </p:txBody>
      </p:sp>
    </p:spTree>
    <p:extLst>
      <p:ext uri="{BB962C8B-B14F-4D97-AF65-F5344CB8AC3E}">
        <p14:creationId xmlns:p14="http://schemas.microsoft.com/office/powerpoint/2010/main" val="1334135863"/>
      </p:ext>
    </p:extLst>
  </p:cSld>
  <p:clrMapOvr>
    <a:masterClrMapping/>
  </p:clrMapOvr>
  <p:transition spd="slow">
    <p:wheel spokes="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365B1584-467D-48D9-B7A5-641E4E05E4D7}" type="datetimeFigureOut">
              <a:rPr lang="tr-TR" smtClean="0"/>
              <a:t>07.04.2016</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9A63A7A9-D33E-4B4A-8C2C-1B0EB5EE2067}" type="slidenum">
              <a:rPr lang="tr-TR" smtClean="0"/>
              <a:t>‹#›</a:t>
            </a:fld>
            <a:endParaRPr lang="tr-TR"/>
          </a:p>
        </p:txBody>
      </p:sp>
    </p:spTree>
    <p:extLst>
      <p:ext uri="{BB962C8B-B14F-4D97-AF65-F5344CB8AC3E}">
        <p14:creationId xmlns:p14="http://schemas.microsoft.com/office/powerpoint/2010/main" val="817920448"/>
      </p:ext>
    </p:extLst>
  </p:cSld>
  <p:clrMapOvr>
    <a:masterClrMapping/>
  </p:clrMapOvr>
  <p:transition spd="slow">
    <p:wheel spokes="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365B1584-467D-48D9-B7A5-641E4E05E4D7}" type="datetimeFigureOut">
              <a:rPr lang="tr-TR" smtClean="0"/>
              <a:t>07.04.2016</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9A63A7A9-D33E-4B4A-8C2C-1B0EB5EE2067}" type="slidenum">
              <a:rPr lang="tr-TR" smtClean="0"/>
              <a:t>‹#›</a:t>
            </a:fld>
            <a:endParaRPr lang="tr-TR"/>
          </a:p>
        </p:txBody>
      </p:sp>
    </p:spTree>
    <p:extLst>
      <p:ext uri="{BB962C8B-B14F-4D97-AF65-F5344CB8AC3E}">
        <p14:creationId xmlns:p14="http://schemas.microsoft.com/office/powerpoint/2010/main" val="873871639"/>
      </p:ext>
    </p:extLst>
  </p:cSld>
  <p:clrMapOvr>
    <a:masterClrMapping/>
  </p:clrMapOvr>
  <p:transition spd="slow">
    <p:wheel spokes="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365B1584-467D-48D9-B7A5-641E4E05E4D7}" type="datetimeFigureOut">
              <a:rPr lang="tr-TR" smtClean="0"/>
              <a:t>07.04.2016</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9A63A7A9-D33E-4B4A-8C2C-1B0EB5EE2067}" type="slidenum">
              <a:rPr lang="tr-TR" smtClean="0"/>
              <a:t>‹#›</a:t>
            </a:fld>
            <a:endParaRPr lang="tr-TR"/>
          </a:p>
        </p:txBody>
      </p:sp>
    </p:spTree>
    <p:extLst>
      <p:ext uri="{BB962C8B-B14F-4D97-AF65-F5344CB8AC3E}">
        <p14:creationId xmlns:p14="http://schemas.microsoft.com/office/powerpoint/2010/main" val="3829310417"/>
      </p:ext>
    </p:extLst>
  </p:cSld>
  <p:clrMapOvr>
    <a:masterClrMapping/>
  </p:clrMapOvr>
  <p:transition spd="slow">
    <p:wheel spokes="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365B1584-467D-48D9-B7A5-641E4E05E4D7}" type="datetimeFigureOut">
              <a:rPr lang="tr-TR" smtClean="0"/>
              <a:t>07.04.2016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A63A7A9-D33E-4B4A-8C2C-1B0EB5EE2067}" type="slidenum">
              <a:rPr lang="tr-TR" smtClean="0"/>
              <a:t>‹#›</a:t>
            </a:fld>
            <a:endParaRPr lang="tr-TR"/>
          </a:p>
        </p:txBody>
      </p:sp>
    </p:spTree>
    <p:extLst>
      <p:ext uri="{BB962C8B-B14F-4D97-AF65-F5344CB8AC3E}">
        <p14:creationId xmlns:p14="http://schemas.microsoft.com/office/powerpoint/2010/main" val="3664768625"/>
      </p:ext>
    </p:extLst>
  </p:cSld>
  <p:clrMapOvr>
    <a:masterClrMapping/>
  </p:clrMapOvr>
  <p:transition spd="slow">
    <p:wheel spokes="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365B1584-467D-48D9-B7A5-641E4E05E4D7}" type="datetimeFigureOut">
              <a:rPr lang="tr-TR" smtClean="0"/>
              <a:t>07.04.2016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A63A7A9-D33E-4B4A-8C2C-1B0EB5EE2067}" type="slidenum">
              <a:rPr lang="tr-TR" smtClean="0"/>
              <a:t>‹#›</a:t>
            </a:fld>
            <a:endParaRPr lang="tr-TR"/>
          </a:p>
        </p:txBody>
      </p:sp>
    </p:spTree>
    <p:extLst>
      <p:ext uri="{BB962C8B-B14F-4D97-AF65-F5344CB8AC3E}">
        <p14:creationId xmlns:p14="http://schemas.microsoft.com/office/powerpoint/2010/main" val="4017382509"/>
      </p:ext>
    </p:extLst>
  </p:cSld>
  <p:clrMapOvr>
    <a:masterClrMapping/>
  </p:clrMapOvr>
  <p:transition spd="slow">
    <p:wheel spokes="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5B1584-467D-48D9-B7A5-641E4E05E4D7}" type="datetimeFigureOut">
              <a:rPr lang="tr-TR" smtClean="0"/>
              <a:t>07.04.2016</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63A7A9-D33E-4B4A-8C2C-1B0EB5EE2067}" type="slidenum">
              <a:rPr lang="tr-TR" smtClean="0"/>
              <a:t>‹#›</a:t>
            </a:fld>
            <a:endParaRPr lang="tr-TR"/>
          </a:p>
        </p:txBody>
      </p:sp>
    </p:spTree>
    <p:extLst>
      <p:ext uri="{BB962C8B-B14F-4D97-AF65-F5344CB8AC3E}">
        <p14:creationId xmlns:p14="http://schemas.microsoft.com/office/powerpoint/2010/main" val="2315782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heel spokes="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5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701668"/>
      </p:ext>
    </p:extLst>
  </p:cSld>
  <p:clrMapOvr>
    <a:masterClrMapping/>
  </p:clrMapOvr>
  <p:transition spd="slow">
    <p:wheel spokes="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ikdörtgen 3"/>
          <p:cNvSpPr/>
          <p:nvPr/>
        </p:nvSpPr>
        <p:spPr>
          <a:xfrm>
            <a:off x="2084201" y="1700808"/>
            <a:ext cx="4605748" cy="1569660"/>
          </a:xfrm>
          <a:prstGeom prst="rect">
            <a:avLst/>
          </a:prstGeom>
          <a:noFill/>
        </p:spPr>
        <p:txBody>
          <a:bodyPr wrap="none" lIns="91440" tIns="45720" rIns="91440" bIns="45720">
            <a:spAutoFit/>
          </a:bodyPr>
          <a:lstStyle/>
          <a:p>
            <a:pPr algn="ctr"/>
            <a:r>
              <a:rPr lang="tr-TR" sz="9600"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LİMON</a:t>
            </a:r>
            <a:endParaRPr lang="tr-TR" sz="9600" b="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endParaRPr>
          </a:p>
        </p:txBody>
      </p:sp>
    </p:spTree>
    <p:extLst>
      <p:ext uri="{BB962C8B-B14F-4D97-AF65-F5344CB8AC3E}">
        <p14:creationId xmlns:p14="http://schemas.microsoft.com/office/powerpoint/2010/main" val="289642657"/>
      </p:ext>
    </p:extLst>
  </p:cSld>
  <p:clrMapOvr>
    <a:masterClrMapping/>
  </p:clrMapOvr>
  <p:transition spd="slow">
    <p:wheel spokes="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39835" y="3140968"/>
            <a:ext cx="8468816" cy="1179806"/>
          </a:xfrm>
        </p:spPr>
        <p:txBody>
          <a:bodyPr>
            <a:noAutofit/>
          </a:bodyPr>
          <a:lstStyle/>
          <a:p>
            <a:pPr marL="0" indent="0">
              <a:buNone/>
            </a:pPr>
            <a:r>
              <a:rPr lang="tr-TR" sz="4000" b="1" dirty="0" smtClean="0">
                <a:latin typeface="Comic Sans MS" pitchFamily="66" charset="0"/>
              </a:rPr>
              <a:t>‘’ Dışı var, içi yok; dayak yer suçu yok. ‘’</a:t>
            </a:r>
            <a:endParaRPr lang="tr-TR" sz="4000" b="1" dirty="0">
              <a:latin typeface="Comic Sans MS" pitchFamily="66" charset="0"/>
            </a:endParaRPr>
          </a:p>
        </p:txBody>
      </p:sp>
      <p:pic>
        <p:nvPicPr>
          <p:cNvPr id="4" name="Picture 2" descr="C:\Users\GAMZE ÖNER\Desktop\mektup\bilme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188641"/>
            <a:ext cx="1977752" cy="230425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3517226"/>
      </p:ext>
    </p:extLst>
  </p:cSld>
  <p:clrMapOvr>
    <a:masterClrMapping/>
  </p:clrMapOvr>
  <p:transition spd="slow">
    <p:wheel spokes="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ikdörtgen 3"/>
          <p:cNvSpPr/>
          <p:nvPr/>
        </p:nvSpPr>
        <p:spPr>
          <a:xfrm>
            <a:off x="2596947" y="1556792"/>
            <a:ext cx="3172663" cy="1862048"/>
          </a:xfrm>
          <a:prstGeom prst="rect">
            <a:avLst/>
          </a:prstGeom>
          <a:noFill/>
        </p:spPr>
        <p:txBody>
          <a:bodyPr wrap="none" lIns="91440" tIns="45720" rIns="91440" bIns="45720">
            <a:spAutoFit/>
          </a:bodyPr>
          <a:lstStyle/>
          <a:p>
            <a:pPr algn="ctr"/>
            <a:r>
              <a:rPr lang="tr-TR" sz="11500"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TOP</a:t>
            </a:r>
            <a:endParaRPr lang="tr-TR" sz="11500" b="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endParaRPr>
          </a:p>
        </p:txBody>
      </p:sp>
    </p:spTree>
    <p:extLst>
      <p:ext uri="{BB962C8B-B14F-4D97-AF65-F5344CB8AC3E}">
        <p14:creationId xmlns:p14="http://schemas.microsoft.com/office/powerpoint/2010/main" val="4184516252"/>
      </p:ext>
    </p:extLst>
  </p:cSld>
  <p:clrMapOvr>
    <a:masterClrMapping/>
  </p:clrMapOvr>
  <p:transition spd="slow">
    <p:wheel spokes="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2924944"/>
            <a:ext cx="8229600" cy="1614055"/>
          </a:xfrm>
        </p:spPr>
        <p:txBody>
          <a:bodyPr>
            <a:normAutofit/>
          </a:bodyPr>
          <a:lstStyle/>
          <a:p>
            <a:pPr marL="0" indent="0">
              <a:buNone/>
            </a:pPr>
            <a:r>
              <a:rPr lang="tr-TR" sz="4000" b="1" dirty="0" smtClean="0">
                <a:latin typeface="Comic Sans MS" pitchFamily="66" charset="0"/>
              </a:rPr>
              <a:t>‘’ Çapraz kollu hokkabaz, yel esmedi mi oynamaz. ‘’</a:t>
            </a:r>
            <a:endParaRPr lang="tr-TR" sz="4000" b="1" dirty="0">
              <a:latin typeface="Comic Sans MS" pitchFamily="66" charset="0"/>
            </a:endParaRPr>
          </a:p>
        </p:txBody>
      </p:sp>
      <p:pic>
        <p:nvPicPr>
          <p:cNvPr id="4" name="Picture 2" descr="C:\Users\GAMZE ÖNER\Desktop\mektup\bilme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188641"/>
            <a:ext cx="1977752" cy="230425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0497180"/>
      </p:ext>
    </p:extLst>
  </p:cSld>
  <p:clrMapOvr>
    <a:masterClrMapping/>
  </p:clrMapOvr>
  <p:transition spd="slow">
    <p:wheel spokes="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ikdörtgen 3"/>
          <p:cNvSpPr/>
          <p:nvPr/>
        </p:nvSpPr>
        <p:spPr>
          <a:xfrm>
            <a:off x="179512" y="1988840"/>
            <a:ext cx="7874271" cy="1200329"/>
          </a:xfrm>
          <a:prstGeom prst="rect">
            <a:avLst/>
          </a:prstGeom>
          <a:noFill/>
        </p:spPr>
        <p:txBody>
          <a:bodyPr wrap="none" lIns="91440" tIns="45720" rIns="91440" bIns="45720">
            <a:spAutoFit/>
          </a:bodyPr>
          <a:lstStyle/>
          <a:p>
            <a:pPr algn="ctr"/>
            <a:r>
              <a:rPr lang="tr-TR" sz="7200"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YEL DEĞİRMENİ</a:t>
            </a:r>
            <a:endParaRPr lang="tr-TR" sz="7200" b="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endParaRPr>
          </a:p>
        </p:txBody>
      </p:sp>
    </p:spTree>
    <p:extLst>
      <p:ext uri="{BB962C8B-B14F-4D97-AF65-F5344CB8AC3E}">
        <p14:creationId xmlns:p14="http://schemas.microsoft.com/office/powerpoint/2010/main" val="2058693605"/>
      </p:ext>
    </p:extLst>
  </p:cSld>
  <p:clrMapOvr>
    <a:masterClrMapping/>
  </p:clrMapOvr>
  <p:transition spd="slow">
    <p:wheel spokes="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3068960"/>
            <a:ext cx="8602488" cy="1914947"/>
          </a:xfrm>
        </p:spPr>
        <p:txBody>
          <a:bodyPr>
            <a:normAutofit/>
          </a:bodyPr>
          <a:lstStyle/>
          <a:p>
            <a:pPr marL="0" indent="0">
              <a:buNone/>
            </a:pPr>
            <a:r>
              <a:rPr lang="tr-TR" sz="4000" b="1" dirty="0" smtClean="0">
                <a:latin typeface="Comic Sans MS" pitchFamily="66" charset="0"/>
              </a:rPr>
              <a:t>‘’ Uzaktan baktım bir kara taş, yanına gittim dört ayak bir baş. ‘’</a:t>
            </a:r>
            <a:endParaRPr lang="tr-TR" sz="4000" b="1" dirty="0">
              <a:latin typeface="Comic Sans MS" pitchFamily="66" charset="0"/>
            </a:endParaRPr>
          </a:p>
        </p:txBody>
      </p:sp>
      <p:pic>
        <p:nvPicPr>
          <p:cNvPr id="4" name="Picture 2" descr="C:\Users\GAMZE ÖNER\Desktop\mektup\bilme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188641"/>
            <a:ext cx="1977752" cy="230425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7063980"/>
      </p:ext>
    </p:extLst>
  </p:cSld>
  <p:clrMapOvr>
    <a:masterClrMapping/>
  </p:clrMapOvr>
  <p:transition spd="slow">
    <p:wheel spokes="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ikdörtgen 3"/>
          <p:cNvSpPr/>
          <p:nvPr/>
        </p:nvSpPr>
        <p:spPr>
          <a:xfrm>
            <a:off x="611560" y="1746224"/>
            <a:ext cx="6479659" cy="1200329"/>
          </a:xfrm>
          <a:prstGeom prst="rect">
            <a:avLst/>
          </a:prstGeom>
          <a:noFill/>
        </p:spPr>
        <p:txBody>
          <a:bodyPr wrap="none" lIns="91440" tIns="45720" rIns="91440" bIns="45720">
            <a:spAutoFit/>
          </a:bodyPr>
          <a:lstStyle/>
          <a:p>
            <a:pPr algn="ctr"/>
            <a:r>
              <a:rPr lang="tr-TR" sz="7200"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KAPLUMBAĞA</a:t>
            </a:r>
            <a:endParaRPr lang="tr-TR" sz="7200" b="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endParaRPr>
          </a:p>
        </p:txBody>
      </p:sp>
    </p:spTree>
    <p:extLst>
      <p:ext uri="{BB962C8B-B14F-4D97-AF65-F5344CB8AC3E}">
        <p14:creationId xmlns:p14="http://schemas.microsoft.com/office/powerpoint/2010/main" val="596989622"/>
      </p:ext>
    </p:extLst>
  </p:cSld>
  <p:clrMapOvr>
    <a:masterClrMapping/>
  </p:clrMapOvr>
  <p:transition spd="slow">
    <p:wheel spokes="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2852936"/>
            <a:ext cx="8445624" cy="1468760"/>
          </a:xfrm>
        </p:spPr>
        <p:txBody>
          <a:bodyPr>
            <a:normAutofit/>
          </a:bodyPr>
          <a:lstStyle/>
          <a:p>
            <a:pPr marL="0" indent="0">
              <a:buNone/>
            </a:pPr>
            <a:r>
              <a:rPr lang="tr-TR" sz="4000" b="1" dirty="0" smtClean="0">
                <a:latin typeface="Comic Sans MS" pitchFamily="66" charset="0"/>
              </a:rPr>
              <a:t>‘’ Ağzı vardır konuşamaz, yatağı vardır fakat hiç uyumaz. ‘’</a:t>
            </a:r>
            <a:endParaRPr lang="tr-TR" sz="4000" b="1" dirty="0">
              <a:latin typeface="Comic Sans MS" pitchFamily="66" charset="0"/>
            </a:endParaRPr>
          </a:p>
        </p:txBody>
      </p:sp>
      <p:pic>
        <p:nvPicPr>
          <p:cNvPr id="4" name="Picture 2" descr="C:\Users\GAMZE ÖNER\Desktop\mektup\bilme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188641"/>
            <a:ext cx="1977752" cy="230425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5006319"/>
      </p:ext>
    </p:extLst>
  </p:cSld>
  <p:clrMapOvr>
    <a:masterClrMapping/>
  </p:clrMapOvr>
  <p:transition spd="slow">
    <p:wheel spokes="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ikdörtgen 3"/>
          <p:cNvSpPr/>
          <p:nvPr/>
        </p:nvSpPr>
        <p:spPr>
          <a:xfrm>
            <a:off x="1691680" y="1700808"/>
            <a:ext cx="4951395" cy="1446550"/>
          </a:xfrm>
          <a:prstGeom prst="rect">
            <a:avLst/>
          </a:prstGeom>
          <a:noFill/>
        </p:spPr>
        <p:txBody>
          <a:bodyPr wrap="square" lIns="91440" tIns="45720" rIns="91440" bIns="45720">
            <a:spAutoFit/>
          </a:bodyPr>
          <a:lstStyle/>
          <a:p>
            <a:pPr algn="ctr"/>
            <a:r>
              <a:rPr lang="tr-TR" sz="8800"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AKARSU</a:t>
            </a:r>
            <a:endParaRPr lang="tr-TR" sz="8800" b="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endParaRPr>
          </a:p>
        </p:txBody>
      </p:sp>
    </p:spTree>
    <p:extLst>
      <p:ext uri="{BB962C8B-B14F-4D97-AF65-F5344CB8AC3E}">
        <p14:creationId xmlns:p14="http://schemas.microsoft.com/office/powerpoint/2010/main" val="1187896874"/>
      </p:ext>
    </p:extLst>
  </p:cSld>
  <p:clrMapOvr>
    <a:masterClrMapping/>
  </p:clrMapOvr>
  <p:transition spd="slow">
    <p:wheel spokes="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76316" y="3068960"/>
            <a:ext cx="8229600" cy="1036712"/>
          </a:xfrm>
        </p:spPr>
        <p:txBody>
          <a:bodyPr>
            <a:noAutofit/>
          </a:bodyPr>
          <a:lstStyle/>
          <a:p>
            <a:pPr marL="0" indent="0">
              <a:buNone/>
            </a:pPr>
            <a:r>
              <a:rPr lang="tr-TR" sz="4000" b="1" dirty="0" smtClean="0">
                <a:latin typeface="Comic Sans MS" pitchFamily="66" charset="0"/>
              </a:rPr>
              <a:t>‘’ Kat kat açılır, kokusundan kaçılır. ‘’</a:t>
            </a:r>
            <a:endParaRPr lang="tr-TR" sz="4000" b="1" dirty="0">
              <a:latin typeface="Comic Sans MS" pitchFamily="66" charset="0"/>
            </a:endParaRPr>
          </a:p>
        </p:txBody>
      </p:sp>
      <p:pic>
        <p:nvPicPr>
          <p:cNvPr id="4" name="Picture 2" descr="C:\Users\GAMZE ÖNER\Desktop\mektup\bilme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188641"/>
            <a:ext cx="1977752" cy="230425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0942952"/>
      </p:ext>
    </p:extLst>
  </p:cSld>
  <p:clrMapOvr>
    <a:masterClrMapping/>
  </p:clrMapOvr>
  <p:transition spd="slow">
    <p:wheel spokes="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512" y="861134"/>
            <a:ext cx="8229600" cy="1143000"/>
          </a:xfrm>
        </p:spPr>
        <p:txBody>
          <a:bodyPr/>
          <a:lstStyle/>
          <a:p>
            <a:pPr algn="l"/>
            <a:r>
              <a:rPr lang="tr-TR" b="1" dirty="0" smtClean="0">
                <a:solidFill>
                  <a:srgbClr val="990033"/>
                </a:solidFill>
                <a:latin typeface="Comic Sans MS" pitchFamily="66" charset="0"/>
              </a:rPr>
              <a:t>BİLMECE Nedir?</a:t>
            </a:r>
            <a:endParaRPr lang="tr-TR" b="1" dirty="0">
              <a:solidFill>
                <a:srgbClr val="990033"/>
              </a:solidFill>
              <a:latin typeface="Comic Sans MS" pitchFamily="66" charset="0"/>
            </a:endParaRPr>
          </a:p>
        </p:txBody>
      </p:sp>
      <p:pic>
        <p:nvPicPr>
          <p:cNvPr id="1026" name="Picture 2" descr="C:\Users\GAMZE ÖNER\Desktop\mektup\943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304" y="332656"/>
            <a:ext cx="1671700" cy="21999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İçerik Yer Tutucusu 2"/>
          <p:cNvSpPr>
            <a:spLocks noGrp="1"/>
          </p:cNvSpPr>
          <p:nvPr>
            <p:ph idx="1"/>
          </p:nvPr>
        </p:nvSpPr>
        <p:spPr>
          <a:xfrm>
            <a:off x="107504" y="2204864"/>
            <a:ext cx="8208912" cy="4464496"/>
          </a:xfrm>
        </p:spPr>
        <p:txBody>
          <a:bodyPr/>
          <a:lstStyle/>
          <a:p>
            <a:pPr marL="0" indent="0">
              <a:buNone/>
            </a:pPr>
            <a:r>
              <a:rPr lang="tr-TR" b="1" dirty="0" smtClean="0">
                <a:latin typeface="Comic Sans MS" pitchFamily="66" charset="0"/>
              </a:rPr>
              <a:t>	Çeşitli doğa olaylarını, yaşama ait soyut ve somut hemen hemen her olguyu, çeşitli çağrışımlarla tanımlayan ve çoğu zaman da yanıtlarını bu çağrışımlarda gizleyen, kalıplaşmış sözlerden oluşan, ortak (anonim) bir sözlü halk edebiyatı ürünüdür.</a:t>
            </a:r>
          </a:p>
          <a:p>
            <a:pPr marL="0" indent="0">
              <a:buNone/>
            </a:pPr>
            <a:endParaRPr lang="tr-TR" dirty="0" smtClean="0"/>
          </a:p>
          <a:p>
            <a:pPr marL="0" indent="0">
              <a:buNone/>
            </a:pPr>
            <a:endParaRPr lang="tr-TR" dirty="0"/>
          </a:p>
        </p:txBody>
      </p:sp>
    </p:spTree>
    <p:extLst>
      <p:ext uri="{BB962C8B-B14F-4D97-AF65-F5344CB8AC3E}">
        <p14:creationId xmlns:p14="http://schemas.microsoft.com/office/powerpoint/2010/main" val="3000459669"/>
      </p:ext>
    </p:extLst>
  </p:cSld>
  <p:clrMapOvr>
    <a:masterClrMapping/>
  </p:clrMapOvr>
  <p:transition spd="slow">
    <p:wheel spokes="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ikdörtgen 3"/>
          <p:cNvSpPr/>
          <p:nvPr/>
        </p:nvSpPr>
        <p:spPr>
          <a:xfrm>
            <a:off x="687869" y="1412776"/>
            <a:ext cx="6426760" cy="1446550"/>
          </a:xfrm>
          <a:prstGeom prst="rect">
            <a:avLst/>
          </a:prstGeom>
          <a:noFill/>
        </p:spPr>
        <p:txBody>
          <a:bodyPr wrap="none" lIns="91440" tIns="45720" rIns="91440" bIns="45720">
            <a:spAutoFit/>
          </a:bodyPr>
          <a:lstStyle/>
          <a:p>
            <a:pPr algn="ctr"/>
            <a:r>
              <a:rPr lang="tr-TR" sz="8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SARIMSAK</a:t>
            </a:r>
            <a:endParaRPr lang="tr-TR" sz="8800" b="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endParaRPr>
          </a:p>
        </p:txBody>
      </p:sp>
    </p:spTree>
    <p:extLst>
      <p:ext uri="{BB962C8B-B14F-4D97-AF65-F5344CB8AC3E}">
        <p14:creationId xmlns:p14="http://schemas.microsoft.com/office/powerpoint/2010/main" val="2743027592"/>
      </p:ext>
    </p:extLst>
  </p:cSld>
  <p:clrMapOvr>
    <a:masterClrMapping/>
  </p:clrMapOvr>
  <p:transition spd="slow">
    <p:wheel spokes="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2996952"/>
            <a:ext cx="8386464" cy="1468760"/>
          </a:xfrm>
        </p:spPr>
        <p:txBody>
          <a:bodyPr>
            <a:normAutofit/>
          </a:bodyPr>
          <a:lstStyle/>
          <a:p>
            <a:pPr marL="0" indent="0">
              <a:buNone/>
            </a:pPr>
            <a:r>
              <a:rPr lang="tr-TR" sz="4000" b="1" dirty="0" smtClean="0">
                <a:latin typeface="Comic Sans MS" pitchFamily="66" charset="0"/>
              </a:rPr>
              <a:t>‘’ Hasretlileri kavuşturur, dargınları barıştırır. ‘’</a:t>
            </a:r>
            <a:endParaRPr lang="tr-TR" sz="4000" b="1" dirty="0">
              <a:latin typeface="Comic Sans MS" pitchFamily="66" charset="0"/>
            </a:endParaRPr>
          </a:p>
        </p:txBody>
      </p:sp>
      <p:pic>
        <p:nvPicPr>
          <p:cNvPr id="4" name="Picture 2" descr="C:\Users\GAMZE ÖNER\Desktop\mektup\bilme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188641"/>
            <a:ext cx="1977752" cy="230425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9755939"/>
      </p:ext>
    </p:extLst>
  </p:cSld>
  <p:clrMapOvr>
    <a:masterClrMapping/>
  </p:clrMapOvr>
  <p:transition spd="slow">
    <p:wheel spokes="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ikdörtgen 3"/>
          <p:cNvSpPr/>
          <p:nvPr/>
        </p:nvSpPr>
        <p:spPr>
          <a:xfrm>
            <a:off x="1475656" y="1340768"/>
            <a:ext cx="4984058" cy="1446550"/>
          </a:xfrm>
          <a:prstGeom prst="rect">
            <a:avLst/>
          </a:prstGeom>
          <a:noFill/>
        </p:spPr>
        <p:txBody>
          <a:bodyPr wrap="none" lIns="91440" tIns="45720" rIns="91440" bIns="45720">
            <a:spAutoFit/>
          </a:bodyPr>
          <a:lstStyle/>
          <a:p>
            <a:pPr algn="ctr"/>
            <a:r>
              <a:rPr lang="tr-TR" sz="8800"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BAYRAM</a:t>
            </a:r>
            <a:endParaRPr lang="tr-TR" sz="8800" b="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endParaRPr>
          </a:p>
        </p:txBody>
      </p:sp>
    </p:spTree>
    <p:extLst>
      <p:ext uri="{BB962C8B-B14F-4D97-AF65-F5344CB8AC3E}">
        <p14:creationId xmlns:p14="http://schemas.microsoft.com/office/powerpoint/2010/main" val="570345451"/>
      </p:ext>
    </p:extLst>
  </p:cSld>
  <p:clrMapOvr>
    <a:masterClrMapping/>
  </p:clrMapOvr>
  <p:transition spd="slow">
    <p:wheel spokes="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2924944"/>
            <a:ext cx="8530480" cy="2592288"/>
          </a:xfrm>
        </p:spPr>
        <p:txBody>
          <a:bodyPr>
            <a:noAutofit/>
          </a:bodyPr>
          <a:lstStyle/>
          <a:p>
            <a:pPr marL="0" indent="0">
              <a:buNone/>
            </a:pPr>
            <a:r>
              <a:rPr lang="tr-TR" sz="4000" b="1" dirty="0" smtClean="0">
                <a:latin typeface="Comic Sans MS" pitchFamily="66" charset="0"/>
              </a:rPr>
              <a:t>‘’Can kurtaran halkası, susamdır markası, kimseye karşı yoktur gösterişi cakası. ‘’</a:t>
            </a:r>
            <a:endParaRPr lang="tr-TR" sz="4000" b="1" dirty="0">
              <a:latin typeface="Comic Sans MS" pitchFamily="66" charset="0"/>
            </a:endParaRPr>
          </a:p>
        </p:txBody>
      </p:sp>
      <p:pic>
        <p:nvPicPr>
          <p:cNvPr id="4" name="Picture 2" descr="C:\Users\GAMZE ÖNER\Desktop\mektup\bilme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188641"/>
            <a:ext cx="1977752" cy="230425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001444"/>
      </p:ext>
    </p:extLst>
  </p:cSld>
  <p:clrMapOvr>
    <a:masterClrMapping/>
  </p:clrMapOvr>
  <p:transition spd="slow">
    <p:wheel spokes="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ikdörtgen 3"/>
          <p:cNvSpPr/>
          <p:nvPr/>
        </p:nvSpPr>
        <p:spPr>
          <a:xfrm>
            <a:off x="1835696" y="1268760"/>
            <a:ext cx="4328429" cy="1569660"/>
          </a:xfrm>
          <a:prstGeom prst="rect">
            <a:avLst/>
          </a:prstGeom>
          <a:noFill/>
        </p:spPr>
        <p:txBody>
          <a:bodyPr wrap="none" lIns="91440" tIns="45720" rIns="91440" bIns="45720">
            <a:spAutoFit/>
          </a:bodyPr>
          <a:lstStyle/>
          <a:p>
            <a:pPr algn="ctr"/>
            <a:r>
              <a:rPr lang="tr-TR" sz="9600"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SİMİT</a:t>
            </a:r>
            <a:endParaRPr lang="tr-TR" sz="9600" b="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endParaRPr>
          </a:p>
        </p:txBody>
      </p:sp>
    </p:spTree>
    <p:extLst>
      <p:ext uri="{BB962C8B-B14F-4D97-AF65-F5344CB8AC3E}">
        <p14:creationId xmlns:p14="http://schemas.microsoft.com/office/powerpoint/2010/main" val="128252297"/>
      </p:ext>
    </p:extLst>
  </p:cSld>
  <p:clrMapOvr>
    <a:masterClrMapping/>
  </p:clrMapOvr>
  <p:transition spd="slow">
    <p:wheel spokes="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2636912"/>
            <a:ext cx="8229600" cy="3629000"/>
          </a:xfrm>
        </p:spPr>
        <p:txBody>
          <a:bodyPr/>
          <a:lstStyle/>
          <a:p>
            <a:pPr marL="0" indent="0">
              <a:buNone/>
            </a:pPr>
            <a:r>
              <a:rPr lang="tr-TR" sz="4000" b="1" dirty="0" smtClean="0">
                <a:latin typeface="Comic Sans MS" pitchFamily="66" charset="0"/>
              </a:rPr>
              <a:t>‘’ </a:t>
            </a:r>
            <a:r>
              <a:rPr lang="tr-TR" sz="4000" b="1" dirty="0" err="1" smtClean="0">
                <a:latin typeface="Comic Sans MS" pitchFamily="66" charset="0"/>
              </a:rPr>
              <a:t>Varvaradan</a:t>
            </a:r>
            <a:r>
              <a:rPr lang="tr-TR" sz="4000" b="1" dirty="0" smtClean="0">
                <a:latin typeface="Comic Sans MS" pitchFamily="66" charset="0"/>
              </a:rPr>
              <a:t> var getir</a:t>
            </a:r>
          </a:p>
          <a:p>
            <a:pPr marL="0" indent="0">
              <a:buNone/>
            </a:pPr>
            <a:r>
              <a:rPr lang="tr-TR" sz="4000" b="1" dirty="0" smtClean="0">
                <a:latin typeface="Comic Sans MS" pitchFamily="66" charset="0"/>
              </a:rPr>
              <a:t>Karlı dağdan kar getir</a:t>
            </a:r>
          </a:p>
          <a:p>
            <a:pPr marL="0" indent="0">
              <a:buNone/>
            </a:pPr>
            <a:r>
              <a:rPr lang="tr-TR" sz="4000" b="1" dirty="0" smtClean="0">
                <a:latin typeface="Comic Sans MS" pitchFamily="66" charset="0"/>
              </a:rPr>
              <a:t>Sağılmamış çiçekten,</a:t>
            </a:r>
          </a:p>
          <a:p>
            <a:pPr marL="0" indent="0">
              <a:buNone/>
            </a:pPr>
            <a:r>
              <a:rPr lang="tr-TR" sz="4000" b="1" dirty="0" smtClean="0">
                <a:latin typeface="Comic Sans MS" pitchFamily="66" charset="0"/>
              </a:rPr>
              <a:t>Çalkalanmamış yağ getir. ‘’</a:t>
            </a:r>
          </a:p>
          <a:p>
            <a:pPr marL="0" indent="0">
              <a:buNone/>
            </a:pPr>
            <a:endParaRPr lang="tr-TR" dirty="0"/>
          </a:p>
        </p:txBody>
      </p:sp>
      <p:pic>
        <p:nvPicPr>
          <p:cNvPr id="4" name="Picture 2" descr="C:\Users\GAMZE ÖNER\Desktop\mektup\bilme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188641"/>
            <a:ext cx="1977752" cy="230425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1164796"/>
      </p:ext>
    </p:extLst>
  </p:cSld>
  <p:clrMapOvr>
    <a:masterClrMapping/>
  </p:clrMapOvr>
  <p:transition spd="slow">
    <p:wheel spokes="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ikdörtgen 3"/>
          <p:cNvSpPr/>
          <p:nvPr/>
        </p:nvSpPr>
        <p:spPr>
          <a:xfrm>
            <a:off x="2267744" y="1196752"/>
            <a:ext cx="3005951" cy="1862048"/>
          </a:xfrm>
          <a:prstGeom prst="rect">
            <a:avLst/>
          </a:prstGeom>
          <a:noFill/>
        </p:spPr>
        <p:txBody>
          <a:bodyPr wrap="none" lIns="91440" tIns="45720" rIns="91440" bIns="45720">
            <a:spAutoFit/>
          </a:bodyPr>
          <a:lstStyle/>
          <a:p>
            <a:pPr algn="ctr"/>
            <a:r>
              <a:rPr lang="tr-TR" sz="11500"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BAL</a:t>
            </a:r>
            <a:endParaRPr lang="tr-TR" sz="11500" b="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endParaRPr>
          </a:p>
        </p:txBody>
      </p:sp>
    </p:spTree>
    <p:extLst>
      <p:ext uri="{BB962C8B-B14F-4D97-AF65-F5344CB8AC3E}">
        <p14:creationId xmlns:p14="http://schemas.microsoft.com/office/powerpoint/2010/main" val="463973225"/>
      </p:ext>
    </p:extLst>
  </p:cSld>
  <p:clrMapOvr>
    <a:masterClrMapping/>
  </p:clrMapOvr>
  <p:transition spd="slow">
    <p:wheel spokes="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33128" y="2636912"/>
            <a:ext cx="6015136" cy="3888432"/>
          </a:xfrm>
        </p:spPr>
        <p:txBody>
          <a:bodyPr>
            <a:normAutofit/>
          </a:bodyPr>
          <a:lstStyle/>
          <a:p>
            <a:pPr marL="0" indent="0">
              <a:buNone/>
            </a:pPr>
            <a:r>
              <a:rPr lang="tr-TR" sz="4000" b="1" dirty="0" smtClean="0">
                <a:latin typeface="Comic Sans MS" pitchFamily="66" charset="0"/>
              </a:rPr>
              <a:t>‘’Sarı sarı içinde</a:t>
            </a:r>
          </a:p>
          <a:p>
            <a:pPr marL="0" indent="0">
              <a:buNone/>
            </a:pPr>
            <a:r>
              <a:rPr lang="tr-TR" sz="4000" b="1" dirty="0" smtClean="0">
                <a:latin typeface="Comic Sans MS" pitchFamily="66" charset="0"/>
              </a:rPr>
              <a:t>Sarı zarfın içinde</a:t>
            </a:r>
          </a:p>
          <a:p>
            <a:pPr marL="0" indent="0">
              <a:buNone/>
            </a:pPr>
            <a:r>
              <a:rPr lang="tr-TR" sz="4000" b="1" dirty="0" smtClean="0">
                <a:latin typeface="Comic Sans MS" pitchFamily="66" charset="0"/>
              </a:rPr>
              <a:t>On iki bülbül var</a:t>
            </a:r>
          </a:p>
          <a:p>
            <a:pPr marL="0" indent="0">
              <a:buNone/>
            </a:pPr>
            <a:r>
              <a:rPr lang="tr-TR" sz="4000" b="1" dirty="0" smtClean="0">
                <a:latin typeface="Comic Sans MS" pitchFamily="66" charset="0"/>
              </a:rPr>
              <a:t>Sarı zarfın içinde. ‘’</a:t>
            </a:r>
            <a:endParaRPr lang="tr-TR" sz="4000" b="1" dirty="0">
              <a:latin typeface="Comic Sans MS" pitchFamily="66" charset="0"/>
            </a:endParaRPr>
          </a:p>
        </p:txBody>
      </p:sp>
      <p:pic>
        <p:nvPicPr>
          <p:cNvPr id="4" name="Picture 2" descr="C:\Users\GAMZE ÖNER\Desktop\mektup\bilme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188641"/>
            <a:ext cx="1977752" cy="230425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134058"/>
      </p:ext>
    </p:extLst>
  </p:cSld>
  <p:clrMapOvr>
    <a:masterClrMapping/>
  </p:clrMapOvr>
  <p:transition spd="slow">
    <p:wheel spokes="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ikdörtgen 3"/>
          <p:cNvSpPr/>
          <p:nvPr/>
        </p:nvSpPr>
        <p:spPr>
          <a:xfrm>
            <a:off x="899592" y="1524621"/>
            <a:ext cx="6157455" cy="1446550"/>
          </a:xfrm>
          <a:prstGeom prst="rect">
            <a:avLst/>
          </a:prstGeom>
          <a:noFill/>
        </p:spPr>
        <p:txBody>
          <a:bodyPr wrap="none" lIns="91440" tIns="45720" rIns="91440" bIns="45720">
            <a:spAutoFit/>
          </a:bodyPr>
          <a:lstStyle/>
          <a:p>
            <a:pPr algn="ctr"/>
            <a:r>
              <a:rPr lang="tr-TR" sz="8800"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PORTAKAL</a:t>
            </a:r>
            <a:endParaRPr lang="tr-TR" sz="8800" b="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endParaRPr>
          </a:p>
        </p:txBody>
      </p:sp>
    </p:spTree>
    <p:extLst>
      <p:ext uri="{BB962C8B-B14F-4D97-AF65-F5344CB8AC3E}">
        <p14:creationId xmlns:p14="http://schemas.microsoft.com/office/powerpoint/2010/main" val="2718127731"/>
      </p:ext>
    </p:extLst>
  </p:cSld>
  <p:clrMapOvr>
    <a:masterClrMapping/>
  </p:clrMapOvr>
  <p:transition spd="slow">
    <p:wheel spokes="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1560" y="3356992"/>
            <a:ext cx="8229600" cy="1900808"/>
          </a:xfrm>
        </p:spPr>
        <p:txBody>
          <a:bodyPr>
            <a:normAutofit/>
          </a:bodyPr>
          <a:lstStyle/>
          <a:p>
            <a:pPr marL="0" indent="0">
              <a:buNone/>
            </a:pPr>
            <a:r>
              <a:rPr lang="tr-TR" sz="4000" b="1" dirty="0" smtClean="0">
                <a:latin typeface="Comic Sans MS" pitchFamily="66" charset="0"/>
              </a:rPr>
              <a:t>‘’İnim inim inler, cümle alem dinler. ‘’</a:t>
            </a:r>
            <a:endParaRPr lang="tr-TR" sz="4000" b="1" dirty="0">
              <a:latin typeface="Comic Sans MS" pitchFamily="66" charset="0"/>
            </a:endParaRPr>
          </a:p>
        </p:txBody>
      </p:sp>
      <p:pic>
        <p:nvPicPr>
          <p:cNvPr id="4" name="Picture 2" descr="C:\Users\GAMZE ÖNER\Desktop\mektup\bilme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188641"/>
            <a:ext cx="1977752" cy="230425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7283588"/>
      </p:ext>
    </p:extLst>
  </p:cSld>
  <p:clrMapOvr>
    <a:masterClrMapping/>
  </p:clrMapOvr>
  <p:transition spd="slow">
    <p:wheel spokes="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59632" y="1772816"/>
            <a:ext cx="6347048" cy="4525963"/>
          </a:xfrm>
        </p:spPr>
        <p:txBody>
          <a:bodyPr/>
          <a:lstStyle/>
          <a:p>
            <a:pPr marL="0" indent="0">
              <a:buNone/>
            </a:pPr>
            <a:r>
              <a:rPr lang="tr-TR" sz="4000" b="1" dirty="0" smtClean="0">
                <a:latin typeface="Comic Sans MS" pitchFamily="66" charset="0"/>
              </a:rPr>
              <a:t>"Çam ağacını oyarlar</a:t>
            </a:r>
          </a:p>
          <a:p>
            <a:pPr marL="0" indent="0">
              <a:buNone/>
            </a:pPr>
            <a:r>
              <a:rPr lang="tr-TR" sz="4000" b="1" dirty="0" smtClean="0">
                <a:latin typeface="Comic Sans MS" pitchFamily="66" charset="0"/>
              </a:rPr>
              <a:t>İçine nağme koyarlar</a:t>
            </a:r>
          </a:p>
          <a:p>
            <a:pPr marL="0" indent="0">
              <a:buNone/>
            </a:pPr>
            <a:r>
              <a:rPr lang="tr-TR" sz="4000" b="1" dirty="0" smtClean="0">
                <a:latin typeface="Comic Sans MS" pitchFamily="66" charset="0"/>
              </a:rPr>
              <a:t>Ağlama </a:t>
            </a:r>
            <a:r>
              <a:rPr lang="tr-TR" sz="4000" b="1" dirty="0" err="1" smtClean="0">
                <a:latin typeface="Comic Sans MS" pitchFamily="66" charset="0"/>
              </a:rPr>
              <a:t>tintonum</a:t>
            </a:r>
            <a:r>
              <a:rPr lang="tr-TR" sz="4000" b="1" dirty="0" smtClean="0">
                <a:latin typeface="Comic Sans MS" pitchFamily="66" charset="0"/>
              </a:rPr>
              <a:t> ağlama</a:t>
            </a:r>
          </a:p>
          <a:p>
            <a:pPr marL="0" indent="0">
              <a:buNone/>
            </a:pPr>
            <a:r>
              <a:rPr lang="tr-TR" sz="4000" b="1" dirty="0" smtClean="0">
                <a:latin typeface="Comic Sans MS" pitchFamily="66" charset="0"/>
              </a:rPr>
              <a:t>Şimdi kulağını burarlar"</a:t>
            </a:r>
          </a:p>
          <a:p>
            <a:pPr marL="0" indent="0">
              <a:buNone/>
            </a:pPr>
            <a:endParaRPr lang="tr-TR" dirty="0"/>
          </a:p>
        </p:txBody>
      </p:sp>
      <p:pic>
        <p:nvPicPr>
          <p:cNvPr id="2050" name="Picture 2" descr="C:\Users\GAMZE ÖNER\Desktop\mektup\bilme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188641"/>
            <a:ext cx="1977752" cy="230425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5211787"/>
      </p:ext>
    </p:extLst>
  </p:cSld>
  <p:clrMapOvr>
    <a:masterClrMapping/>
  </p:clrMapOvr>
  <p:transition spd="slow">
    <p:wheel spokes="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ikdörtgen 3"/>
          <p:cNvSpPr/>
          <p:nvPr/>
        </p:nvSpPr>
        <p:spPr>
          <a:xfrm>
            <a:off x="1691680" y="1196752"/>
            <a:ext cx="4389342" cy="1569660"/>
          </a:xfrm>
          <a:prstGeom prst="rect">
            <a:avLst/>
          </a:prstGeom>
          <a:noFill/>
        </p:spPr>
        <p:txBody>
          <a:bodyPr wrap="none" lIns="91440" tIns="45720" rIns="91440" bIns="45720">
            <a:spAutoFit/>
          </a:bodyPr>
          <a:lstStyle/>
          <a:p>
            <a:pPr algn="ctr"/>
            <a:r>
              <a:rPr lang="tr-TR" sz="9600"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DAVUL</a:t>
            </a:r>
            <a:endParaRPr lang="tr-TR" sz="9600" b="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endParaRPr>
          </a:p>
        </p:txBody>
      </p:sp>
    </p:spTree>
    <p:extLst>
      <p:ext uri="{BB962C8B-B14F-4D97-AF65-F5344CB8AC3E}">
        <p14:creationId xmlns:p14="http://schemas.microsoft.com/office/powerpoint/2010/main" val="3763412923"/>
      </p:ext>
    </p:extLst>
  </p:cSld>
  <p:clrMapOvr>
    <a:masterClrMapping/>
  </p:clrMapOvr>
  <p:transition spd="slow">
    <p:wheel spokes="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620688"/>
            <a:ext cx="8435280" cy="3816424"/>
          </a:xfrm>
        </p:spPr>
        <p:txBody>
          <a:bodyPr/>
          <a:lstStyle/>
          <a:p>
            <a:pPr marL="0" indent="0">
              <a:buNone/>
            </a:pPr>
            <a:r>
              <a:rPr lang="tr-TR" b="1" dirty="0" smtClean="0">
                <a:latin typeface="Comic Sans MS" pitchFamily="66" charset="0"/>
              </a:rPr>
              <a:t>	Bilmeceler yalnızca hoşça vakit geçirmek için yaratılmış, bir eğlence aracı olan halk yaratıları değildir. Onlar aynı zamanda insanların bilgilerini, görgülerini, düş güçlerini, çağrışımlardan yola çıkarak bir sonuca, bir senteze varma yetilerini de sınayan ürünlerdir.</a:t>
            </a:r>
            <a:endParaRPr lang="tr-TR" b="1" dirty="0">
              <a:latin typeface="Comic Sans MS" pitchFamily="66" charset="0"/>
            </a:endParaRPr>
          </a:p>
        </p:txBody>
      </p:sp>
    </p:spTree>
    <p:extLst>
      <p:ext uri="{BB962C8B-B14F-4D97-AF65-F5344CB8AC3E}">
        <p14:creationId xmlns:p14="http://schemas.microsoft.com/office/powerpoint/2010/main" val="4112577459"/>
      </p:ext>
    </p:extLst>
  </p:cSld>
  <p:clrMapOvr>
    <a:masterClrMapping/>
  </p:clrMapOvr>
  <p:transition spd="slow">
    <p:wheel spokes="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Dikdörtgen 3"/>
          <p:cNvSpPr/>
          <p:nvPr/>
        </p:nvSpPr>
        <p:spPr>
          <a:xfrm>
            <a:off x="2440649" y="1988840"/>
            <a:ext cx="4262705" cy="2215991"/>
          </a:xfrm>
          <a:prstGeom prst="rect">
            <a:avLst/>
          </a:prstGeom>
          <a:noFill/>
        </p:spPr>
        <p:txBody>
          <a:bodyPr wrap="none" lIns="91440" tIns="45720" rIns="91440" bIns="45720">
            <a:spAutoFit/>
          </a:bodyPr>
          <a:lstStyle/>
          <a:p>
            <a:pPr algn="ctr"/>
            <a:r>
              <a:rPr lang="tr-TR" sz="13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mic Sans MS" pitchFamily="66" charset="0"/>
              </a:rPr>
              <a:t>SON</a:t>
            </a:r>
            <a:endParaRPr lang="tr-TR" sz="13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mic Sans MS" pitchFamily="66" charset="0"/>
            </a:endParaRPr>
          </a:p>
        </p:txBody>
      </p:sp>
    </p:spTree>
    <p:extLst>
      <p:ext uri="{BB962C8B-B14F-4D97-AF65-F5344CB8AC3E}">
        <p14:creationId xmlns:p14="http://schemas.microsoft.com/office/powerpoint/2010/main" val="3974767265"/>
      </p:ext>
    </p:extLst>
  </p:cSld>
  <p:clrMapOvr>
    <a:masterClrMapping/>
  </p:clrMapOvr>
  <p:transition spd="slow">
    <p:wheel spokes="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ikdörtgen 3"/>
          <p:cNvSpPr/>
          <p:nvPr/>
        </p:nvSpPr>
        <p:spPr>
          <a:xfrm>
            <a:off x="2771800" y="1700808"/>
            <a:ext cx="3308919" cy="1862048"/>
          </a:xfrm>
          <a:prstGeom prst="rect">
            <a:avLst/>
          </a:prstGeom>
          <a:noFill/>
        </p:spPr>
        <p:txBody>
          <a:bodyPr wrap="none" lIns="91440" tIns="45720" rIns="91440" bIns="45720">
            <a:spAutoFit/>
          </a:bodyPr>
          <a:lstStyle/>
          <a:p>
            <a:pPr algn="ctr"/>
            <a:r>
              <a:rPr lang="tr-TR" sz="11500"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SAZ</a:t>
            </a:r>
            <a:endParaRPr lang="tr-TR" sz="11500" b="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endParaRPr>
          </a:p>
        </p:txBody>
      </p:sp>
    </p:spTree>
    <p:extLst>
      <p:ext uri="{BB962C8B-B14F-4D97-AF65-F5344CB8AC3E}">
        <p14:creationId xmlns:p14="http://schemas.microsoft.com/office/powerpoint/2010/main" val="1814357902"/>
      </p:ext>
    </p:extLst>
  </p:cSld>
  <p:clrMapOvr>
    <a:masterClrMapping/>
  </p:clrMapOvr>
  <p:transition spd="slow">
    <p:wheel spokes="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3568" y="2564904"/>
            <a:ext cx="7992888" cy="3600400"/>
          </a:xfrm>
        </p:spPr>
        <p:txBody>
          <a:bodyPr/>
          <a:lstStyle/>
          <a:p>
            <a:pPr marL="0" indent="0">
              <a:buNone/>
            </a:pPr>
            <a:r>
              <a:rPr lang="tr-TR" sz="4000" b="1" dirty="0" smtClean="0">
                <a:latin typeface="Comic Sans MS" pitchFamily="66" charset="0"/>
              </a:rPr>
              <a:t>"Gökten bir karpuz indirmişler</a:t>
            </a:r>
          </a:p>
          <a:p>
            <a:pPr marL="0" indent="0">
              <a:buNone/>
            </a:pPr>
            <a:r>
              <a:rPr lang="tr-TR" sz="4000" b="1" dirty="0" smtClean="0">
                <a:latin typeface="Comic Sans MS" pitchFamily="66" charset="0"/>
              </a:rPr>
              <a:t>On iki dilime bölmüşler</a:t>
            </a:r>
          </a:p>
          <a:p>
            <a:pPr marL="0" indent="0">
              <a:buNone/>
            </a:pPr>
            <a:r>
              <a:rPr lang="tr-TR" sz="4000" b="1" dirty="0" smtClean="0">
                <a:latin typeface="Comic Sans MS" pitchFamily="66" charset="0"/>
              </a:rPr>
              <a:t>On birini yemişler</a:t>
            </a:r>
          </a:p>
          <a:p>
            <a:pPr marL="0" indent="0">
              <a:buNone/>
            </a:pPr>
            <a:r>
              <a:rPr lang="tr-TR" sz="4000" b="1" dirty="0" smtClean="0">
                <a:latin typeface="Comic Sans MS" pitchFamily="66" charset="0"/>
              </a:rPr>
              <a:t>Birine haram demişler"</a:t>
            </a:r>
          </a:p>
          <a:p>
            <a:pPr marL="0" indent="0">
              <a:buNone/>
            </a:pPr>
            <a:endParaRPr lang="tr-TR" dirty="0"/>
          </a:p>
        </p:txBody>
      </p:sp>
      <p:pic>
        <p:nvPicPr>
          <p:cNvPr id="4" name="Picture 2" descr="C:\Users\GAMZE ÖNER\Desktop\mektup\bilme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188641"/>
            <a:ext cx="1977752" cy="230425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4726985"/>
      </p:ext>
    </p:extLst>
  </p:cSld>
  <p:clrMapOvr>
    <a:masterClrMapping/>
  </p:clrMapOvr>
  <p:transition spd="slow">
    <p:wheel spokes="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ikdörtgen 3"/>
          <p:cNvSpPr/>
          <p:nvPr/>
        </p:nvSpPr>
        <p:spPr>
          <a:xfrm>
            <a:off x="611560" y="2060848"/>
            <a:ext cx="7173759" cy="1200329"/>
          </a:xfrm>
          <a:prstGeom prst="rect">
            <a:avLst/>
          </a:prstGeom>
          <a:noFill/>
        </p:spPr>
        <p:txBody>
          <a:bodyPr wrap="none" lIns="91440" tIns="45720" rIns="91440" bIns="45720">
            <a:spAutoFit/>
          </a:bodyPr>
          <a:lstStyle/>
          <a:p>
            <a:pPr algn="ctr"/>
            <a:r>
              <a:rPr lang="tr-TR" sz="7200"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RAMAZAN AYI</a:t>
            </a:r>
            <a:endParaRPr lang="tr-TR" sz="7200" b="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endParaRPr>
          </a:p>
        </p:txBody>
      </p:sp>
    </p:spTree>
    <p:extLst>
      <p:ext uri="{BB962C8B-B14F-4D97-AF65-F5344CB8AC3E}">
        <p14:creationId xmlns:p14="http://schemas.microsoft.com/office/powerpoint/2010/main" val="3894618642"/>
      </p:ext>
    </p:extLst>
  </p:cSld>
  <p:clrMapOvr>
    <a:masterClrMapping/>
  </p:clrMapOvr>
  <p:transition spd="slow">
    <p:wheel spokes="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3140968"/>
            <a:ext cx="8229600" cy="1396752"/>
          </a:xfrm>
        </p:spPr>
        <p:txBody>
          <a:bodyPr>
            <a:normAutofit/>
          </a:bodyPr>
          <a:lstStyle/>
          <a:p>
            <a:pPr marL="0" indent="0">
              <a:buNone/>
            </a:pPr>
            <a:r>
              <a:rPr lang="tr-TR" sz="4400" b="1" dirty="0" smtClean="0">
                <a:latin typeface="Comic Sans MS" pitchFamily="66" charset="0"/>
              </a:rPr>
              <a:t>"Arşın ayaklı, burma bıyıklı"</a:t>
            </a:r>
          </a:p>
        </p:txBody>
      </p:sp>
      <p:pic>
        <p:nvPicPr>
          <p:cNvPr id="4" name="Picture 2" descr="C:\Users\GAMZE ÖNER\Desktop\mektup\bilme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188641"/>
            <a:ext cx="1977752" cy="230425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8753370"/>
      </p:ext>
    </p:extLst>
  </p:cSld>
  <p:clrMapOvr>
    <a:masterClrMapping/>
  </p:clrMapOvr>
  <p:transition spd="slow">
    <p:wheel spokes="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ikdörtgen 3"/>
          <p:cNvSpPr/>
          <p:nvPr/>
        </p:nvSpPr>
        <p:spPr>
          <a:xfrm>
            <a:off x="1763688" y="1700808"/>
            <a:ext cx="5081840" cy="1446550"/>
          </a:xfrm>
          <a:prstGeom prst="rect">
            <a:avLst/>
          </a:prstGeom>
          <a:noFill/>
        </p:spPr>
        <p:txBody>
          <a:bodyPr wrap="none" lIns="91440" tIns="45720" rIns="91440" bIns="45720">
            <a:spAutoFit/>
          </a:bodyPr>
          <a:lstStyle/>
          <a:p>
            <a:pPr algn="ctr"/>
            <a:r>
              <a:rPr lang="tr-TR" sz="8800"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TAVŞAN</a:t>
            </a:r>
            <a:endParaRPr lang="tr-TR" sz="8800" b="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endParaRPr>
          </a:p>
        </p:txBody>
      </p:sp>
    </p:spTree>
    <p:extLst>
      <p:ext uri="{BB962C8B-B14F-4D97-AF65-F5344CB8AC3E}">
        <p14:creationId xmlns:p14="http://schemas.microsoft.com/office/powerpoint/2010/main" val="2479595606"/>
      </p:ext>
    </p:extLst>
  </p:cSld>
  <p:clrMapOvr>
    <a:masterClrMapping/>
  </p:clrMapOvr>
  <p:transition spd="slow">
    <p:wheel spokes="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57064" y="2924944"/>
            <a:ext cx="8568952" cy="1828800"/>
          </a:xfrm>
        </p:spPr>
        <p:txBody>
          <a:bodyPr>
            <a:normAutofit/>
          </a:bodyPr>
          <a:lstStyle/>
          <a:p>
            <a:pPr marL="0" indent="0">
              <a:buNone/>
            </a:pPr>
            <a:r>
              <a:rPr lang="tr-TR" sz="4000" b="1" dirty="0" smtClean="0">
                <a:latin typeface="Comic Sans MS" pitchFamily="66" charset="0"/>
              </a:rPr>
              <a:t>‘’ Sarıdır ayva gibi suludur elma gibi’’</a:t>
            </a:r>
            <a:endParaRPr lang="tr-TR" sz="4000" b="1" dirty="0">
              <a:latin typeface="Comic Sans MS" pitchFamily="66" charset="0"/>
            </a:endParaRPr>
          </a:p>
        </p:txBody>
      </p:sp>
      <p:pic>
        <p:nvPicPr>
          <p:cNvPr id="4" name="Picture 2" descr="C:\Users\GAMZE ÖNER\Desktop\mektup\bilme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188641"/>
            <a:ext cx="1977752" cy="230425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6384517"/>
      </p:ext>
    </p:extLst>
  </p:cSld>
  <p:clrMapOvr>
    <a:masterClrMapping/>
  </p:clrMapOvr>
  <p:transition spd="slow">
    <p:wheel spokes="1"/>
  </p:transition>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TotalTime>
  <Words>190</Words>
  <Application>Microsoft Office PowerPoint</Application>
  <PresentationFormat>Ekran Gösterisi (4:3)</PresentationFormat>
  <Paragraphs>44</Paragraphs>
  <Slides>32</Slides>
  <Notes>0</Notes>
  <HiddenSlides>0</HiddenSlides>
  <MMClips>0</MMClips>
  <ScaleCrop>false</ScaleCrop>
  <HeadingPairs>
    <vt:vector size="4" baseType="variant">
      <vt:variant>
        <vt:lpstr>Tema</vt:lpstr>
      </vt:variant>
      <vt:variant>
        <vt:i4>1</vt:i4>
      </vt:variant>
      <vt:variant>
        <vt:lpstr>Slayt Başlıkları</vt:lpstr>
      </vt:variant>
      <vt:variant>
        <vt:i4>32</vt:i4>
      </vt:variant>
    </vt:vector>
  </HeadingPairs>
  <TitlesOfParts>
    <vt:vector size="33" baseType="lpstr">
      <vt:lpstr>Ofis Teması</vt:lpstr>
      <vt:lpstr>PowerPoint Sunusu</vt:lpstr>
      <vt:lpstr>BİLMECE Nedir?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GAMZE ÖNER</dc:creator>
  <cp:lastModifiedBy>GAMZE ÖNER</cp:lastModifiedBy>
  <cp:revision>8</cp:revision>
  <dcterms:created xsi:type="dcterms:W3CDTF">2016-04-06T19:12:55Z</dcterms:created>
  <dcterms:modified xsi:type="dcterms:W3CDTF">2016-04-07T14:18:06Z</dcterms:modified>
</cp:coreProperties>
</file>