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8" r:id="rId15"/>
    <p:sldId id="279" r:id="rId16"/>
    <p:sldId id="281" r:id="rId17"/>
    <p:sldId id="280" r:id="rId18"/>
    <p:sldId id="282" r:id="rId19"/>
    <p:sldId id="268" r:id="rId20"/>
    <p:sldId id="269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31E2F9-E06E-4BDC-982E-F42A5C308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0268C8D0-A851-450A-B92C-0B7E41AE1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BF27257-1D18-44EB-BA77-70E03EEB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2C3150F-B1F4-47D0-9369-9A221193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ADE3A05-844F-4113-99F8-3C330CA0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24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05279FB-DC2A-40EE-9846-9580CD3F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1547572-9839-411E-BDFD-801391D4A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043A62F-6F89-4342-9C52-D9F9C6F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6E43FC8-E24B-409B-8ACE-5D5C6BC1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6344DB0-E3DD-4720-AC71-A30C009F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2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E812EFAA-DDFB-4EDE-8354-60844CC34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07DB1D15-B697-465A-A663-18DD4391F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1ACE459-B60A-4CEA-A209-2641AD4C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3B90122-A651-4337-B50F-9D3C2EF2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CD88158-EDF4-4D11-938C-75B7C5A3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97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6C57005-D8B7-40A9-B6BB-37D1B749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D7137A-CBB1-4860-BDB7-62C3EE03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1DB8917-E73E-4FA3-A8CB-32ABEF1E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219BCEB-606A-4F44-AE77-9B8C5486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02ACCC8-A81C-46B0-9504-C9ACD3ED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20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A22FC06-56C4-474D-B17D-35A164CF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B143448-F931-48AE-A3F2-94B8619BA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DE85112-CBA8-4F41-BF51-54A4A3F7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750B0EC-CF73-467F-A9BD-33CDE321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61F3DAF-9E14-47F4-9D13-F48293FA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25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A811865-5BBC-45BA-B15A-077642B8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EB5F6E6-FCE6-4E56-A578-F9580D0F0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DF13636-FF8F-4EE2-8C0E-7F4DC1DC0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1BEA564-0508-4E1D-8941-A9B8EC19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FCE70C4-AC2D-4B17-9BA9-0FE91992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F701387-A891-4280-857A-9388D7E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1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B4901D-85CE-41ED-93FB-6A012101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36DF408-C011-45E1-B071-902F5796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2E781EDB-C665-43B6-82B9-AF282E0C3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97582CDD-BBB6-4B9A-BFA8-24823B093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EE820934-D768-41B5-BC7D-79E3B5AD5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E4957C1C-2245-4054-B357-9B7E22D4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6047EA1C-9AE2-410C-9451-3F1E4105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C0CA55BD-E159-46BC-995B-2E70F7A7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07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6E22ADC-9894-4726-8F3A-2492CF9F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9F3EB3E6-9FFE-4134-8472-0D6837C4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0641D6C1-1C6C-4168-BE1F-6EF4C503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EC53CEB0-367D-4B68-A911-F9AD79E2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5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E90FEE2-0A4E-4134-899A-4EFE439B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988C1CFF-B1F5-4BC9-B239-CEC027CF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9AE37F4-5D01-4AB5-BE97-8FE75AAE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72CCABB-0302-4DAD-B42B-7968C6CD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292295-DC17-4F47-8FD9-63859A3B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CF2BC5B5-945F-41DE-87C5-5782401B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A413252-F46A-46A5-9AD4-52DB6044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2D91120-5B81-4924-99D7-70AC6519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7A242DA-642E-4AD7-ACBE-DBCB24C7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24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81E15D9-D95B-4919-8226-612C9DC1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4127787F-8606-44BC-B450-01C71BAA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E4EAC6F-D485-49FD-897C-60A194A3B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FB7820A-DE18-4D63-B0F2-EC601F6B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57144A3-09A2-4BCD-BDFE-A4C9D7A4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4879697-0666-48C5-8437-2C92A111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3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8B5D318A-0F5D-4E40-9423-146AF5E4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AAB1F9C-F295-4031-A968-01BD1517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AEA2D8B-32C8-413C-BB08-588D5E18E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7021-0916-443E-86B6-3D69CA5AB232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D7BB755-696C-4F87-B773-3FE8A9D40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777FF05-89E9-4AE6-B606-42F5F5111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76C2-AF74-4E17-97B8-0115300E7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9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0E6CBC3-D257-4EB3-BE3C-02C69F11AB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F7DB417-FA0C-4A24-99B5-2EB02B1677A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78874"/>
            <a:ext cx="10764982" cy="56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56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        Yeryüzünde hayvanlar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910241"/>
            <a:ext cx="4886636" cy="3811588"/>
          </a:xfrm>
        </p:spPr>
        <p:txBody>
          <a:bodyPr/>
          <a:lstStyle/>
          <a:p>
            <a:r>
              <a:rPr lang="tr-TR" sz="4800" b="1" dirty="0"/>
              <a:t>Hayvanlar, bize arkadaşlık eder. Evimizi bekler.</a:t>
            </a:r>
            <a:endParaRPr lang="tr-TR" sz="48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6E94F061-1F87-44C6-850B-E0F34D42F54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76" y="1727114"/>
            <a:ext cx="5397723" cy="41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40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59D19CF-B6F9-41E8-8A2C-8B35BA58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E441C46-E3AA-425E-9D17-5BE5998534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/>
              <a:t>Bitkiler bir çok canlı çeşidine ev sahipliği yapar.</a:t>
            </a:r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54C112F-883F-475F-881E-46FB02FCA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/>
              <a:t>Kullandığımız kâğıt, kurşun kalem, kuru boyalar, defter, kitap vb. birçok ürün ağaçlardan elde edilmektedir.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FFC91C0-1BC4-485D-989E-FE3F92B04A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27" y="3429000"/>
            <a:ext cx="3046782" cy="246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F75FDF18-DE59-4899-B960-AF0D6EB9780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348" y="3501387"/>
            <a:ext cx="2998032" cy="23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7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            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6080" y="1280654"/>
            <a:ext cx="10019839" cy="2287005"/>
          </a:xfrm>
        </p:spPr>
        <p:txBody>
          <a:bodyPr/>
          <a:lstStyle/>
          <a:p>
            <a:r>
              <a:rPr lang="tr-TR" sz="4000" b="1" dirty="0"/>
              <a:t>    Bazı bitkilerin yapraklarını içecek olarak kullanırız. Bazı bitkileri  de  ilaç yapımında kullanırız.</a:t>
            </a:r>
            <a:endParaRPr lang="tr-TR" sz="40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E3F0459-69F0-43E9-90AE-F0EDDBB073C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4371" y="3252866"/>
            <a:ext cx="4098724" cy="28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5C46CF4-5775-4278-9EEE-881BE90BC6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783" y="3252866"/>
            <a:ext cx="3813911" cy="28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87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           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983415"/>
            <a:ext cx="6011055" cy="823912"/>
          </a:xfrm>
        </p:spPr>
        <p:txBody>
          <a:bodyPr>
            <a:normAutofit/>
          </a:bodyPr>
          <a:lstStyle/>
          <a:p>
            <a:r>
              <a:rPr lang="tr-TR" b="1" dirty="0"/>
              <a:t>       Olgunlaşmış kısımları yenen bitkiler</a:t>
            </a:r>
            <a:endParaRPr lang="tr-TR" dirty="0"/>
          </a:p>
          <a:p>
            <a:endParaRPr lang="tr-TR" dirty="0"/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xmlns="" id="{61DE76B8-9CF8-4641-832A-74E5250CA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027906"/>
            <a:ext cx="11080568" cy="1148908"/>
          </a:xfrm>
        </p:spPr>
        <p:txBody>
          <a:bodyPr>
            <a:normAutofit/>
          </a:bodyPr>
          <a:lstStyle/>
          <a:p>
            <a:r>
              <a:rPr lang="tr-TR" dirty="0"/>
              <a:t>Bitkilerin köklerini, yapraklarını, tohumlarını veya meyvelerini yiyerek besleniriz.</a:t>
            </a:r>
          </a:p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BF3FA451-31CE-4880-B62C-CFDDC388AE2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11" y="2670497"/>
            <a:ext cx="7959777" cy="36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1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xmlns="" id="{61DE76B8-9CF8-4641-832A-74E5250CA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027906"/>
            <a:ext cx="11080568" cy="1148908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Soğanları yenen bitkiler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D2F1E732-883A-4B67-AD7E-82CE9B100B7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069" y="2265142"/>
            <a:ext cx="9353862" cy="41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etin Yer Tutucusu 1">
            <a:extLst>
              <a:ext uri="{FF2B5EF4-FFF2-40B4-BE49-F238E27FC236}">
                <a16:creationId xmlns:a16="http://schemas.microsoft.com/office/drawing/2014/main" xmlns="" id="{8493B46A-3393-4199-9376-0B6FE76A890A}"/>
              </a:ext>
            </a:extLst>
          </p:cNvPr>
          <p:cNvSpPr txBox="1">
            <a:spLocks/>
          </p:cNvSpPr>
          <p:nvPr/>
        </p:nvSpPr>
        <p:spPr>
          <a:xfrm>
            <a:off x="1348776" y="453452"/>
            <a:ext cx="11080568" cy="1148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Bitkilerin köklerini, yapraklarını, tohumlarını veya meyvelerini yiyerek besleniriz.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133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           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983415"/>
            <a:ext cx="6011055" cy="82391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           </a:t>
            </a:r>
            <a:r>
              <a:rPr lang="tr-TR" dirty="0"/>
              <a:t>Çiçek kısımları yenen bitkiler.</a:t>
            </a:r>
          </a:p>
          <a:p>
            <a:r>
              <a:rPr lang="tr-TR" dirty="0"/>
              <a:t>  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xmlns="" id="{61DE76B8-9CF8-4641-832A-74E5250CA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027906"/>
            <a:ext cx="11080568" cy="1148908"/>
          </a:xfrm>
        </p:spPr>
        <p:txBody>
          <a:bodyPr>
            <a:normAutofit/>
          </a:bodyPr>
          <a:lstStyle/>
          <a:p>
            <a:r>
              <a:rPr lang="tr-TR" dirty="0"/>
              <a:t>Bitkilerin köklerini, yapraklarını, tohumlarını veya meyvelerini yiyerek besleniriz.</a:t>
            </a:r>
          </a:p>
          <a:p>
            <a:r>
              <a:rPr lang="tr-TR" dirty="0"/>
              <a:t>  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4E93063F-623E-4570-B6D1-576C067CD13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21" y="2655406"/>
            <a:ext cx="8904157" cy="38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39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           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983415"/>
            <a:ext cx="6011055" cy="82391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           </a:t>
            </a:r>
            <a:r>
              <a:rPr lang="tr-TR" dirty="0"/>
              <a:t>Çiçek kısımları yenen bitkiler.</a:t>
            </a:r>
          </a:p>
          <a:p>
            <a:r>
              <a:rPr lang="tr-TR" dirty="0"/>
              <a:t>  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xmlns="" id="{61DE76B8-9CF8-4641-832A-74E5250CA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027906"/>
            <a:ext cx="11080568" cy="1148908"/>
          </a:xfrm>
        </p:spPr>
        <p:txBody>
          <a:bodyPr>
            <a:normAutofit/>
          </a:bodyPr>
          <a:lstStyle/>
          <a:p>
            <a:r>
              <a:rPr lang="tr-TR" dirty="0"/>
              <a:t>Bitkilerin köklerini, yapraklarını, tohumlarını veya meyvelerini yiyerek besleniriz.</a:t>
            </a:r>
          </a:p>
          <a:p>
            <a:r>
              <a:rPr lang="tr-TR" dirty="0"/>
              <a:t>  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1790BF05-F0D5-471A-B47F-5E09CBD23C7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987" y="2747009"/>
            <a:ext cx="9323882" cy="35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           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983415"/>
            <a:ext cx="6011055" cy="82391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                 </a:t>
            </a:r>
            <a:r>
              <a:rPr lang="tr-TR" dirty="0"/>
              <a:t>Tohumları yene bitkiler</a:t>
            </a:r>
          </a:p>
          <a:p>
            <a:r>
              <a:rPr lang="tr-TR" dirty="0"/>
              <a:t>  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xmlns="" id="{61DE76B8-9CF8-4641-832A-74E5250CA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027906"/>
            <a:ext cx="11080568" cy="1148908"/>
          </a:xfrm>
        </p:spPr>
        <p:txBody>
          <a:bodyPr>
            <a:normAutofit/>
          </a:bodyPr>
          <a:lstStyle/>
          <a:p>
            <a:r>
              <a:rPr lang="tr-TR" dirty="0"/>
              <a:t>Bitkilerin köklerini, yapraklarını, tohumlarını veya meyvelerini yiyerek besleniriz.</a:t>
            </a:r>
          </a:p>
          <a:p>
            <a:r>
              <a:rPr lang="tr-TR" dirty="0"/>
              <a:t>    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4A104F1-62AB-443C-BC03-0A59F0E8BEA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075" y="2608289"/>
            <a:ext cx="9503764" cy="38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35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           Yeryüzünde Bitkiler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983415"/>
            <a:ext cx="6011055" cy="82391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        Kök ve yumruları yenen bitkiler</a:t>
            </a:r>
          </a:p>
          <a:p>
            <a:r>
              <a:rPr lang="tr-TR" dirty="0"/>
              <a:t>  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xmlns="" id="{61DE76B8-9CF8-4641-832A-74E5250CA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027906"/>
            <a:ext cx="11080568" cy="1148908"/>
          </a:xfrm>
        </p:spPr>
        <p:txBody>
          <a:bodyPr>
            <a:normAutofit/>
          </a:bodyPr>
          <a:lstStyle/>
          <a:p>
            <a:r>
              <a:rPr lang="tr-TR" dirty="0"/>
              <a:t>Bitkilerin köklerini, yapraklarını, tohumlarını veya meyvelerini yiyerek besleniriz.</a:t>
            </a:r>
          </a:p>
          <a:p>
            <a:r>
              <a:rPr lang="tr-TR" dirty="0"/>
              <a:t>  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69014EE2-7CF0-49AD-89D3-DDBAA8A760E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614" y="2608289"/>
            <a:ext cx="9779097" cy="38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54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726018"/>
            <a:ext cx="10317891" cy="1518759"/>
          </a:xfrm>
        </p:spPr>
        <p:txBody>
          <a:bodyPr/>
          <a:lstStyle/>
          <a:p>
            <a:r>
              <a:rPr lang="tr-TR" sz="4000" b="1" dirty="0"/>
              <a:t>Pamuk, keten gibi bazı bitkileri giyinme ihtiyacımız için kullanırız.</a:t>
            </a:r>
            <a:endParaRPr lang="tr-TR" sz="4000" dirty="0"/>
          </a:p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F19650BA-0022-46C8-B230-7BD36DB40E4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321" y="2244777"/>
            <a:ext cx="4392039" cy="352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xmlns="" id="{2FF501BC-E7D0-4F95-AE81-9C1C361D0E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65642" y="2293311"/>
            <a:ext cx="3832405" cy="341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94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FF76E75-64A7-4114-B016-87FBF8C9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505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 </a:t>
            </a:r>
            <a:r>
              <a:rPr lang="tr-TR" sz="6000" b="1" dirty="0">
                <a:solidFill>
                  <a:srgbClr val="FF0000"/>
                </a:solidFill>
              </a:rPr>
              <a:t>BİTKİ VE HAYVANLARIN HAYATIMIZDAKİ ÖNEMİ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3FA0C2-E8BC-4255-A7C6-BB61BDE3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183"/>
            <a:ext cx="10515600" cy="3630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800" dirty="0"/>
              <a:t>Bitki ve hayvanların insan yaşamı açısından önemi büyüktür. Beslenme, barınma, giyinme, sağlık, spor, eğlence gibi birçok hayatı konuda bitki ve hayvanlardan yararlanırız.</a:t>
            </a:r>
          </a:p>
        </p:txBody>
      </p:sp>
    </p:spTree>
    <p:extLst>
      <p:ext uri="{BB962C8B-B14F-4D97-AF65-F5344CB8AC3E}">
        <p14:creationId xmlns:p14="http://schemas.microsoft.com/office/powerpoint/2010/main" val="8040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46136"/>
            <a:ext cx="10927491" cy="2257025"/>
          </a:xfrm>
        </p:spPr>
        <p:txBody>
          <a:bodyPr/>
          <a:lstStyle/>
          <a:p>
            <a:r>
              <a:rPr lang="tr-TR" sz="3600" b="1" dirty="0"/>
              <a:t>Ayçiçeği,  mısır , susam , zeytin, pamuk, fındık  ve bir çok bitkiden bitkisel yağlar elde edilir</a:t>
            </a:r>
            <a:r>
              <a:rPr lang="tr-TR" sz="3600" dirty="0"/>
              <a:t>.</a:t>
            </a:r>
          </a:p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412A0B0D-838A-4432-BD9F-534CEA687B5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215" y="2383877"/>
            <a:ext cx="3490854" cy="257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1E274B2D-9BEE-45A7-94EE-8D2A678026E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1136" y="3429001"/>
            <a:ext cx="3113828" cy="30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xmlns="" id="{4EA7F342-EB9C-4E9B-A618-DD1DA09CB2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90031" y="2177122"/>
            <a:ext cx="3490854" cy="277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2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726018"/>
            <a:ext cx="10552738" cy="1518759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Lavanta, papatya, reyhan, fesleğen, gül  gibi bitkilerden parfüm yapımında , limon , portakal, çam gibi bir çok bitkiden de kolonya yapımında yararlanılır.</a:t>
            </a:r>
            <a:endParaRPr lang="tr-TR" sz="3600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267A619-6C93-4214-BF04-0FED64EA2E1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959" y="2637492"/>
            <a:ext cx="4418382" cy="35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34530602-D5A2-4594-9390-1689D5282F0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484" y="2570631"/>
            <a:ext cx="4287187" cy="35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24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726018"/>
            <a:ext cx="10317891" cy="1518759"/>
          </a:xfrm>
        </p:spPr>
        <p:txBody>
          <a:bodyPr>
            <a:normAutofit fontScale="92500" lnSpcReduction="20000"/>
          </a:bodyPr>
          <a:lstStyle/>
          <a:p>
            <a:r>
              <a:rPr lang="tr-TR" sz="4300" b="1" dirty="0"/>
              <a:t>Bitkiler kökleri ile  erozyonu ,  toprak kaymasını sel sularının  zararlarını engeller.  Havayı temizler. Bitkiler doğanın akciğerleridir.</a:t>
            </a:r>
            <a:endParaRPr lang="tr-TR" sz="43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442AAF0-2036-4C25-8D17-BC7883B1E03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591" y="2784424"/>
            <a:ext cx="3586141" cy="319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384C7899-F3E7-44B3-9224-81F47C7C19B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466" y="2784424"/>
            <a:ext cx="3885943" cy="31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92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726018"/>
            <a:ext cx="10317891" cy="1518759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Kullandığımız sıra, masa, sandalye, sehpa, dolap, yatak gibi mobilyaları ağaçlardan elde ederiz. Ağaçlardan ev yapımı için yararlanırız.</a:t>
            </a:r>
            <a:endParaRPr lang="tr-TR" sz="36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757B9E7-08C1-4BA5-A3C8-61A53EE31D8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144" y="2623280"/>
            <a:ext cx="4197245" cy="35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362E2C90-3E45-4181-9F2F-B014BFC2C80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180" y="2729206"/>
            <a:ext cx="3237876" cy="35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742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726018"/>
            <a:ext cx="10317891" cy="1987202"/>
          </a:xfrm>
        </p:spPr>
        <p:txBody>
          <a:bodyPr>
            <a:normAutofit fontScale="40000" lnSpcReduction="20000"/>
          </a:bodyPr>
          <a:lstStyle/>
          <a:p>
            <a:r>
              <a:rPr lang="tr-TR" sz="7600" b="1" dirty="0"/>
              <a:t>Bazı bitkilerden  (Kauçuk ağacı) eşya (top, yer döşemesi)  , </a:t>
            </a:r>
            <a:r>
              <a:rPr lang="tr-TR" sz="7600" b="1" dirty="0" err="1"/>
              <a:t>olarak,hasır</a:t>
            </a:r>
            <a:r>
              <a:rPr lang="tr-TR" sz="7600" b="1" dirty="0"/>
              <a:t> eşyalarda ,ısınmada ve çevremizi güzelleştirmede her alanda ve her yerde yararlanırız. Doğadaki bitki ve hayvanlar bizim için vazgeçilmez bir kaynaktır.</a:t>
            </a:r>
            <a:endParaRPr lang="tr-TR" sz="7600" dirty="0"/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168E816-D7D1-49D8-877D-13F854E40A6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2791" y="2368447"/>
            <a:ext cx="2373988" cy="28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E71981D-5E50-48A9-BABF-6B1CD96B2E5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77" y="4585809"/>
            <a:ext cx="2683238" cy="18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D166CF8D-D901-459C-ABA3-FC32EF5CB64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011" y="2368447"/>
            <a:ext cx="3810782" cy="376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7CED089F-C493-493A-AF86-070252DEAB4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777" y="2144095"/>
            <a:ext cx="3810782" cy="22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523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5DC10EF-82E5-4A2E-A09D-CC3606816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059" y="22041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Hazırlayan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>Bahattin AYDIN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7985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Yeryüzünde hayvanlar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910241"/>
            <a:ext cx="4886636" cy="3811588"/>
          </a:xfrm>
        </p:spPr>
        <p:txBody>
          <a:bodyPr/>
          <a:lstStyle/>
          <a:p>
            <a:r>
              <a:rPr lang="tr-TR" sz="4400" b="1" dirty="0"/>
              <a:t>Tavuk, ördek, kaz, bıldırcın gibi hayvanların yumurtasından yararlanırsınız.</a:t>
            </a:r>
            <a:endParaRPr lang="tr-TR" sz="4400" dirty="0"/>
          </a:p>
          <a:p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16DBD1C2-F55A-4C75-BB17-148B1EC3D3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9788" y="1910241"/>
            <a:ext cx="468192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87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Yeryüzünde hayvanlar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9" y="1910241"/>
            <a:ext cx="5476407" cy="3811588"/>
          </a:xfrm>
        </p:spPr>
        <p:txBody>
          <a:bodyPr/>
          <a:lstStyle/>
          <a:p>
            <a:r>
              <a:rPr lang="tr-TR" sz="4200" b="1" dirty="0"/>
              <a:t>İnek, koyun, keçi ,balık ve deve  gibi hayvanların etinden, koyun keçi ve ineklerin, sütünden yararlanırsınız.</a:t>
            </a:r>
            <a:endParaRPr lang="tr-TR" sz="42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07B88214-64AE-4B59-A72E-D979A9B66CE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111" y="1401549"/>
            <a:ext cx="3177915" cy="28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4D13F1F1-E42B-42AB-BA87-4E433F63384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111" y="4669436"/>
            <a:ext cx="1510040" cy="157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478782D9-1974-460C-82C9-21DABE1763A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8341" y="2121014"/>
            <a:ext cx="1618032" cy="214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6A6FFB9-DE7E-4ADB-9DD7-F76EA02E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98" y="464326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Yeryüzünde hayvanlar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910241"/>
            <a:ext cx="4886636" cy="3811588"/>
          </a:xfrm>
        </p:spPr>
        <p:txBody>
          <a:bodyPr/>
          <a:lstStyle/>
          <a:p>
            <a:r>
              <a:rPr lang="tr-TR" sz="4400" b="1" dirty="0"/>
              <a:t>At, öküz, eşek, deve gibi hayvanların</a:t>
            </a:r>
          </a:p>
          <a:p>
            <a:r>
              <a:rPr lang="tr-TR" sz="4400" b="1" dirty="0"/>
              <a:t>(bazı bölgelerde fil) gücünden yararlanırsınız.</a:t>
            </a:r>
            <a:endParaRPr lang="tr-TR" sz="4400" dirty="0"/>
          </a:p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5AADAF8F-1B23-4DB0-96DA-0E1B53CA4DE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8598" y="1597818"/>
            <a:ext cx="2315793" cy="215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4F4C69D1-722B-499A-83D9-55606A5DF29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19" y="4077262"/>
            <a:ext cx="2102527" cy="232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2DE956B6-D85A-4441-80CB-0B146848927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5301" y="4242133"/>
            <a:ext cx="2538900" cy="215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üyada at görmek ne anlama gelir? Rüyada at görmek ne demektir?">
            <a:extLst>
              <a:ext uri="{FF2B5EF4-FFF2-40B4-BE49-F238E27FC236}">
                <a16:creationId xmlns:a16="http://schemas.microsoft.com/office/drawing/2014/main" xmlns="" id="{636656B6-A12F-4650-A6B6-20D6D541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6" y="1307773"/>
            <a:ext cx="2847975" cy="26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5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sz="3600" b="1" dirty="0"/>
              <a:t>       Yeryüzünde hayvanlar olmasaydı neler olurdu?</a:t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910241"/>
            <a:ext cx="4886636" cy="3811588"/>
          </a:xfrm>
        </p:spPr>
        <p:txBody>
          <a:bodyPr/>
          <a:lstStyle/>
          <a:p>
            <a:endParaRPr lang="tr-TR" sz="4400" b="1" dirty="0"/>
          </a:p>
          <a:p>
            <a:r>
              <a:rPr lang="tr-TR" sz="4400" b="1" dirty="0"/>
              <a:t>Biz arıların yaptığı bal ile beslenirsiniz.</a:t>
            </a:r>
            <a:endParaRPr lang="tr-TR" sz="4400" dirty="0"/>
          </a:p>
          <a:p>
            <a:endParaRPr lang="tr-TR" dirty="0"/>
          </a:p>
        </p:txBody>
      </p:sp>
      <p:pic>
        <p:nvPicPr>
          <p:cNvPr id="2050" name="Picture 2" descr="Halkbank Kültür ve Yaşam">
            <a:extLst>
              <a:ext uri="{FF2B5EF4-FFF2-40B4-BE49-F238E27FC236}">
                <a16:creationId xmlns:a16="http://schemas.microsoft.com/office/drawing/2014/main" xmlns="" id="{EAA35A3F-0C02-4FCC-89DC-810856B3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18" y="3829998"/>
            <a:ext cx="4057496" cy="2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üyada arı görmek ne anlama gelir? Arı ile ilgili görülen ...">
            <a:extLst>
              <a:ext uri="{FF2B5EF4-FFF2-40B4-BE49-F238E27FC236}">
                <a16:creationId xmlns:a16="http://schemas.microsoft.com/office/drawing/2014/main" xmlns="" id="{701536DE-78F2-438D-B62C-CDC3EBF3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4" y="1367874"/>
            <a:ext cx="3852825" cy="22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1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sz="3600" b="1" dirty="0"/>
              <a:t>       Yeryüzünde hayvanlar olmasaydı neler olurdu?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749762"/>
            <a:ext cx="4886636" cy="3972067"/>
          </a:xfrm>
        </p:spPr>
        <p:txBody>
          <a:bodyPr>
            <a:normAutofit/>
          </a:bodyPr>
          <a:lstStyle/>
          <a:p>
            <a:r>
              <a:rPr lang="tr-TR" sz="4000" b="1" dirty="0"/>
              <a:t>İpek böceğinin ürettiği ipekten önce ipek iplikler  sonra ipek kumaşlar ve üretilen ipek kumaşlardan  kıyafetler yaparsınız.</a:t>
            </a:r>
            <a:endParaRPr lang="tr-TR" sz="4000" dirty="0"/>
          </a:p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F99F4C53-9C7C-4C92-8F8A-5A4A8297AA9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77" y="1749762"/>
            <a:ext cx="4538741" cy="39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84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               Yeryüzünde hayvanlar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910241"/>
            <a:ext cx="4886636" cy="3811588"/>
          </a:xfrm>
        </p:spPr>
        <p:txBody>
          <a:bodyPr/>
          <a:lstStyle/>
          <a:p>
            <a:r>
              <a:rPr lang="tr-TR" sz="4400" b="1" dirty="0"/>
              <a:t>İnek, koyun, yılan, timsah gibi hayvanların derisinden kıyafet yaparsınız.</a:t>
            </a:r>
            <a:endParaRPr lang="tr-TR" sz="44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AC92B3F-DBFF-463B-8C06-88FEAF11F69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111" y="4802188"/>
            <a:ext cx="3331564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imsah El Çizimi | Bit Mezat">
            <a:extLst>
              <a:ext uri="{FF2B5EF4-FFF2-40B4-BE49-F238E27FC236}">
                <a16:creationId xmlns:a16="http://schemas.microsoft.com/office/drawing/2014/main" xmlns="" id="{1A9B25B3-372B-4EA0-872D-BC0652FD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7" y="1039494"/>
            <a:ext cx="2828925" cy="23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ılan ısırmasından korunmak için önlemler – Bilimma Bilim Haberleri">
            <a:extLst>
              <a:ext uri="{FF2B5EF4-FFF2-40B4-BE49-F238E27FC236}">
                <a16:creationId xmlns:a16="http://schemas.microsoft.com/office/drawing/2014/main" xmlns="" id="{545906D3-64EE-4337-88D5-73112CC3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2" y="381603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İnek sağan robotlar yaygınlaşıyor - Ekonomi haberleri">
            <a:extLst>
              <a:ext uri="{FF2B5EF4-FFF2-40B4-BE49-F238E27FC236}">
                <a16:creationId xmlns:a16="http://schemas.microsoft.com/office/drawing/2014/main" xmlns="" id="{1A5A4619-12CA-4353-B770-4FEF3188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99" y="237298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0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xmlns="" id="{62CF0CA1-320B-4605-93AC-181C4CD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8022" cy="1086787"/>
          </a:xfrm>
        </p:spPr>
        <p:txBody>
          <a:bodyPr>
            <a:normAutofit/>
          </a:bodyPr>
          <a:lstStyle/>
          <a:p>
            <a:r>
              <a:rPr lang="tr-TR" b="1" dirty="0"/>
              <a:t>            Yeryüzünde hayvanlar olmasaydı neler olurdu?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7984BB87-A24D-4814-89AE-649B21FD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987" y="1910241"/>
            <a:ext cx="4886636" cy="3811588"/>
          </a:xfrm>
        </p:spPr>
        <p:txBody>
          <a:bodyPr/>
          <a:lstStyle/>
          <a:p>
            <a:r>
              <a:rPr lang="tr-TR" sz="4400" dirty="0"/>
              <a:t> </a:t>
            </a:r>
            <a:r>
              <a:rPr lang="tr-TR" sz="4400" b="1" dirty="0"/>
              <a:t>Yusufçuk. sivrisinek, yarasa, balina gibi hayvanlardan örnek alarak çeşitli araçlar üretiriz.</a:t>
            </a:r>
            <a:endParaRPr lang="tr-TR" sz="4400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502A52EE-80CA-4504-A246-BFF7791D4C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443" y="1456869"/>
            <a:ext cx="3099685" cy="24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WC, Brezilya'nın dünyadaki balina nüfusunun süresiz korunması ...">
            <a:extLst>
              <a:ext uri="{FF2B5EF4-FFF2-40B4-BE49-F238E27FC236}">
                <a16:creationId xmlns:a16="http://schemas.microsoft.com/office/drawing/2014/main" xmlns="" id="{673364F4-D484-4088-B1E7-012A80B2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4158196"/>
            <a:ext cx="3543348" cy="19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8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533</Words>
  <Application>Microsoft Office PowerPoint</Application>
  <PresentationFormat>Geniş ekran</PresentationFormat>
  <Paragraphs>58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PowerPoint Sunusu</vt:lpstr>
      <vt:lpstr>  BİTKİ VE HAYVANLARIN HAYATIMIZDAKİ ÖNEMİ</vt:lpstr>
      <vt:lpstr> Yeryüzünde hayvanlar olmasaydı neler olurdu? </vt:lpstr>
      <vt:lpstr> Yeryüzünde hayvanlar olmasaydı neler olurdu? </vt:lpstr>
      <vt:lpstr> Yeryüzünde hayvanlar olmasaydı neler olurdu? </vt:lpstr>
      <vt:lpstr>       Yeryüzünde hayvanlar olmasaydı neler olurdu? </vt:lpstr>
      <vt:lpstr>       Yeryüzünde hayvanlar olmasaydı neler olurdu? </vt:lpstr>
      <vt:lpstr>                Yeryüzünde hayvanlar olmasaydı neler olurdu? </vt:lpstr>
      <vt:lpstr>            Yeryüzünde hayvanlar olmasaydı neler olurdu? </vt:lpstr>
      <vt:lpstr>         Yeryüzünde hayvanlar olmasaydı neler olurdu? </vt:lpstr>
      <vt:lpstr>Yeryüzünde Bitkiler Olmasaydı Neler Olurdu? </vt:lpstr>
      <vt:lpstr>             Yeryüzünde Bitkiler Olmasaydı Neler Olurdu? </vt:lpstr>
      <vt:lpstr>           Yeryüzünde Bitkiler Olmasaydı Neler Olurdu? </vt:lpstr>
      <vt:lpstr>PowerPoint Sunusu</vt:lpstr>
      <vt:lpstr>           Yeryüzünde Bitkiler Olmasaydı Neler Olurdu? </vt:lpstr>
      <vt:lpstr>           Yeryüzünde Bitkiler Olmasaydı Neler Olurdu? </vt:lpstr>
      <vt:lpstr>           Yeryüzünde Bitkiler Olmasaydı Neler Olurdu? </vt:lpstr>
      <vt:lpstr>           Yeryüzünde Bitkiler Olmasaydı Neler Olurdu?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Hazırlayan  Bahattin AYDIN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Yeryüzünde Bitkiler Olmasaydı neler olurdu?</dc:title>
  <dc:creator>PC</dc:creator>
  <cp:lastModifiedBy>Windows Kullanıcısı</cp:lastModifiedBy>
  <cp:revision>16</cp:revision>
  <dcterms:created xsi:type="dcterms:W3CDTF">2020-05-09T18:01:47Z</dcterms:created>
  <dcterms:modified xsi:type="dcterms:W3CDTF">2020-05-22T09:47:29Z</dcterms:modified>
</cp:coreProperties>
</file>