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336" r:id="rId2"/>
    <p:sldId id="33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88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57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308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88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36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61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960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821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47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0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65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82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15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5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98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29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1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20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4" y="175083"/>
            <a:ext cx="1124454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ba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ba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be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bek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al.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07355" y="2893345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Be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tül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bir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di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lim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bö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rek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ye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di.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Küb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ra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be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ni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teb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rik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et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ti.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5" y="419901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Bo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ra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bo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ru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yu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ta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mir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et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ti.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911425" y="5493283"/>
            <a:ext cx="1128057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Ber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bo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ka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le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mi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al.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728" y="122409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80955" y="1498291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64424" y="2531275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951" y="410029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65" y="5594009"/>
            <a:ext cx="1057643" cy="8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9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5" grpId="0"/>
      <p:bldP spid="66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4" y="175083"/>
            <a:ext cx="1124454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Be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le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ye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o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bü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sü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ne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bin.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15166" y="2849149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Bu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rak 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bu 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ba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lık 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bü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yük 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mü?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fi-FI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Ba</a:t>
            </a:r>
            <a:r>
              <a:rPr lang="fi-FI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bam</a:t>
            </a:r>
            <a:r>
              <a:rPr lang="fi-FI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a</a:t>
            </a:r>
            <a:r>
              <a:rPr lang="fi-FI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ra</a:t>
            </a:r>
            <a:r>
              <a:rPr lang="fi-FI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ba </a:t>
            </a:r>
            <a:r>
              <a:rPr lang="fi-FI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al</a:t>
            </a:r>
            <a:r>
              <a:rPr lang="fi-FI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4" y="4222098"/>
            <a:ext cx="1152127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Bu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se</a:t>
            </a: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ta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bak</a:t>
            </a: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ta 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bal 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yok.</a:t>
            </a:r>
            <a:endParaRPr lang="tr-TR" sz="65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911425" y="5493283"/>
            <a:ext cx="1128057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Ber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y’ın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ab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la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sı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yok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mu?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728" y="122409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80955" y="1498291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64424" y="2531275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951" y="410029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65" y="5594009"/>
            <a:ext cx="1057643" cy="8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5" grpId="0"/>
      <p:bldP spid="66" grpId="0"/>
      <p:bldP spid="67" grpId="0"/>
    </p:bld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1255</TotalTime>
  <Words>84</Words>
  <Application>Microsoft Office PowerPoint</Application>
  <PresentationFormat>Geniş ekran</PresentationFormat>
  <Paragraphs>44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11" baseType="lpstr">
      <vt:lpstr>Arial</vt:lpstr>
      <vt:lpstr>Calibri</vt:lpstr>
      <vt:lpstr>Century Gothic</vt:lpstr>
      <vt:lpstr>Kayra Aydin</vt:lpstr>
      <vt:lpstr>Times New Roman</vt:lpstr>
      <vt:lpstr>TTKB Dik Temel Abece</vt:lpstr>
      <vt:lpstr>TTKB Dik Temel Abece Dot</vt:lpstr>
      <vt:lpstr>Wingdings 3</vt:lpstr>
      <vt:lpstr>Dilim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ASUS</cp:lastModifiedBy>
  <cp:revision>159</cp:revision>
  <dcterms:created xsi:type="dcterms:W3CDTF">2020-12-01T13:45:43Z</dcterms:created>
  <dcterms:modified xsi:type="dcterms:W3CDTF">2021-12-05T13:16:20Z</dcterms:modified>
</cp:coreProperties>
</file>