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</p:sldMasterIdLst>
  <p:sldIdLst>
    <p:sldId id="336" r:id="rId2"/>
    <p:sldId id="33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88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57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308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8886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8365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9617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6960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821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9470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60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465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582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815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257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98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429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91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accent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7945F53-E33C-4733-B46E-B6229D83E864}" type="datetimeFigureOut">
              <a:rPr lang="tr-TR" smtClean="0"/>
              <a:pPr/>
              <a:t>5.12.2021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20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  <p:sldLayoutId id="2147483941" r:id="rId13"/>
    <p:sldLayoutId id="2147483942" r:id="rId14"/>
    <p:sldLayoutId id="2147483943" r:id="rId15"/>
    <p:sldLayoutId id="2147483944" r:id="rId16"/>
    <p:sldLayoutId id="21474839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114230" y="195987"/>
            <a:ext cx="12306230" cy="1293140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911424" y="175083"/>
            <a:ext cx="11244549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Ba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ba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ba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na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be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bek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al.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116695" y="1531534"/>
            <a:ext cx="12306230" cy="1293140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6" name="Group 26"/>
          <p:cNvGrpSpPr>
            <a:grpSpLocks/>
          </p:cNvGrpSpPr>
          <p:nvPr/>
        </p:nvGrpSpPr>
        <p:grpSpPr bwMode="auto">
          <a:xfrm>
            <a:off x="-107355" y="2893345"/>
            <a:ext cx="12306230" cy="1293140"/>
            <a:chOff x="1088" y="2538"/>
            <a:chExt cx="10432" cy="821"/>
          </a:xfrm>
        </p:grpSpPr>
        <p:grpSp>
          <p:nvGrpSpPr>
            <p:cNvPr id="47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0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 dirty="0"/>
              </a:p>
            </p:txBody>
          </p:sp>
          <p:sp>
            <p:nvSpPr>
              <p:cNvPr id="51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8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9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2" name="Group 26"/>
          <p:cNvGrpSpPr>
            <a:grpSpLocks/>
          </p:cNvGrpSpPr>
          <p:nvPr/>
        </p:nvGrpSpPr>
        <p:grpSpPr bwMode="auto">
          <a:xfrm>
            <a:off x="-106908" y="4191138"/>
            <a:ext cx="12306230" cy="1293140"/>
            <a:chOff x="1088" y="2538"/>
            <a:chExt cx="10432" cy="821"/>
          </a:xfrm>
        </p:grpSpPr>
        <p:grpSp>
          <p:nvGrpSpPr>
            <p:cNvPr id="5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5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5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8" name="Group 26"/>
          <p:cNvGrpSpPr>
            <a:grpSpLocks/>
          </p:cNvGrpSpPr>
          <p:nvPr/>
        </p:nvGrpSpPr>
        <p:grpSpPr bwMode="auto">
          <a:xfrm>
            <a:off x="-123424" y="5527949"/>
            <a:ext cx="12306230" cy="1293140"/>
            <a:chOff x="1088" y="2538"/>
            <a:chExt cx="10432" cy="821"/>
          </a:xfrm>
        </p:grpSpPr>
        <p:grpSp>
          <p:nvGrpSpPr>
            <p:cNvPr id="59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62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63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60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911425" y="1512385"/>
            <a:ext cx="1120581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Be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tül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bir 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di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lim 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bö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rek 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ye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di.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5" name="Rectangle 81"/>
          <p:cNvSpPr>
            <a:spLocks noChangeArrowheads="1"/>
          </p:cNvSpPr>
          <p:nvPr/>
        </p:nvSpPr>
        <p:spPr bwMode="auto">
          <a:xfrm>
            <a:off x="911425" y="2837035"/>
            <a:ext cx="1120581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Küb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ra 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be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ni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teb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rik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et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ti.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6" name="Rectangle 81"/>
          <p:cNvSpPr>
            <a:spLocks noChangeArrowheads="1"/>
          </p:cNvSpPr>
          <p:nvPr/>
        </p:nvSpPr>
        <p:spPr bwMode="auto">
          <a:xfrm>
            <a:off x="911425" y="4199015"/>
            <a:ext cx="1120581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Bo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ra 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bo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ru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yu 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ta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mir 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et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ti.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7" name="Rectangle 81"/>
          <p:cNvSpPr>
            <a:spLocks noChangeArrowheads="1"/>
          </p:cNvSpPr>
          <p:nvPr/>
        </p:nvSpPr>
        <p:spPr bwMode="auto">
          <a:xfrm>
            <a:off x="911425" y="5493283"/>
            <a:ext cx="1128057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Ber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na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bo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ya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ka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le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mi 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al.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728" y="122409"/>
            <a:ext cx="1187364" cy="1154047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80955" y="1498291"/>
            <a:ext cx="1079274" cy="1131867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64424" y="2531275"/>
            <a:ext cx="1058155" cy="169856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9951" y="4100290"/>
            <a:ext cx="1290372" cy="1259403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65" y="5594009"/>
            <a:ext cx="1057643" cy="89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69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5" grpId="0"/>
      <p:bldP spid="66" grpId="0"/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114230" y="195987"/>
            <a:ext cx="12306230" cy="1293140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911424" y="175083"/>
            <a:ext cx="11244549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Be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le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di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ye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o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to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bü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sü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ne 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bin.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116695" y="1531534"/>
            <a:ext cx="12306230" cy="1293140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6" name="Group 26"/>
          <p:cNvGrpSpPr>
            <a:grpSpLocks/>
          </p:cNvGrpSpPr>
          <p:nvPr/>
        </p:nvGrpSpPr>
        <p:grpSpPr bwMode="auto">
          <a:xfrm>
            <a:off x="-115166" y="2849149"/>
            <a:ext cx="12306230" cy="1293140"/>
            <a:chOff x="1088" y="2538"/>
            <a:chExt cx="10432" cy="821"/>
          </a:xfrm>
        </p:grpSpPr>
        <p:grpSp>
          <p:nvGrpSpPr>
            <p:cNvPr id="47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0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 dirty="0"/>
              </a:p>
            </p:txBody>
          </p:sp>
          <p:sp>
            <p:nvSpPr>
              <p:cNvPr id="51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8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9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2" name="Group 26"/>
          <p:cNvGrpSpPr>
            <a:grpSpLocks/>
          </p:cNvGrpSpPr>
          <p:nvPr/>
        </p:nvGrpSpPr>
        <p:grpSpPr bwMode="auto">
          <a:xfrm>
            <a:off x="-106908" y="4191138"/>
            <a:ext cx="12306230" cy="1293140"/>
            <a:chOff x="1088" y="2538"/>
            <a:chExt cx="10432" cy="821"/>
          </a:xfrm>
        </p:grpSpPr>
        <p:grpSp>
          <p:nvGrpSpPr>
            <p:cNvPr id="5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5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5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8" name="Group 26"/>
          <p:cNvGrpSpPr>
            <a:grpSpLocks/>
          </p:cNvGrpSpPr>
          <p:nvPr/>
        </p:nvGrpSpPr>
        <p:grpSpPr bwMode="auto">
          <a:xfrm>
            <a:off x="-123424" y="5527949"/>
            <a:ext cx="12306230" cy="1293140"/>
            <a:chOff x="1088" y="2538"/>
            <a:chExt cx="10432" cy="821"/>
          </a:xfrm>
        </p:grpSpPr>
        <p:grpSp>
          <p:nvGrpSpPr>
            <p:cNvPr id="59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62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63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60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911425" y="1512385"/>
            <a:ext cx="1120581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pl-PL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Bu</a:t>
            </a:r>
            <a:r>
              <a:rPr lang="pl-PL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rak </a:t>
            </a:r>
            <a:r>
              <a:rPr lang="pl-PL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bu </a:t>
            </a:r>
            <a:r>
              <a:rPr lang="pl-PL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ba</a:t>
            </a:r>
            <a:r>
              <a:rPr lang="pl-PL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lık </a:t>
            </a:r>
            <a:r>
              <a:rPr lang="pl-PL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bü</a:t>
            </a:r>
            <a:r>
              <a:rPr lang="pl-PL" sz="6800" b="1" dirty="0">
                <a:solidFill>
                  <a:schemeClr val="bg1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yük </a:t>
            </a:r>
            <a:r>
              <a:rPr lang="pl-PL" sz="68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mü?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5" name="Rectangle 81"/>
          <p:cNvSpPr>
            <a:spLocks noChangeArrowheads="1"/>
          </p:cNvSpPr>
          <p:nvPr/>
        </p:nvSpPr>
        <p:spPr bwMode="auto">
          <a:xfrm>
            <a:off x="911425" y="2837035"/>
            <a:ext cx="1120581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fi-FI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Ba</a:t>
            </a:r>
            <a:r>
              <a:rPr lang="fi-FI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bam</a:t>
            </a:r>
            <a:r>
              <a:rPr lang="fi-FI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a</a:t>
            </a:r>
            <a:r>
              <a:rPr lang="fi-FI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ra</a:t>
            </a:r>
            <a:r>
              <a:rPr lang="fi-FI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ba </a:t>
            </a:r>
            <a:r>
              <a:rPr lang="fi-FI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al</a:t>
            </a:r>
            <a:r>
              <a:rPr lang="fi-FI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dı.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6" name="Rectangle 81"/>
          <p:cNvSpPr>
            <a:spLocks noChangeArrowheads="1"/>
          </p:cNvSpPr>
          <p:nvPr/>
        </p:nvSpPr>
        <p:spPr bwMode="auto">
          <a:xfrm>
            <a:off x="911424" y="4222098"/>
            <a:ext cx="11521279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5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Bu</a:t>
            </a:r>
            <a:r>
              <a:rPr lang="tr-TR" sz="65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se</a:t>
            </a:r>
            <a:r>
              <a:rPr lang="tr-TR" sz="65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ta</a:t>
            </a:r>
            <a:r>
              <a:rPr lang="tr-TR" sz="65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bak</a:t>
            </a:r>
            <a:r>
              <a:rPr lang="tr-TR" sz="65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ta 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bal 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yok.</a:t>
            </a:r>
            <a:endParaRPr lang="tr-TR" sz="65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7" name="Rectangle 81"/>
          <p:cNvSpPr>
            <a:spLocks noChangeArrowheads="1"/>
          </p:cNvSpPr>
          <p:nvPr/>
        </p:nvSpPr>
        <p:spPr bwMode="auto">
          <a:xfrm>
            <a:off x="911425" y="5493283"/>
            <a:ext cx="1128057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Ber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ka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y’ın 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ab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la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sı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yok 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mu?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728" y="122409"/>
            <a:ext cx="1187364" cy="1154047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80955" y="1498291"/>
            <a:ext cx="1079274" cy="1131867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64424" y="2531275"/>
            <a:ext cx="1058155" cy="169856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9951" y="4100290"/>
            <a:ext cx="1290372" cy="1259403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65" y="5594009"/>
            <a:ext cx="1057643" cy="89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05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5" grpId="0"/>
      <p:bldP spid="66" grpId="0"/>
      <p:bldP spid="67" grpId="0"/>
    </p:bld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1255</TotalTime>
  <Words>84</Words>
  <Application>Microsoft Office PowerPoint</Application>
  <PresentationFormat>Geniş ekran</PresentationFormat>
  <Paragraphs>44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11" baseType="lpstr">
      <vt:lpstr>Arial</vt:lpstr>
      <vt:lpstr>Calibri</vt:lpstr>
      <vt:lpstr>Century Gothic</vt:lpstr>
      <vt:lpstr>Kayra Aydin</vt:lpstr>
      <vt:lpstr>Times New Roman</vt:lpstr>
      <vt:lpstr>TTKB Dik Temel Abece</vt:lpstr>
      <vt:lpstr>TTKB Dik Temel Abece Dot</vt:lpstr>
      <vt:lpstr>Wingdings 3</vt:lpstr>
      <vt:lpstr>Dilim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HP</dc:creator>
  <cp:lastModifiedBy>ASUS</cp:lastModifiedBy>
  <cp:revision>159</cp:revision>
  <dcterms:created xsi:type="dcterms:W3CDTF">2020-12-01T13:45:43Z</dcterms:created>
  <dcterms:modified xsi:type="dcterms:W3CDTF">2021-12-05T13:16:20Z</dcterms:modified>
</cp:coreProperties>
</file>