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92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75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03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38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4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31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37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47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6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39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30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840A-8FC2-4D09-9510-3C78FB682CD3}" type="datetimeFigureOut">
              <a:rPr lang="tr-TR" smtClean="0"/>
              <a:t>30.10.2021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0983-7F3C-4979-A737-1A23425EF3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1727" y="4578495"/>
            <a:ext cx="6130637" cy="637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8320" indent="449580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tr-TR" sz="16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6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İHTİYAÇ</a:t>
            </a:r>
            <a:endParaRPr lang="tr-TR" sz="1600" b="1" dirty="0" smtClean="0">
              <a:effectLst/>
              <a:latin typeface="Kayra Aydin" panose="020F0503040000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Hayatımızı devam ettirebilmemiz için birçok şeye gereksinim duyarız. Bizim için karşılanması zorunlu olan şeylere </a:t>
            </a:r>
            <a:r>
              <a:rPr lang="tr-TR" sz="1600" b="1" dirty="0" smtClean="0">
                <a:solidFill>
                  <a:srgbClr val="FF0000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ihtiyaç </a:t>
            </a: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denir. İhtiyaç olmazsa hayatımızı devam ettiremeyiz.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Dışarıdaki tehlikelerden korunmak için barınma (ev) ihtiyacımız vardır.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Yaşamak için beslenmeye ihtiyacımız vardır.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Sağlıklı yaşamak için giyinmeye ihtiyaç duyarız.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Sağlığımızı korumak ve hastalanmamak için ilaca ve hastaneye ihtiyaç duyarız.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Eğitim öğretime devam etmek için kalem, defter, kitaba ihtiyacımız vardır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 smtClean="0">
                <a:solidFill>
                  <a:srgbClr val="FF0000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tr-TR" sz="1600" b="1" dirty="0" smtClean="0">
                <a:solidFill>
                  <a:srgbClr val="FF0000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600" b="1" dirty="0" smtClean="0">
                <a:solidFill>
                  <a:srgbClr val="FF0000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İSTEK</a:t>
            </a:r>
            <a:endParaRPr lang="tr-TR" sz="1600" b="1" dirty="0" smtClean="0">
              <a:effectLst/>
              <a:latin typeface="Kayra Aydin" panose="020F0503040000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İstekleri karşılamak zorunlu değildir. Sadece bizi mutlu ederler. Top, dondurma, oyuncak, yeni bir müzik aleti  gibi.</a:t>
            </a:r>
            <a:endParaRPr lang="tr-TR" sz="1600" b="1" dirty="0" smtClean="0">
              <a:effectLst/>
              <a:latin typeface="Kayra Aydin" panose="020F05030400000200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1600" b="1" dirty="0" smtClean="0"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Alışveriş yapılırken önce zorunlu olan ihtiyaçlarımızı almalıyız. Çünkü ihtiyaçlar hayatta kalmamamızı sağlar</a:t>
            </a:r>
            <a:endParaRPr lang="tr-TR" sz="1600" b="1" dirty="0">
              <a:effectLst/>
              <a:latin typeface="Kayra Aydin" panose="020F05030400000200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467378"/>
              </p:ext>
            </p:extLst>
          </p:nvPr>
        </p:nvGraphicFramePr>
        <p:xfrm>
          <a:off x="311727" y="4007643"/>
          <a:ext cx="6130637" cy="454446"/>
        </p:xfrm>
        <a:graphic>
          <a:graphicData uri="http://schemas.openxmlformats.org/drawingml/2006/table">
            <a:tbl>
              <a:tblPr firstRow="1" firstCol="1" bandRow="1"/>
              <a:tblGrid>
                <a:gridCol w="6130637">
                  <a:extLst>
                    <a:ext uri="{9D8B030D-6E8A-4147-A177-3AD203B41FA5}">
                      <a16:colId xmlns:a16="http://schemas.microsoft.com/office/drawing/2014/main" val="1458652290"/>
                    </a:ext>
                  </a:extLst>
                </a:gridCol>
              </a:tblGrid>
              <a:tr h="4544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Kayra Aydin" panose="020F05030400000200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Ailemiz </a:t>
                      </a:r>
                      <a:r>
                        <a:rPr lang="tr-TR" sz="1600" b="1" dirty="0">
                          <a:solidFill>
                            <a:srgbClr val="000000"/>
                          </a:solidFill>
                          <a:effectLst/>
                          <a:latin typeface="Kayra Aydin" panose="020F05030400000200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istediğimiz her şeyi satın almalı mı ? Neden?</a:t>
                      </a:r>
                      <a:endParaRPr lang="tr-TR" sz="1600" b="1" dirty="0">
                        <a:effectLst/>
                        <a:latin typeface="Kayra Aydin" panose="020F05030400000200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578782"/>
                  </a:ext>
                </a:extLst>
              </a:tr>
            </a:tbl>
          </a:graphicData>
        </a:graphic>
      </p:graphicFrame>
      <p:pic>
        <p:nvPicPr>
          <p:cNvPr id="6" name="Resim 5" descr="istek ve ihtiyaçlarımız ile ilgili g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41" y="1757363"/>
            <a:ext cx="3647008" cy="2005288"/>
          </a:xfrm>
          <a:prstGeom prst="rect">
            <a:avLst/>
          </a:prstGeom>
          <a:gradFill>
            <a:gsLst>
              <a:gs pos="8000">
                <a:schemeClr val="bg2"/>
              </a:gs>
              <a:gs pos="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noFill/>
          </a:ln>
        </p:spPr>
      </p:pic>
      <p:sp>
        <p:nvSpPr>
          <p:cNvPr id="7" name="Dikdörtgen 6"/>
          <p:cNvSpPr/>
          <p:nvPr/>
        </p:nvSpPr>
        <p:spPr>
          <a:xfrm>
            <a:off x="710854" y="1172588"/>
            <a:ext cx="573151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2. SINIF HAYAT BİLGİSİ</a:t>
            </a:r>
            <a:endParaRPr lang="tr-TR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1192" y="11086993"/>
            <a:ext cx="282332" cy="151321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2992358" y="11031849"/>
            <a:ext cx="1168501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1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ayra Aydin" panose="020F0503040000020004" pitchFamily="34" charset="0"/>
              </a:rPr>
              <a:t>oyaogretmenn</a:t>
            </a:r>
            <a:endParaRPr lang="tr-TR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ayra Aydin" panose="020F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kelebek boyama ile ilgili görsel sonucu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43089" y="2516822"/>
            <a:ext cx="10544177" cy="659638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xtLst/>
        </p:spPr>
      </p:pic>
      <p:sp>
        <p:nvSpPr>
          <p:cNvPr id="5" name="Dikdörtgen 4"/>
          <p:cNvSpPr/>
          <p:nvPr/>
        </p:nvSpPr>
        <p:spPr>
          <a:xfrm rot="18070758">
            <a:off x="909556" y="8026653"/>
            <a:ext cx="146478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İSTEKLERİMİZ</a:t>
            </a:r>
            <a:endParaRPr lang="tr-TR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 rot="14041607">
            <a:off x="638472" y="3207252"/>
            <a:ext cx="1392137" cy="3111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İHTİYAÇLARIMIZ</a:t>
            </a:r>
            <a:endParaRPr lang="tr-TR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163" y="10958524"/>
            <a:ext cx="282332" cy="151321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862329" y="10903379"/>
            <a:ext cx="1168501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1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ayra Aydin" panose="020F0503040000020004" pitchFamily="34" charset="0"/>
              </a:rPr>
              <a:t>oyaogretmenn</a:t>
            </a:r>
            <a:endParaRPr lang="tr-TR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ayra Aydin" panose="020F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74" y="1773354"/>
            <a:ext cx="6280961" cy="892481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473682" y="9814351"/>
            <a:ext cx="1170533" cy="32311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962542" y="10509506"/>
            <a:ext cx="192812" cy="10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22</Words>
  <Application>Microsoft Office PowerPoint</Application>
  <PresentationFormat>Geniş ekran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Kayra Aydin</vt:lpstr>
      <vt:lpstr>Times New Roman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erhan emir</dc:creator>
  <cp:lastModifiedBy>mert utku</cp:lastModifiedBy>
  <cp:revision>9</cp:revision>
  <dcterms:created xsi:type="dcterms:W3CDTF">2021-02-04T19:20:16Z</dcterms:created>
  <dcterms:modified xsi:type="dcterms:W3CDTF">2021-10-30T09:16:55Z</dcterms:modified>
</cp:coreProperties>
</file>