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805EB8-0F9A-4699-9315-DC55AE889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47C6AFE-F5A2-49FD-BC81-3B5C39B80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554A3A-EED6-4EA4-AB37-5F33CCBD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B9AE4A-A9DA-474C-818E-F973DAF3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9A3C5A-4913-49B8-A66F-2E922C8E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34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28347B-4895-4036-962E-19FD93043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92D26C0-2665-4F22-BCD8-63551D01A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8CAAA7-A90B-40D2-B3CB-FA2A1744C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F98774D-504F-4FD2-AB44-A066CEBAE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2A799-E46F-4449-B967-CDC7BFB79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00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B86530E-CE19-45DA-BEE2-7FCF6F1FE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1CD9F5C-EED5-46EC-972D-0B9E642BF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BE2EF88-AA9C-4ED5-8AF8-C6C041ACA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8F6B61-1A6C-4839-94CC-1E0005E3E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56E1E7-2FE8-4FD9-B755-591A6087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54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DF758E-E838-4378-8F3A-184F2F649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252A9F-36B1-4512-A464-7E3360CF8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1F3556-1F98-4597-885A-3474165E4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09F88A-7915-40A9-846C-D77BEF044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57525F-4B8D-4292-845D-34DEDF4F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60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95651D-F24A-4E7E-B0BE-8DB183BB1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9D3C3C9-F9DF-4F91-B4DE-2EA45F304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F0252C-2800-4348-8AFC-D763B689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57184E-5AE5-43AF-95EB-A279C55E1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E725AC-6601-4084-A3A5-4318FB48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75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D58D8A-0564-4F9D-907D-864845F10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4AF008-AB7C-4542-A8B6-A0FCDC658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7EA4DAD-DA20-455E-9A46-0B5F4DBA4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B6C0A5-F7A3-40D6-A959-C184D41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D7D4022-EC79-4930-9EA0-56DB64CC4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3341C4-8EE8-4040-B39C-086EF21C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24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E2CE-0D8E-49E8-B32A-987C7818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F933986-8D3F-4B9A-A285-9F3137957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80AC89-A053-44B4-A866-1C9A33962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DFFE871-69FC-4573-858F-DCB4BA1B0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CCD90C9-069C-417D-9121-FFC0F8798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3852099-8DB8-4AC3-A651-4410645C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F8B3175-0B97-4581-B241-7D83CB0F9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4F3DA32-76ED-4985-9843-CE08CD86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550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DA6D8A-E3F8-4E43-A215-30E117142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B095010-E1CE-4D7B-82A0-1FC0C0FAA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29364F3-D731-451A-9544-7C42B093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B579752-E601-4A52-9560-FCBB43C6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57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1CF4254-F1E3-4A76-B742-678BB495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5F346E8-F633-4B28-887B-B2DE45119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FFD63CD-8005-4618-B233-4CB5636D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01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2B4A0A-4363-4710-82AA-505FC3D62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9FF3EF-F22C-4420-AF9E-7FD298CD4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68EF54E-943F-4E65-959A-2B1947C35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11A8AA-3A3C-46E9-B7AB-5D214F2A3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BB16615-7782-478F-B991-E5B89762A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24B660-EB84-4331-8A3A-277360A1B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34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97C2848-1C80-44BE-9F00-569C6E3EA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26DEAB9-341A-4C8C-B53E-822423AFC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3A5EF06-4BFE-4229-931E-7AAE4D5F0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C43833-5B86-4CC7-B753-59E44D4D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73D95D1-20E2-4477-94C5-3F3B431E0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51BBEBF-BE97-4F23-8DFA-9AB540EE3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54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222ED0F-1748-4028-AFAF-80AD7950E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7FB0A31-0A89-44F5-946F-2E933E699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9F28D8-6536-406B-9B1D-A583982E8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95F43-854A-4587-ACA5-1EB8321444CE}" type="datetimeFigureOut">
              <a:rPr lang="tr-TR" smtClean="0"/>
              <a:t>20.10.2021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74BBE16-5DF5-48AE-9F36-4DB5652B7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47D002-BFAC-46BC-A3C0-957746A79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330E2-708C-405E-A17D-EE159F8E29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7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9CE6020-C691-47D1-AB06-BFD874A9B23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7" b="20088"/>
          <a:stretch/>
        </p:blipFill>
        <p:spPr bwMode="auto">
          <a:xfrm>
            <a:off x="3453992" y="2517974"/>
            <a:ext cx="4023207" cy="19336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53197D3F-F0A0-4363-AC20-E4AB5B68F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427" y="3052620"/>
            <a:ext cx="771786" cy="77178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C46CFE8C-6357-4171-AE2F-D08F7E2CA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936" y="3026509"/>
            <a:ext cx="771786" cy="771786"/>
          </a:xfrm>
          <a:prstGeom prst="rect">
            <a:avLst/>
          </a:prstGeom>
        </p:spPr>
      </p:pic>
      <p:sp>
        <p:nvSpPr>
          <p:cNvPr id="9" name="Dikdörtgen 8">
            <a:extLst>
              <a:ext uri="{FF2B5EF4-FFF2-40B4-BE49-F238E27FC236}">
                <a16:creationId xmlns:a16="http://schemas.microsoft.com/office/drawing/2014/main" id="{2B23B346-882F-425D-A615-F1BF2369E8AE}"/>
              </a:ext>
            </a:extLst>
          </p:cNvPr>
          <p:cNvSpPr/>
          <p:nvPr/>
        </p:nvSpPr>
        <p:spPr>
          <a:xfrm>
            <a:off x="3323976" y="2921897"/>
            <a:ext cx="4211076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9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MİLLİ KÜLTÜR </a:t>
            </a:r>
          </a:p>
          <a:p>
            <a:pPr algn="ctr"/>
            <a:r>
              <a:rPr lang="tr-TR" sz="29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ÖGELERİMİZ</a:t>
            </a:r>
          </a:p>
        </p:txBody>
      </p:sp>
      <p:sp>
        <p:nvSpPr>
          <p:cNvPr id="30" name="Dikdörtgen: Katlanmış Köşe 29">
            <a:extLst>
              <a:ext uri="{FF2B5EF4-FFF2-40B4-BE49-F238E27FC236}">
                <a16:creationId xmlns:a16="http://schemas.microsoft.com/office/drawing/2014/main" id="{89384847-3085-4525-8A70-2D83B8030CCB}"/>
              </a:ext>
            </a:extLst>
          </p:cNvPr>
          <p:cNvSpPr/>
          <p:nvPr/>
        </p:nvSpPr>
        <p:spPr>
          <a:xfrm>
            <a:off x="1719439" y="820220"/>
            <a:ext cx="1602249" cy="594801"/>
          </a:xfrm>
          <a:prstGeom prst="foldedCorner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BAYRAMLARIMIZ</a:t>
            </a:r>
            <a:endParaRPr lang="tr-TR" sz="1500" b="1" dirty="0"/>
          </a:p>
        </p:txBody>
      </p:sp>
      <p:sp>
        <p:nvSpPr>
          <p:cNvPr id="36" name="Dikdörtgen: Köşeleri Yuvarlatılmış 35">
            <a:extLst>
              <a:ext uri="{FF2B5EF4-FFF2-40B4-BE49-F238E27FC236}">
                <a16:creationId xmlns:a16="http://schemas.microsoft.com/office/drawing/2014/main" id="{60AC8DBB-7A54-470B-A627-D4C9D894CCAC}"/>
              </a:ext>
            </a:extLst>
          </p:cNvPr>
          <p:cNvSpPr/>
          <p:nvPr/>
        </p:nvSpPr>
        <p:spPr>
          <a:xfrm>
            <a:off x="2666112" y="268631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Ramazan </a:t>
            </a:r>
          </a:p>
        </p:txBody>
      </p:sp>
      <p:sp>
        <p:nvSpPr>
          <p:cNvPr id="37" name="Dikdörtgen: Köşeleri Yuvarlatılmış 36">
            <a:extLst>
              <a:ext uri="{FF2B5EF4-FFF2-40B4-BE49-F238E27FC236}">
                <a16:creationId xmlns:a16="http://schemas.microsoft.com/office/drawing/2014/main" id="{221BDF20-0F67-4080-84FE-CE7046A928AA}"/>
              </a:ext>
            </a:extLst>
          </p:cNvPr>
          <p:cNvSpPr/>
          <p:nvPr/>
        </p:nvSpPr>
        <p:spPr>
          <a:xfrm>
            <a:off x="2666112" y="1513364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38" name="Dikdörtgen: Köşeleri Yuvarlatılmış 37">
            <a:extLst>
              <a:ext uri="{FF2B5EF4-FFF2-40B4-BE49-F238E27FC236}">
                <a16:creationId xmlns:a16="http://schemas.microsoft.com/office/drawing/2014/main" id="{427164A5-BAC0-42FB-B7AA-CE89031C2F6D}"/>
              </a:ext>
            </a:extLst>
          </p:cNvPr>
          <p:cNvSpPr/>
          <p:nvPr/>
        </p:nvSpPr>
        <p:spPr>
          <a:xfrm>
            <a:off x="823998" y="243983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</a:p>
        </p:txBody>
      </p:sp>
      <p:sp>
        <p:nvSpPr>
          <p:cNvPr id="41" name="Dikdörtgen: Köşeleri Yuvarlatılmış 40">
            <a:extLst>
              <a:ext uri="{FF2B5EF4-FFF2-40B4-BE49-F238E27FC236}">
                <a16:creationId xmlns:a16="http://schemas.microsoft.com/office/drawing/2014/main" id="{1784CBDA-F3CD-4F34-A3D5-CA7861569A0B}"/>
              </a:ext>
            </a:extLst>
          </p:cNvPr>
          <p:cNvSpPr/>
          <p:nvPr/>
        </p:nvSpPr>
        <p:spPr>
          <a:xfrm>
            <a:off x="823998" y="1505665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42" name="Dikdörtgen: Köşeleri Yuvarlatılmış 41">
            <a:extLst>
              <a:ext uri="{FF2B5EF4-FFF2-40B4-BE49-F238E27FC236}">
                <a16:creationId xmlns:a16="http://schemas.microsoft.com/office/drawing/2014/main" id="{0FBACCEA-61D0-4C81-8608-04ADAA6367BF}"/>
              </a:ext>
            </a:extLst>
          </p:cNvPr>
          <p:cNvSpPr/>
          <p:nvPr/>
        </p:nvSpPr>
        <p:spPr>
          <a:xfrm>
            <a:off x="261935" y="895312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43" name="Dikdörtgen: Katlanmış Köşe 42">
            <a:extLst>
              <a:ext uri="{FF2B5EF4-FFF2-40B4-BE49-F238E27FC236}">
                <a16:creationId xmlns:a16="http://schemas.microsoft.com/office/drawing/2014/main" id="{5B0A19B9-3CA5-40A2-A8FB-0B1296DE8279}"/>
              </a:ext>
            </a:extLst>
          </p:cNvPr>
          <p:cNvSpPr/>
          <p:nvPr/>
        </p:nvSpPr>
        <p:spPr>
          <a:xfrm>
            <a:off x="1667309" y="5258561"/>
            <a:ext cx="1602249" cy="875302"/>
          </a:xfrm>
          <a:prstGeom prst="foldedCorner">
            <a:avLst>
              <a:gd name="adj" fmla="val 50000"/>
            </a:avLst>
          </a:prstGeom>
          <a:ln>
            <a:solidFill>
              <a:srgbClr val="00206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GELENEK</a:t>
            </a:r>
          </a:p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GÖRENEKLERİMİZ</a:t>
            </a:r>
            <a:endParaRPr lang="tr-TR" sz="1500" b="1" dirty="0"/>
          </a:p>
        </p:txBody>
      </p:sp>
      <p:sp>
        <p:nvSpPr>
          <p:cNvPr id="44" name="Dikdörtgen: Köşeleri Yuvarlatılmış 43">
            <a:extLst>
              <a:ext uri="{FF2B5EF4-FFF2-40B4-BE49-F238E27FC236}">
                <a16:creationId xmlns:a16="http://schemas.microsoft.com/office/drawing/2014/main" id="{40E5C040-E549-4652-A2BE-B4286125433E}"/>
              </a:ext>
            </a:extLst>
          </p:cNvPr>
          <p:cNvSpPr/>
          <p:nvPr/>
        </p:nvSpPr>
        <p:spPr>
          <a:xfrm>
            <a:off x="3275622" y="5954671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45" name="Dikdörtgen: Köşeleri Yuvarlatılmış 44">
            <a:extLst>
              <a:ext uri="{FF2B5EF4-FFF2-40B4-BE49-F238E27FC236}">
                <a16:creationId xmlns:a16="http://schemas.microsoft.com/office/drawing/2014/main" id="{831BD42B-327B-4E34-8736-89F4EDDAE799}"/>
              </a:ext>
            </a:extLst>
          </p:cNvPr>
          <p:cNvSpPr/>
          <p:nvPr/>
        </p:nvSpPr>
        <p:spPr>
          <a:xfrm>
            <a:off x="3297941" y="5414614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kına gecesi</a:t>
            </a:r>
          </a:p>
        </p:txBody>
      </p:sp>
      <p:sp>
        <p:nvSpPr>
          <p:cNvPr id="46" name="Dikdörtgen: Köşeleri Yuvarlatılmış 45">
            <a:extLst>
              <a:ext uri="{FF2B5EF4-FFF2-40B4-BE49-F238E27FC236}">
                <a16:creationId xmlns:a16="http://schemas.microsoft.com/office/drawing/2014/main" id="{FC931B15-BC73-4287-8D04-A3225F7F2D10}"/>
              </a:ext>
            </a:extLst>
          </p:cNvPr>
          <p:cNvSpPr/>
          <p:nvPr/>
        </p:nvSpPr>
        <p:spPr>
          <a:xfrm>
            <a:off x="3297941" y="4874558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48" name="Dikdörtgen: Köşeleri Yuvarlatılmış 47">
            <a:extLst>
              <a:ext uri="{FF2B5EF4-FFF2-40B4-BE49-F238E27FC236}">
                <a16:creationId xmlns:a16="http://schemas.microsoft.com/office/drawing/2014/main" id="{F0BFBAFE-D530-4C77-A803-C323B4E80742}"/>
              </a:ext>
            </a:extLst>
          </p:cNvPr>
          <p:cNvSpPr/>
          <p:nvPr/>
        </p:nvSpPr>
        <p:spPr>
          <a:xfrm>
            <a:off x="1692749" y="6232319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49" name="Dikdörtgen: Köşeleri Yuvarlatılmış 48">
            <a:extLst>
              <a:ext uri="{FF2B5EF4-FFF2-40B4-BE49-F238E27FC236}">
                <a16:creationId xmlns:a16="http://schemas.microsoft.com/office/drawing/2014/main" id="{CECD25D5-9E9F-4282-8AD3-0BF7AB179BB4}"/>
              </a:ext>
            </a:extLst>
          </p:cNvPr>
          <p:cNvSpPr/>
          <p:nvPr/>
        </p:nvSpPr>
        <p:spPr>
          <a:xfrm>
            <a:off x="209805" y="5931999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50" name="Dikdörtgen: Köşeleri Yuvarlatılmış 49">
            <a:extLst>
              <a:ext uri="{FF2B5EF4-FFF2-40B4-BE49-F238E27FC236}">
                <a16:creationId xmlns:a16="http://schemas.microsoft.com/office/drawing/2014/main" id="{A3407069-8FDA-4CA0-AD4B-1DA1292947D5}"/>
              </a:ext>
            </a:extLst>
          </p:cNvPr>
          <p:cNvSpPr/>
          <p:nvPr/>
        </p:nvSpPr>
        <p:spPr>
          <a:xfrm>
            <a:off x="209805" y="5402234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51" name="Dikdörtgen: Köşeleri Yuvarlatılmış 50">
            <a:extLst>
              <a:ext uri="{FF2B5EF4-FFF2-40B4-BE49-F238E27FC236}">
                <a16:creationId xmlns:a16="http://schemas.microsoft.com/office/drawing/2014/main" id="{9F73ED39-A5C5-4197-9478-6643715CA6A5}"/>
              </a:ext>
            </a:extLst>
          </p:cNvPr>
          <p:cNvSpPr/>
          <p:nvPr/>
        </p:nvSpPr>
        <p:spPr>
          <a:xfrm>
            <a:off x="214978" y="4891110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52" name="Dikdörtgen: Katlanmış Köşe 51">
            <a:extLst>
              <a:ext uri="{FF2B5EF4-FFF2-40B4-BE49-F238E27FC236}">
                <a16:creationId xmlns:a16="http://schemas.microsoft.com/office/drawing/2014/main" id="{43AF75FE-4C12-4602-B7F4-AD04C135905C}"/>
              </a:ext>
            </a:extLst>
          </p:cNvPr>
          <p:cNvSpPr/>
          <p:nvPr/>
        </p:nvSpPr>
        <p:spPr>
          <a:xfrm>
            <a:off x="6739885" y="5291487"/>
            <a:ext cx="1602249" cy="875302"/>
          </a:xfrm>
          <a:prstGeom prst="foldedCorner">
            <a:avLst>
              <a:gd name="adj" fmla="val 50000"/>
            </a:avLst>
          </a:prstGeom>
          <a:ln>
            <a:solidFill>
              <a:srgbClr val="00206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YÖRESEL </a:t>
            </a:r>
          </a:p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OYUNLARIMIZ</a:t>
            </a:r>
            <a:endParaRPr lang="tr-TR" sz="1500" b="1" dirty="0"/>
          </a:p>
        </p:txBody>
      </p:sp>
      <p:sp>
        <p:nvSpPr>
          <p:cNvPr id="53" name="Dikdörtgen: Katlanmış Köşe 52">
            <a:extLst>
              <a:ext uri="{FF2B5EF4-FFF2-40B4-BE49-F238E27FC236}">
                <a16:creationId xmlns:a16="http://schemas.microsoft.com/office/drawing/2014/main" id="{0C3D37AC-58E5-4252-A421-00404DABC716}"/>
              </a:ext>
            </a:extLst>
          </p:cNvPr>
          <p:cNvSpPr/>
          <p:nvPr/>
        </p:nvSpPr>
        <p:spPr>
          <a:xfrm>
            <a:off x="6746118" y="780463"/>
            <a:ext cx="1602249" cy="594801"/>
          </a:xfrm>
          <a:prstGeom prst="foldedCorner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YEMEKLERİMİZ</a:t>
            </a:r>
            <a:endParaRPr lang="tr-TR" sz="1500" b="1" dirty="0"/>
          </a:p>
        </p:txBody>
      </p:sp>
      <p:sp>
        <p:nvSpPr>
          <p:cNvPr id="55" name="Dikdörtgen: Köşeleri Yuvarlatılmış 54">
            <a:extLst>
              <a:ext uri="{FF2B5EF4-FFF2-40B4-BE49-F238E27FC236}">
                <a16:creationId xmlns:a16="http://schemas.microsoft.com/office/drawing/2014/main" id="{FFB535D0-5AB1-48A0-89E7-2477D89842C5}"/>
              </a:ext>
            </a:extLst>
          </p:cNvPr>
          <p:cNvSpPr/>
          <p:nvPr/>
        </p:nvSpPr>
        <p:spPr>
          <a:xfrm>
            <a:off x="8407713" y="943212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……………….. </a:t>
            </a:r>
          </a:p>
        </p:txBody>
      </p:sp>
      <p:sp>
        <p:nvSpPr>
          <p:cNvPr id="56" name="Dikdörtgen: Köşeleri Yuvarlatılmış 55">
            <a:extLst>
              <a:ext uri="{FF2B5EF4-FFF2-40B4-BE49-F238E27FC236}">
                <a16:creationId xmlns:a16="http://schemas.microsoft.com/office/drawing/2014/main" id="{222E2B68-DE8C-4ED2-B11F-889477B9E1CE}"/>
              </a:ext>
            </a:extLst>
          </p:cNvPr>
          <p:cNvSpPr/>
          <p:nvPr/>
        </p:nvSpPr>
        <p:spPr>
          <a:xfrm>
            <a:off x="8405895" y="410939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57" name="Dikdörtgen: Köşeleri Yuvarlatılmış 56">
            <a:extLst>
              <a:ext uri="{FF2B5EF4-FFF2-40B4-BE49-F238E27FC236}">
                <a16:creationId xmlns:a16="http://schemas.microsoft.com/office/drawing/2014/main" id="{7B05FC0F-B12D-4E42-8A41-70ED0CDC630A}"/>
              </a:ext>
            </a:extLst>
          </p:cNvPr>
          <p:cNvSpPr/>
          <p:nvPr/>
        </p:nvSpPr>
        <p:spPr>
          <a:xfrm>
            <a:off x="6758798" y="1469961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………………..</a:t>
            </a:r>
          </a:p>
        </p:txBody>
      </p:sp>
      <p:sp>
        <p:nvSpPr>
          <p:cNvPr id="58" name="Dikdörtgen: Köşeleri Yuvarlatılmış 57">
            <a:extLst>
              <a:ext uri="{FF2B5EF4-FFF2-40B4-BE49-F238E27FC236}">
                <a16:creationId xmlns:a16="http://schemas.microsoft.com/office/drawing/2014/main" id="{6FF72A5C-9041-4003-A760-FDFBCC109997}"/>
              </a:ext>
            </a:extLst>
          </p:cNvPr>
          <p:cNvSpPr/>
          <p:nvPr/>
        </p:nvSpPr>
        <p:spPr>
          <a:xfrm>
            <a:off x="5291841" y="1351650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</a:t>
            </a:r>
          </a:p>
        </p:txBody>
      </p:sp>
      <p:sp>
        <p:nvSpPr>
          <p:cNvPr id="59" name="Dikdörtgen: Köşeleri Yuvarlatılmış 58">
            <a:extLst>
              <a:ext uri="{FF2B5EF4-FFF2-40B4-BE49-F238E27FC236}">
                <a16:creationId xmlns:a16="http://schemas.microsoft.com/office/drawing/2014/main" id="{3A77624C-DB85-4570-A66C-CDBB0FFEBE92}"/>
              </a:ext>
            </a:extLst>
          </p:cNvPr>
          <p:cNvSpPr/>
          <p:nvPr/>
        </p:nvSpPr>
        <p:spPr>
          <a:xfrm>
            <a:off x="8405895" y="1495982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 </a:t>
            </a:r>
          </a:p>
        </p:txBody>
      </p:sp>
      <p:sp>
        <p:nvSpPr>
          <p:cNvPr id="60" name="Dikdörtgen: Köşeleri Yuvarlatılmış 59">
            <a:extLst>
              <a:ext uri="{FF2B5EF4-FFF2-40B4-BE49-F238E27FC236}">
                <a16:creationId xmlns:a16="http://schemas.microsoft.com/office/drawing/2014/main" id="{F6D64794-3246-41B7-9B45-4CBA60C4A3DB}"/>
              </a:ext>
            </a:extLst>
          </p:cNvPr>
          <p:cNvSpPr/>
          <p:nvPr/>
        </p:nvSpPr>
        <p:spPr>
          <a:xfrm>
            <a:off x="5272009" y="835739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…………….. </a:t>
            </a:r>
          </a:p>
        </p:txBody>
      </p:sp>
      <p:sp>
        <p:nvSpPr>
          <p:cNvPr id="61" name="Dikdörtgen: Köşeleri Yuvarlatılmış 60">
            <a:extLst>
              <a:ext uri="{FF2B5EF4-FFF2-40B4-BE49-F238E27FC236}">
                <a16:creationId xmlns:a16="http://schemas.microsoft.com/office/drawing/2014/main" id="{5B63214E-6321-48A2-9FEF-40A32ABCD8B3}"/>
              </a:ext>
            </a:extLst>
          </p:cNvPr>
          <p:cNvSpPr/>
          <p:nvPr/>
        </p:nvSpPr>
        <p:spPr>
          <a:xfrm>
            <a:off x="5279455" y="324153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mantı </a:t>
            </a:r>
          </a:p>
        </p:txBody>
      </p:sp>
      <p:sp>
        <p:nvSpPr>
          <p:cNvPr id="62" name="Dikdörtgen: Köşeleri Yuvarlatılmış 61">
            <a:extLst>
              <a:ext uri="{FF2B5EF4-FFF2-40B4-BE49-F238E27FC236}">
                <a16:creationId xmlns:a16="http://schemas.microsoft.com/office/drawing/2014/main" id="{648ECFCE-5354-4C6C-85D1-0DF93DD6281E}"/>
              </a:ext>
            </a:extLst>
          </p:cNvPr>
          <p:cNvSpPr/>
          <p:nvPr/>
        </p:nvSpPr>
        <p:spPr>
          <a:xfrm>
            <a:off x="6732167" y="237391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63" name="Dikdörtgen: Köşeleri Yuvarlatılmış 62">
            <a:extLst>
              <a:ext uri="{FF2B5EF4-FFF2-40B4-BE49-F238E27FC236}">
                <a16:creationId xmlns:a16="http://schemas.microsoft.com/office/drawing/2014/main" id="{C61E9F3F-4997-4C00-9E96-56F9341B1F8E}"/>
              </a:ext>
            </a:extLst>
          </p:cNvPr>
          <p:cNvSpPr/>
          <p:nvPr/>
        </p:nvSpPr>
        <p:spPr>
          <a:xfrm>
            <a:off x="8398124" y="5077981"/>
            <a:ext cx="1257604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64" name="Dikdörtgen: Köşeleri Yuvarlatılmış 63">
            <a:extLst>
              <a:ext uri="{FF2B5EF4-FFF2-40B4-BE49-F238E27FC236}">
                <a16:creationId xmlns:a16="http://schemas.microsoft.com/office/drawing/2014/main" id="{32A6F231-0710-451D-A08C-596CF3860D4F}"/>
              </a:ext>
            </a:extLst>
          </p:cNvPr>
          <p:cNvSpPr/>
          <p:nvPr/>
        </p:nvSpPr>
        <p:spPr>
          <a:xfrm>
            <a:off x="6813823" y="6232319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65" name="Dikdörtgen: Köşeleri Yuvarlatılmış 64">
            <a:extLst>
              <a:ext uri="{FF2B5EF4-FFF2-40B4-BE49-F238E27FC236}">
                <a16:creationId xmlns:a16="http://schemas.microsoft.com/office/drawing/2014/main" id="{15E67B18-B299-41C2-8FBF-675D164114E6}"/>
              </a:ext>
            </a:extLst>
          </p:cNvPr>
          <p:cNvSpPr/>
          <p:nvPr/>
        </p:nvSpPr>
        <p:spPr>
          <a:xfrm>
            <a:off x="5272009" y="5087118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66" name="Dikdörtgen: Köşeleri Yuvarlatılmış 65">
            <a:extLst>
              <a:ext uri="{FF2B5EF4-FFF2-40B4-BE49-F238E27FC236}">
                <a16:creationId xmlns:a16="http://schemas.microsoft.com/office/drawing/2014/main" id="{A74C4515-8F99-49F3-9681-099036793C59}"/>
              </a:ext>
            </a:extLst>
          </p:cNvPr>
          <p:cNvSpPr/>
          <p:nvPr/>
        </p:nvSpPr>
        <p:spPr>
          <a:xfrm>
            <a:off x="5258317" y="5671720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Kaşık oyunu</a:t>
            </a:r>
            <a:endParaRPr lang="tr-TR" dirty="0"/>
          </a:p>
        </p:txBody>
      </p:sp>
      <p:sp>
        <p:nvSpPr>
          <p:cNvPr id="68" name="Dikdörtgen: Köşeleri Yuvarlatılmış 67">
            <a:extLst>
              <a:ext uri="{FF2B5EF4-FFF2-40B4-BE49-F238E27FC236}">
                <a16:creationId xmlns:a16="http://schemas.microsoft.com/office/drawing/2014/main" id="{29B7692E-77A5-4703-9243-1021EB43FCB5}"/>
              </a:ext>
            </a:extLst>
          </p:cNvPr>
          <p:cNvSpPr/>
          <p:nvPr/>
        </p:nvSpPr>
        <p:spPr>
          <a:xfrm>
            <a:off x="8386062" y="5671720"/>
            <a:ext cx="1269666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</a:t>
            </a:r>
            <a:endParaRPr lang="tr-TR" dirty="0"/>
          </a:p>
        </p:txBody>
      </p:sp>
      <p:sp>
        <p:nvSpPr>
          <p:cNvPr id="69" name="Dikdörtgen: Katlanmış Köşe 68">
            <a:extLst>
              <a:ext uri="{FF2B5EF4-FFF2-40B4-BE49-F238E27FC236}">
                <a16:creationId xmlns:a16="http://schemas.microsoft.com/office/drawing/2014/main" id="{9F456511-3DF3-48FD-BC5D-CE922AEC169F}"/>
              </a:ext>
            </a:extLst>
          </p:cNvPr>
          <p:cNvSpPr/>
          <p:nvPr/>
        </p:nvSpPr>
        <p:spPr>
          <a:xfrm>
            <a:off x="10337729" y="1441622"/>
            <a:ext cx="1602249" cy="594801"/>
          </a:xfrm>
          <a:prstGeom prst="foldedCorner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ATA SPORLARIMIZ</a:t>
            </a:r>
            <a:endParaRPr lang="tr-TR" sz="1500" b="1" dirty="0"/>
          </a:p>
        </p:txBody>
      </p:sp>
      <p:sp>
        <p:nvSpPr>
          <p:cNvPr id="72" name="Dikdörtgen: Köşeleri Yuvarlatılmış 71">
            <a:extLst>
              <a:ext uri="{FF2B5EF4-FFF2-40B4-BE49-F238E27FC236}">
                <a16:creationId xmlns:a16="http://schemas.microsoft.com/office/drawing/2014/main" id="{E07AF6EA-E97D-4AB1-ACC1-C521A7B219B3}"/>
              </a:ext>
            </a:extLst>
          </p:cNvPr>
          <p:cNvSpPr/>
          <p:nvPr/>
        </p:nvSpPr>
        <p:spPr>
          <a:xfrm>
            <a:off x="10516030" y="2586673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73" name="Dikdörtgen: Köşeleri Yuvarlatılmış 72">
            <a:extLst>
              <a:ext uri="{FF2B5EF4-FFF2-40B4-BE49-F238E27FC236}">
                <a16:creationId xmlns:a16="http://schemas.microsoft.com/office/drawing/2014/main" id="{59CEBA5B-1011-485A-824C-13ED51FD4D7D}"/>
              </a:ext>
            </a:extLst>
          </p:cNvPr>
          <p:cNvSpPr/>
          <p:nvPr/>
        </p:nvSpPr>
        <p:spPr>
          <a:xfrm>
            <a:off x="10504508" y="457439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güreş </a:t>
            </a:r>
          </a:p>
        </p:txBody>
      </p:sp>
      <p:sp>
        <p:nvSpPr>
          <p:cNvPr id="74" name="Dikdörtgen: Köşeleri Yuvarlatılmış 73">
            <a:extLst>
              <a:ext uri="{FF2B5EF4-FFF2-40B4-BE49-F238E27FC236}">
                <a16:creationId xmlns:a16="http://schemas.microsoft.com/office/drawing/2014/main" id="{B01AE017-2AC7-4FC1-B020-8A44ADCF1B07}"/>
              </a:ext>
            </a:extLst>
          </p:cNvPr>
          <p:cNvSpPr/>
          <p:nvPr/>
        </p:nvSpPr>
        <p:spPr>
          <a:xfrm>
            <a:off x="10516030" y="2089240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75" name="Dikdörtgen: Köşeleri Yuvarlatılmış 74">
            <a:extLst>
              <a:ext uri="{FF2B5EF4-FFF2-40B4-BE49-F238E27FC236}">
                <a16:creationId xmlns:a16="http://schemas.microsoft.com/office/drawing/2014/main" id="{6E038467-4CA3-4EFA-95E9-6D7412F3F646}"/>
              </a:ext>
            </a:extLst>
          </p:cNvPr>
          <p:cNvSpPr/>
          <p:nvPr/>
        </p:nvSpPr>
        <p:spPr>
          <a:xfrm>
            <a:off x="10516030" y="947513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54" name="Dikdörtgen: Katlanmış Köşe 53">
            <a:extLst>
              <a:ext uri="{FF2B5EF4-FFF2-40B4-BE49-F238E27FC236}">
                <a16:creationId xmlns:a16="http://schemas.microsoft.com/office/drawing/2014/main" id="{BA59C869-4D89-4A56-933B-49D3B5218E2B}"/>
              </a:ext>
            </a:extLst>
          </p:cNvPr>
          <p:cNvSpPr/>
          <p:nvPr/>
        </p:nvSpPr>
        <p:spPr>
          <a:xfrm>
            <a:off x="10250273" y="5036756"/>
            <a:ext cx="1602249" cy="594801"/>
          </a:xfrm>
          <a:prstGeom prst="foldedCorner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</a:t>
            </a:r>
          </a:p>
          <a:p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SANATLARIMIZ</a:t>
            </a:r>
            <a:endParaRPr lang="tr-TR" sz="1500" b="1" dirty="0"/>
          </a:p>
        </p:txBody>
      </p:sp>
      <p:sp>
        <p:nvSpPr>
          <p:cNvPr id="70" name="Dikdörtgen: Köşeleri Yuvarlatılmış 69">
            <a:extLst>
              <a:ext uri="{FF2B5EF4-FFF2-40B4-BE49-F238E27FC236}">
                <a16:creationId xmlns:a16="http://schemas.microsoft.com/office/drawing/2014/main" id="{8312329D-78A5-452F-B0E6-FF4598C82580}"/>
              </a:ext>
            </a:extLst>
          </p:cNvPr>
          <p:cNvSpPr/>
          <p:nvPr/>
        </p:nvSpPr>
        <p:spPr>
          <a:xfrm>
            <a:off x="10327902" y="6187620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71" name="Dikdörtgen: Köşeleri Yuvarlatılmış 70">
            <a:extLst>
              <a:ext uri="{FF2B5EF4-FFF2-40B4-BE49-F238E27FC236}">
                <a16:creationId xmlns:a16="http://schemas.microsoft.com/office/drawing/2014/main" id="{9E49FDD6-6D0E-47D0-8AC3-C4F7D74DACED}"/>
              </a:ext>
            </a:extLst>
          </p:cNvPr>
          <p:cNvSpPr/>
          <p:nvPr/>
        </p:nvSpPr>
        <p:spPr>
          <a:xfrm>
            <a:off x="10327902" y="4036077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hat sanatı</a:t>
            </a:r>
          </a:p>
        </p:txBody>
      </p:sp>
      <p:sp>
        <p:nvSpPr>
          <p:cNvPr id="76" name="Dikdörtgen: Köşeleri Yuvarlatılmış 75">
            <a:extLst>
              <a:ext uri="{FF2B5EF4-FFF2-40B4-BE49-F238E27FC236}">
                <a16:creationId xmlns:a16="http://schemas.microsoft.com/office/drawing/2014/main" id="{06F6DB06-FE96-4A90-B2DB-D4BF0D75CB3A}"/>
              </a:ext>
            </a:extLst>
          </p:cNvPr>
          <p:cNvSpPr/>
          <p:nvPr/>
        </p:nvSpPr>
        <p:spPr>
          <a:xfrm>
            <a:off x="10339424" y="5675237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77" name="Dikdörtgen: Köşeleri Yuvarlatılmış 76">
            <a:extLst>
              <a:ext uri="{FF2B5EF4-FFF2-40B4-BE49-F238E27FC236}">
                <a16:creationId xmlns:a16="http://schemas.microsoft.com/office/drawing/2014/main" id="{EEBC2F3B-AB12-49AE-8FC6-E4534470DBD6}"/>
              </a:ext>
            </a:extLst>
          </p:cNvPr>
          <p:cNvSpPr/>
          <p:nvPr/>
        </p:nvSpPr>
        <p:spPr>
          <a:xfrm>
            <a:off x="10339424" y="4533510"/>
            <a:ext cx="1423948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………………. </a:t>
            </a:r>
          </a:p>
        </p:txBody>
      </p:sp>
      <p:sp>
        <p:nvSpPr>
          <p:cNvPr id="78" name="Dikdörtgen: Katlanmış Köşe 77">
            <a:extLst>
              <a:ext uri="{FF2B5EF4-FFF2-40B4-BE49-F238E27FC236}">
                <a16:creationId xmlns:a16="http://schemas.microsoft.com/office/drawing/2014/main" id="{6BF4A2F2-83E5-4C7C-9702-6D75C881D818}"/>
              </a:ext>
            </a:extLst>
          </p:cNvPr>
          <p:cNvSpPr/>
          <p:nvPr/>
        </p:nvSpPr>
        <p:spPr>
          <a:xfrm>
            <a:off x="7887767" y="3211481"/>
            <a:ext cx="1602249" cy="594801"/>
          </a:xfrm>
          <a:prstGeom prst="foldedCorner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MÜZİK</a:t>
            </a:r>
          </a:p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ALETLERİMİZ</a:t>
            </a:r>
            <a:endParaRPr lang="tr-TR" sz="1500" b="1" dirty="0"/>
          </a:p>
        </p:txBody>
      </p:sp>
      <p:sp>
        <p:nvSpPr>
          <p:cNvPr id="80" name="Dikdörtgen: Köşeleri Yuvarlatılmış 79">
            <a:extLst>
              <a:ext uri="{FF2B5EF4-FFF2-40B4-BE49-F238E27FC236}">
                <a16:creationId xmlns:a16="http://schemas.microsoft.com/office/drawing/2014/main" id="{71BF2E06-6F8A-4000-BAF3-9E3A2604B92E}"/>
              </a:ext>
            </a:extLst>
          </p:cNvPr>
          <p:cNvSpPr/>
          <p:nvPr/>
        </p:nvSpPr>
        <p:spPr>
          <a:xfrm>
            <a:off x="9565216" y="3411078"/>
            <a:ext cx="864114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davul</a:t>
            </a:r>
            <a:endParaRPr lang="tr-TR" dirty="0"/>
          </a:p>
        </p:txBody>
      </p:sp>
      <p:sp>
        <p:nvSpPr>
          <p:cNvPr id="82" name="Dikdörtgen: Katlanmış Köşe 81">
            <a:extLst>
              <a:ext uri="{FF2B5EF4-FFF2-40B4-BE49-F238E27FC236}">
                <a16:creationId xmlns:a16="http://schemas.microsoft.com/office/drawing/2014/main" id="{491155C9-03E5-455B-86AB-00CBCC980E74}"/>
              </a:ext>
            </a:extLst>
          </p:cNvPr>
          <p:cNvSpPr/>
          <p:nvPr/>
        </p:nvSpPr>
        <p:spPr>
          <a:xfrm>
            <a:off x="1333585" y="3274018"/>
            <a:ext cx="1602249" cy="444616"/>
          </a:xfrm>
          <a:prstGeom prst="foldedCorner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tr-TR" sz="1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sz="1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DİLİMİZ</a:t>
            </a:r>
          </a:p>
          <a:p>
            <a:pPr algn="ctr"/>
            <a:endParaRPr lang="tr-TR" sz="1500" b="1" dirty="0"/>
          </a:p>
        </p:txBody>
      </p:sp>
      <p:sp>
        <p:nvSpPr>
          <p:cNvPr id="83" name="Dikdörtgen: Köşeleri Yuvarlatılmış 82">
            <a:extLst>
              <a:ext uri="{FF2B5EF4-FFF2-40B4-BE49-F238E27FC236}">
                <a16:creationId xmlns:a16="http://schemas.microsoft.com/office/drawing/2014/main" id="{321FDAEE-C0BB-4362-B099-4B17E0514BCB}"/>
              </a:ext>
            </a:extLst>
          </p:cNvPr>
          <p:cNvSpPr/>
          <p:nvPr/>
        </p:nvSpPr>
        <p:spPr>
          <a:xfrm>
            <a:off x="348763" y="3266721"/>
            <a:ext cx="945049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masal</a:t>
            </a:r>
            <a:endParaRPr lang="tr-TR" dirty="0"/>
          </a:p>
        </p:txBody>
      </p:sp>
      <p:sp>
        <p:nvSpPr>
          <p:cNvPr id="86" name="Dikdörtgen: Köşeleri Yuvarlatılmış 85">
            <a:extLst>
              <a:ext uri="{FF2B5EF4-FFF2-40B4-BE49-F238E27FC236}">
                <a16:creationId xmlns:a16="http://schemas.microsoft.com/office/drawing/2014/main" id="{A56C96A0-8AB9-4A05-87EB-279D843CF075}"/>
              </a:ext>
            </a:extLst>
          </p:cNvPr>
          <p:cNvSpPr/>
          <p:nvPr/>
        </p:nvSpPr>
        <p:spPr>
          <a:xfrm>
            <a:off x="318638" y="2708684"/>
            <a:ext cx="1124766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</a:t>
            </a:r>
            <a:endParaRPr lang="tr-TR" dirty="0"/>
          </a:p>
        </p:txBody>
      </p:sp>
      <p:sp>
        <p:nvSpPr>
          <p:cNvPr id="87" name="Dikdörtgen: Köşeleri Yuvarlatılmış 86">
            <a:extLst>
              <a:ext uri="{FF2B5EF4-FFF2-40B4-BE49-F238E27FC236}">
                <a16:creationId xmlns:a16="http://schemas.microsoft.com/office/drawing/2014/main" id="{B265C55C-9E35-4CEB-B2EE-3800C7A7D6AD}"/>
              </a:ext>
            </a:extLst>
          </p:cNvPr>
          <p:cNvSpPr/>
          <p:nvPr/>
        </p:nvSpPr>
        <p:spPr>
          <a:xfrm>
            <a:off x="1543294" y="2694866"/>
            <a:ext cx="1124766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</a:t>
            </a:r>
            <a:endParaRPr lang="tr-TR" dirty="0"/>
          </a:p>
        </p:txBody>
      </p:sp>
      <p:sp>
        <p:nvSpPr>
          <p:cNvPr id="88" name="Dikdörtgen: Köşeleri Yuvarlatılmış 87">
            <a:extLst>
              <a:ext uri="{FF2B5EF4-FFF2-40B4-BE49-F238E27FC236}">
                <a16:creationId xmlns:a16="http://schemas.microsoft.com/office/drawing/2014/main" id="{F68154E8-2869-4D4B-9CD2-138769ED889D}"/>
              </a:ext>
            </a:extLst>
          </p:cNvPr>
          <p:cNvSpPr/>
          <p:nvPr/>
        </p:nvSpPr>
        <p:spPr>
          <a:xfrm>
            <a:off x="1543294" y="3814478"/>
            <a:ext cx="1124766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</a:t>
            </a:r>
            <a:endParaRPr lang="tr-TR" dirty="0"/>
          </a:p>
        </p:txBody>
      </p:sp>
      <p:sp>
        <p:nvSpPr>
          <p:cNvPr id="89" name="Dikdörtgen: Köşeleri Yuvarlatılmış 88">
            <a:extLst>
              <a:ext uri="{FF2B5EF4-FFF2-40B4-BE49-F238E27FC236}">
                <a16:creationId xmlns:a16="http://schemas.microsoft.com/office/drawing/2014/main" id="{DBDC567E-1208-4967-8C60-036305C32A41}"/>
              </a:ext>
            </a:extLst>
          </p:cNvPr>
          <p:cNvSpPr/>
          <p:nvPr/>
        </p:nvSpPr>
        <p:spPr>
          <a:xfrm>
            <a:off x="318638" y="3816452"/>
            <a:ext cx="1124766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……………</a:t>
            </a:r>
            <a:endParaRPr lang="tr-TR" dirty="0"/>
          </a:p>
        </p:txBody>
      </p:sp>
      <p:sp>
        <p:nvSpPr>
          <p:cNvPr id="8" name="Ok: Yukarı 7">
            <a:extLst>
              <a:ext uri="{FF2B5EF4-FFF2-40B4-BE49-F238E27FC236}">
                <a16:creationId xmlns:a16="http://schemas.microsoft.com/office/drawing/2014/main" id="{B4BCC541-0F6B-40E2-A06E-A8BA00989B72}"/>
              </a:ext>
            </a:extLst>
          </p:cNvPr>
          <p:cNvSpPr/>
          <p:nvPr/>
        </p:nvSpPr>
        <p:spPr>
          <a:xfrm rot="2953990">
            <a:off x="5805182" y="1840349"/>
            <a:ext cx="300027" cy="854517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8" name="Ok: Yukarı 97">
            <a:extLst>
              <a:ext uri="{FF2B5EF4-FFF2-40B4-BE49-F238E27FC236}">
                <a16:creationId xmlns:a16="http://schemas.microsoft.com/office/drawing/2014/main" id="{E38DC5BE-9C10-4A32-B5E2-40FA735D430B}"/>
              </a:ext>
            </a:extLst>
          </p:cNvPr>
          <p:cNvSpPr/>
          <p:nvPr/>
        </p:nvSpPr>
        <p:spPr>
          <a:xfrm rot="8928832">
            <a:off x="6663809" y="4012064"/>
            <a:ext cx="300027" cy="854517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9" name="Ok: Yukarı 98">
            <a:extLst>
              <a:ext uri="{FF2B5EF4-FFF2-40B4-BE49-F238E27FC236}">
                <a16:creationId xmlns:a16="http://schemas.microsoft.com/office/drawing/2014/main" id="{CF7AAD76-67FB-4F9F-AE89-E2EFBD81F887}"/>
              </a:ext>
            </a:extLst>
          </p:cNvPr>
          <p:cNvSpPr/>
          <p:nvPr/>
        </p:nvSpPr>
        <p:spPr>
          <a:xfrm rot="18837084">
            <a:off x="4003501" y="1925184"/>
            <a:ext cx="300027" cy="854517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0" name="Ok: Yukarı 99">
            <a:extLst>
              <a:ext uri="{FF2B5EF4-FFF2-40B4-BE49-F238E27FC236}">
                <a16:creationId xmlns:a16="http://schemas.microsoft.com/office/drawing/2014/main" id="{5C9DF958-0E86-4218-96FF-AA1BA6F0B3FC}"/>
              </a:ext>
            </a:extLst>
          </p:cNvPr>
          <p:cNvSpPr/>
          <p:nvPr/>
        </p:nvSpPr>
        <p:spPr>
          <a:xfrm rot="16200000">
            <a:off x="3105722" y="3182480"/>
            <a:ext cx="300027" cy="540135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1" name="Ok: Yukarı 100">
            <a:extLst>
              <a:ext uri="{FF2B5EF4-FFF2-40B4-BE49-F238E27FC236}">
                <a16:creationId xmlns:a16="http://schemas.microsoft.com/office/drawing/2014/main" id="{6F2A436C-79BD-4A9E-A023-8AB51EA26DE7}"/>
              </a:ext>
            </a:extLst>
          </p:cNvPr>
          <p:cNvSpPr/>
          <p:nvPr/>
        </p:nvSpPr>
        <p:spPr>
          <a:xfrm rot="13817042">
            <a:off x="3188299" y="4025162"/>
            <a:ext cx="300027" cy="990303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2" name="Ok: Yukarı 101">
            <a:extLst>
              <a:ext uri="{FF2B5EF4-FFF2-40B4-BE49-F238E27FC236}">
                <a16:creationId xmlns:a16="http://schemas.microsoft.com/office/drawing/2014/main" id="{4575AF70-644C-4910-837D-B4D136D29A58}"/>
              </a:ext>
            </a:extLst>
          </p:cNvPr>
          <p:cNvSpPr/>
          <p:nvPr/>
        </p:nvSpPr>
        <p:spPr>
          <a:xfrm rot="5400000">
            <a:off x="7451139" y="3228742"/>
            <a:ext cx="300027" cy="468328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3" name="Ok: Yukarı 102">
            <a:extLst>
              <a:ext uri="{FF2B5EF4-FFF2-40B4-BE49-F238E27FC236}">
                <a16:creationId xmlns:a16="http://schemas.microsoft.com/office/drawing/2014/main" id="{3481E964-377F-423C-8E3F-7533506223DA}"/>
              </a:ext>
            </a:extLst>
          </p:cNvPr>
          <p:cNvSpPr/>
          <p:nvPr/>
        </p:nvSpPr>
        <p:spPr>
          <a:xfrm rot="4641019">
            <a:off x="8559330" y="777421"/>
            <a:ext cx="300027" cy="3180071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4" name="Ok: Yukarı 103">
            <a:extLst>
              <a:ext uri="{FF2B5EF4-FFF2-40B4-BE49-F238E27FC236}">
                <a16:creationId xmlns:a16="http://schemas.microsoft.com/office/drawing/2014/main" id="{265FF822-B49C-473A-B8C7-F1C90102D75B}"/>
              </a:ext>
            </a:extLst>
          </p:cNvPr>
          <p:cNvSpPr/>
          <p:nvPr/>
        </p:nvSpPr>
        <p:spPr>
          <a:xfrm rot="6668678">
            <a:off x="8625200" y="3037724"/>
            <a:ext cx="300027" cy="2991572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5" name="Dikdörtgen: Köşeleri Yuvarlatılmış 104">
            <a:extLst>
              <a:ext uri="{FF2B5EF4-FFF2-40B4-BE49-F238E27FC236}">
                <a16:creationId xmlns:a16="http://schemas.microsoft.com/office/drawing/2014/main" id="{27B2866F-B6A4-4852-9DEC-DDA900CDCA5E}"/>
              </a:ext>
            </a:extLst>
          </p:cNvPr>
          <p:cNvSpPr/>
          <p:nvPr/>
        </p:nvSpPr>
        <p:spPr>
          <a:xfrm>
            <a:off x="8435618" y="3843395"/>
            <a:ext cx="864114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</a:t>
            </a:r>
            <a:endParaRPr lang="tr-TR" dirty="0"/>
          </a:p>
        </p:txBody>
      </p:sp>
      <p:sp>
        <p:nvSpPr>
          <p:cNvPr id="106" name="Dikdörtgen: Köşeleri Yuvarlatılmış 105">
            <a:extLst>
              <a:ext uri="{FF2B5EF4-FFF2-40B4-BE49-F238E27FC236}">
                <a16:creationId xmlns:a16="http://schemas.microsoft.com/office/drawing/2014/main" id="{D0DB6D19-76D9-40B4-B192-C8F41023A3E8}"/>
              </a:ext>
            </a:extLst>
          </p:cNvPr>
          <p:cNvSpPr/>
          <p:nvPr/>
        </p:nvSpPr>
        <p:spPr>
          <a:xfrm>
            <a:off x="8063038" y="2728939"/>
            <a:ext cx="864114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</a:t>
            </a:r>
            <a:endParaRPr lang="tr-TR" dirty="0"/>
          </a:p>
        </p:txBody>
      </p:sp>
      <p:sp>
        <p:nvSpPr>
          <p:cNvPr id="107" name="Dikdörtgen: Köşeleri Yuvarlatılmış 106">
            <a:extLst>
              <a:ext uri="{FF2B5EF4-FFF2-40B4-BE49-F238E27FC236}">
                <a16:creationId xmlns:a16="http://schemas.microsoft.com/office/drawing/2014/main" id="{96AF9D69-7DC0-4A5D-87DF-D7EEC71FE8F9}"/>
              </a:ext>
            </a:extLst>
          </p:cNvPr>
          <p:cNvSpPr/>
          <p:nvPr/>
        </p:nvSpPr>
        <p:spPr>
          <a:xfrm>
            <a:off x="9075732" y="2694866"/>
            <a:ext cx="864114" cy="4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…………</a:t>
            </a:r>
            <a:endParaRPr lang="tr-TR" dirty="0"/>
          </a:p>
        </p:txBody>
      </p:sp>
      <p:sp>
        <p:nvSpPr>
          <p:cNvPr id="109" name="Dikdörtgen 108">
            <a:extLst>
              <a:ext uri="{FF2B5EF4-FFF2-40B4-BE49-F238E27FC236}">
                <a16:creationId xmlns:a16="http://schemas.microsoft.com/office/drawing/2014/main" id="{D8F3D274-D77C-4741-B242-41D8D115B79C}"/>
              </a:ext>
            </a:extLst>
          </p:cNvPr>
          <p:cNvSpPr/>
          <p:nvPr/>
        </p:nvSpPr>
        <p:spPr>
          <a:xfrm>
            <a:off x="4953979" y="6469358"/>
            <a:ext cx="1279041" cy="32575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just">
              <a:spcAft>
                <a:spcPts val="0"/>
              </a:spcAft>
            </a:pPr>
            <a:r>
              <a:rPr lang="tr-TR" sz="400" kern="12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ea typeface="Franklin Gothic Book" panose="020B0503020102020204" pitchFamily="34" charset="0"/>
                <a:cs typeface="Times New Roman" panose="02020603050405020304" pitchFamily="18" charset="0"/>
              </a:rPr>
              <a:t>                                    </a:t>
            </a:r>
          </a:p>
          <a:p>
            <a:pPr algn="just">
              <a:spcAft>
                <a:spcPts val="0"/>
              </a:spcAft>
            </a:pPr>
            <a:r>
              <a:rPr lang="tr-TR" sz="4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0000"/>
                </a:solidFill>
                <a:ea typeface="Franklin Gothic Book" panose="020B0503020102020204" pitchFamily="34" charset="0"/>
                <a:cs typeface="Times New Roman" panose="02020603050405020304" pitchFamily="18" charset="0"/>
              </a:rPr>
              <a:t>            </a:t>
            </a:r>
            <a:r>
              <a:rPr lang="tr-TR" sz="900" dirty="0">
                <a:solidFill>
                  <a:srgbClr val="FF0000"/>
                </a:solidFill>
                <a:effectLst/>
                <a:ea typeface="Franklin Gothic Book" panose="020B0503020102020204" pitchFamily="34" charset="0"/>
                <a:cs typeface="Times New Roman" panose="02020603050405020304" pitchFamily="18" charset="0"/>
              </a:rPr>
              <a:t>a.yasarca_etkinlikler</a:t>
            </a:r>
            <a:endParaRPr lang="tr-TR" sz="1000" dirty="0">
              <a:solidFill>
                <a:srgbClr val="FF0000"/>
              </a:solidFill>
              <a:effectLst/>
              <a:ea typeface="Franklin Gothic Book" panose="020B05030201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500" dirty="0">
                <a:effectLst/>
                <a:ea typeface="Franklin Gothic Book" panose="020B0503020102020204" pitchFamily="34" charset="0"/>
                <a:cs typeface="Times New Roman" panose="02020603050405020304" pitchFamily="18" charset="0"/>
              </a:rPr>
              <a:t> </a:t>
            </a:r>
            <a:endParaRPr lang="tr-TR" sz="1000" dirty="0">
              <a:effectLst/>
              <a:ea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0" name="Resim 109">
            <a:extLst>
              <a:ext uri="{FF2B5EF4-FFF2-40B4-BE49-F238E27FC236}">
                <a16:creationId xmlns:a16="http://schemas.microsoft.com/office/drawing/2014/main" id="{35A0054D-65DB-4C21-8838-73630EF880E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091" y="6557171"/>
            <a:ext cx="133350" cy="13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07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68</Words>
  <Application>Microsoft Office PowerPoint</Application>
  <PresentationFormat>Geniş ekran</PresentationFormat>
  <Paragraphs>64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Mateja Ali</dc:creator>
  <cp:lastModifiedBy>Mateja Ali</cp:lastModifiedBy>
  <cp:revision>20</cp:revision>
  <dcterms:created xsi:type="dcterms:W3CDTF">2021-10-20T06:09:16Z</dcterms:created>
  <dcterms:modified xsi:type="dcterms:W3CDTF">2021-10-20T12:38:40Z</dcterms:modified>
</cp:coreProperties>
</file>