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0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0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0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0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0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84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585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586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1050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50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28" name="Straight Connector 7"/>
          <p:cNvCxnSpPr>
            <a:cxnSpLocks/>
          </p:cNvCxnSpPr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50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0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9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5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50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0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6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</a:lvl1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50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0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15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616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50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0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621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50622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50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0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627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50628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50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50630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50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0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5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5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05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485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34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635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50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50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0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04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5060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50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50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50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0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Dikdörtgen: Köşeleri Yuvarlatılmış 1"/>
          <p:cNvSpPr/>
          <p:nvPr/>
        </p:nvSpPr>
        <p:spPr>
          <a:xfrm>
            <a:off x="1174652" y="998805"/>
            <a:ext cx="6794696" cy="731521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Kayra Aydin" panose="020F0503040000020004" pitchFamily="34" charset="0"/>
              </a:rPr>
              <a:t>EMİNE MAHMUT KUDEYT İLKOKULU</a:t>
            </a:r>
          </a:p>
          <a:p>
            <a:pPr algn="ctr"/>
            <a:endParaRPr lang="tr-TR" sz="2800" b="1" dirty="0">
              <a:solidFill>
                <a:schemeClr val="tx1"/>
              </a:solidFill>
              <a:latin typeface="Kayra Aydin" panose="020F0503040000020004" pitchFamily="34" charset="0"/>
            </a:endParaRPr>
          </a:p>
        </p:txBody>
      </p:sp>
      <p:sp>
        <p:nvSpPr>
          <p:cNvPr id="1048586" name="Dikdörtgen: Köşeleri Yuvarlatılmış 2"/>
          <p:cNvSpPr/>
          <p:nvPr/>
        </p:nvSpPr>
        <p:spPr>
          <a:xfrm>
            <a:off x="1689881" y="2451295"/>
            <a:ext cx="5764237" cy="195540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chemeClr val="tx1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Kayra Aydin" panose="020F0503040000020004" pitchFamily="34" charset="0"/>
              </a:rPr>
              <a:t>3-A SINIFI BİLGİ YARIŞMASINA</a:t>
            </a: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 </a:t>
            </a:r>
          </a:p>
          <a:p>
            <a:pPr algn="ctr"/>
            <a:endParaRPr lang="tr-TR" sz="4000" b="1" dirty="0">
              <a:solidFill>
                <a:schemeClr val="tx1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4000" b="1" dirty="0">
                <a:solidFill>
                  <a:schemeClr val="tx1"/>
                </a:solidFill>
                <a:latin typeface="Kayra Aydin" panose="020F0503040000020004" pitchFamily="34" charset="0"/>
              </a:rPr>
              <a:t>HOŞ GELDİNİZ</a:t>
            </a:r>
          </a:p>
          <a:p>
            <a:pPr algn="ctr"/>
            <a:endParaRPr lang="tr-TR" sz="2400" b="1" dirty="0"/>
          </a:p>
        </p:txBody>
      </p:sp>
      <p:sp>
        <p:nvSpPr>
          <p:cNvPr id="1048587" name="Dikdörtgen: Köşeleri Yuvarlatılmış 3"/>
          <p:cNvSpPr/>
          <p:nvPr/>
        </p:nvSpPr>
        <p:spPr>
          <a:xfrm>
            <a:off x="2370406" y="5577839"/>
            <a:ext cx="4403188" cy="9612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HAZIRLAYAN</a:t>
            </a:r>
          </a:p>
          <a:p>
            <a:pPr algn="ctr"/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Yusuf KAYA</a:t>
            </a:r>
            <a:endParaRPr lang="tr-TR" sz="2400" b="1"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2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9</a:t>
            </a:r>
          </a:p>
        </p:txBody>
      </p:sp>
      <p:sp>
        <p:nvSpPr>
          <p:cNvPr id="1049093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9094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9095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9096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9097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9098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9099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9100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9101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9102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9103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9104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9105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9106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9107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9108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9109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9110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9111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9112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9113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9114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9115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9116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9117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9118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9119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9120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9121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9122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9123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9124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9125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9126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9127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9128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9129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9130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9131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9132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9133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9134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9135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9136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9137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9138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9139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9140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9141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9142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9143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9144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9145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9146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9147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9148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9149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9150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9151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9152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9153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9154" name="Yıldız: 12 Nokta 64"/>
          <p:cNvSpPr/>
          <p:nvPr/>
        </p:nvSpPr>
        <p:spPr>
          <a:xfrm>
            <a:off x="216621" y="5318156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C</a:t>
            </a:r>
            <a:endParaRPr lang="zh-CN" altLang="en-US"/>
          </a:p>
        </p:txBody>
      </p:sp>
      <p:pic>
        <p:nvPicPr>
          <p:cNvPr id="2097160" name="Resim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66" y="869490"/>
            <a:ext cx="7164184" cy="51190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93" grpId="0" animBg="1"/>
      <p:bldP spid="1049094" grpId="0" animBg="1"/>
      <p:bldP spid="1049095" grpId="0" animBg="1"/>
      <p:bldP spid="1049096" grpId="0" animBg="1"/>
      <p:bldP spid="1049097" grpId="0" animBg="1"/>
      <p:bldP spid="1049098" grpId="0" animBg="1"/>
      <p:bldP spid="1049099" grpId="0" animBg="1"/>
      <p:bldP spid="1049100" grpId="0" animBg="1"/>
      <p:bldP spid="1049101" grpId="0" animBg="1"/>
      <p:bldP spid="1049102" grpId="0" animBg="1"/>
      <p:bldP spid="1049103" grpId="0" animBg="1"/>
      <p:bldP spid="1049104" grpId="0" animBg="1"/>
      <p:bldP spid="1049105" grpId="0" animBg="1"/>
      <p:bldP spid="1049106" grpId="0" animBg="1"/>
      <p:bldP spid="1049107" grpId="0" animBg="1"/>
      <p:bldP spid="1049108" grpId="0" animBg="1"/>
      <p:bldP spid="1049109" grpId="0" animBg="1"/>
      <p:bldP spid="1049110" grpId="0" animBg="1"/>
      <p:bldP spid="1049111" grpId="0" animBg="1"/>
      <p:bldP spid="1049112" grpId="0" animBg="1"/>
      <p:bldP spid="1049113" grpId="0" animBg="1"/>
      <p:bldP spid="1049114" grpId="0" animBg="1"/>
      <p:bldP spid="1049115" grpId="0" animBg="1"/>
      <p:bldP spid="1049116" grpId="0" animBg="1"/>
      <p:bldP spid="1049117" grpId="0" animBg="1"/>
      <p:bldP spid="1049118" grpId="0" animBg="1"/>
      <p:bldP spid="1049119" grpId="0" animBg="1"/>
      <p:bldP spid="1049120" grpId="0" animBg="1"/>
      <p:bldP spid="1049121" grpId="0" animBg="1"/>
      <p:bldP spid="1049122" grpId="0" animBg="1"/>
      <p:bldP spid="1049123" grpId="0" animBg="1"/>
      <p:bldP spid="1049124" grpId="0" animBg="1"/>
      <p:bldP spid="1049125" grpId="0" animBg="1"/>
      <p:bldP spid="1049126" grpId="0" animBg="1"/>
      <p:bldP spid="1049127" grpId="0" animBg="1"/>
      <p:bldP spid="1049128" grpId="0" animBg="1"/>
      <p:bldP spid="1049129" grpId="0" animBg="1"/>
      <p:bldP spid="1049130" grpId="0" animBg="1"/>
      <p:bldP spid="1049131" grpId="0" animBg="1"/>
      <p:bldP spid="1049132" grpId="0" animBg="1"/>
      <p:bldP spid="1049133" grpId="0" animBg="1"/>
      <p:bldP spid="1049134" grpId="0" animBg="1"/>
      <p:bldP spid="1049135" grpId="0" animBg="1"/>
      <p:bldP spid="1049136" grpId="0" animBg="1"/>
      <p:bldP spid="1049137" grpId="0" animBg="1"/>
      <p:bldP spid="1049138" grpId="0" animBg="1"/>
      <p:bldP spid="1049139" grpId="0" animBg="1"/>
      <p:bldP spid="1049140" grpId="0" animBg="1"/>
      <p:bldP spid="1049141" grpId="0" animBg="1"/>
      <p:bldP spid="1049142" grpId="0" animBg="1"/>
      <p:bldP spid="1049143" grpId="0" animBg="1"/>
      <p:bldP spid="1049144" grpId="0" animBg="1"/>
      <p:bldP spid="1049145" grpId="0" animBg="1"/>
      <p:bldP spid="1049146" grpId="0" animBg="1"/>
      <p:bldP spid="1049147" grpId="0" animBg="1"/>
      <p:bldP spid="1049148" grpId="0" animBg="1"/>
      <p:bldP spid="1049149" grpId="0" animBg="1"/>
      <p:bldP spid="1049150" grpId="0" animBg="1"/>
      <p:bldP spid="1049151" grpId="0" animBg="1"/>
      <p:bldP spid="1049152" grpId="0" animBg="1"/>
      <p:bldP spid="1049153" grpId="0" animBg="1"/>
      <p:bldP spid="1049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5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10</a:t>
            </a:r>
          </a:p>
        </p:txBody>
      </p:sp>
      <p:sp>
        <p:nvSpPr>
          <p:cNvPr id="1049156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9157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9158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9159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9160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9161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9162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9163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9164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9165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9166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9167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9168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9169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9170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9171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9172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9173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9174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9175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9176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9177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9178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9179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9180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9181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9182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9183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9184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9185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9186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9187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9188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9189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9190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9191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9192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9193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9194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9195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9196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9197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9198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9199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9200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9201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9202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9203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9204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9205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9206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9207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9208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9209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9210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9211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9212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9213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9214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9215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9216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9217" name="Yıldız: 12 Nokta 65"/>
          <p:cNvSpPr/>
          <p:nvPr/>
        </p:nvSpPr>
        <p:spPr>
          <a:xfrm>
            <a:off x="445225" y="5189767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2097161" name="Resim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65181" y="269344"/>
            <a:ext cx="4379538" cy="63673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56" grpId="0" animBg="1"/>
      <p:bldP spid="1049157" grpId="0" animBg="1"/>
      <p:bldP spid="1049158" grpId="0" animBg="1"/>
      <p:bldP spid="1049159" grpId="0" animBg="1"/>
      <p:bldP spid="1049160" grpId="0" animBg="1"/>
      <p:bldP spid="1049161" grpId="0" animBg="1"/>
      <p:bldP spid="1049162" grpId="0" animBg="1"/>
      <p:bldP spid="1049163" grpId="0" animBg="1"/>
      <p:bldP spid="1049164" grpId="0" animBg="1"/>
      <p:bldP spid="1049165" grpId="0" animBg="1"/>
      <p:bldP spid="1049166" grpId="0" animBg="1"/>
      <p:bldP spid="1049167" grpId="0" animBg="1"/>
      <p:bldP spid="1049168" grpId="0" animBg="1"/>
      <p:bldP spid="1049169" grpId="0" animBg="1"/>
      <p:bldP spid="1049170" grpId="0" animBg="1"/>
      <p:bldP spid="1049171" grpId="0" animBg="1"/>
      <p:bldP spid="1049172" grpId="0" animBg="1"/>
      <p:bldP spid="1049173" grpId="0" animBg="1"/>
      <p:bldP spid="1049174" grpId="0" animBg="1"/>
      <p:bldP spid="1049175" grpId="0" animBg="1"/>
      <p:bldP spid="1049176" grpId="0" animBg="1"/>
      <p:bldP spid="1049177" grpId="0" animBg="1"/>
      <p:bldP spid="1049178" grpId="0" animBg="1"/>
      <p:bldP spid="1049179" grpId="0" animBg="1"/>
      <p:bldP spid="1049180" grpId="0" animBg="1"/>
      <p:bldP spid="1049181" grpId="0" animBg="1"/>
      <p:bldP spid="1049182" grpId="0" animBg="1"/>
      <p:bldP spid="1049183" grpId="0" animBg="1"/>
      <p:bldP spid="1049184" grpId="0" animBg="1"/>
      <p:bldP spid="1049185" grpId="0" animBg="1"/>
      <p:bldP spid="1049186" grpId="0" animBg="1"/>
      <p:bldP spid="1049187" grpId="0" animBg="1"/>
      <p:bldP spid="1049188" grpId="0" animBg="1"/>
      <p:bldP spid="1049189" grpId="0" animBg="1"/>
      <p:bldP spid="1049190" grpId="0" animBg="1"/>
      <p:bldP spid="1049191" grpId="0" animBg="1"/>
      <p:bldP spid="1049192" grpId="0" animBg="1"/>
      <p:bldP spid="1049193" grpId="0" animBg="1"/>
      <p:bldP spid="1049194" grpId="0" animBg="1"/>
      <p:bldP spid="1049195" grpId="0" animBg="1"/>
      <p:bldP spid="1049196" grpId="0" animBg="1"/>
      <p:bldP spid="1049197" grpId="0" animBg="1"/>
      <p:bldP spid="1049198" grpId="0" animBg="1"/>
      <p:bldP spid="1049199" grpId="0" animBg="1"/>
      <p:bldP spid="1049200" grpId="0" animBg="1"/>
      <p:bldP spid="1049201" grpId="0" animBg="1"/>
      <p:bldP spid="1049202" grpId="0" animBg="1"/>
      <p:bldP spid="1049203" grpId="0" animBg="1"/>
      <p:bldP spid="1049204" grpId="0" animBg="1"/>
      <p:bldP spid="1049205" grpId="0" animBg="1"/>
      <p:bldP spid="1049206" grpId="0" animBg="1"/>
      <p:bldP spid="1049207" grpId="0" animBg="1"/>
      <p:bldP spid="1049208" grpId="0" animBg="1"/>
      <p:bldP spid="1049209" grpId="0" animBg="1"/>
      <p:bldP spid="1049210" grpId="0" animBg="1"/>
      <p:bldP spid="1049211" grpId="0" animBg="1"/>
      <p:bldP spid="1049212" grpId="0" animBg="1"/>
      <p:bldP spid="1049213" grpId="0" animBg="1"/>
      <p:bldP spid="1049214" grpId="0" animBg="1"/>
      <p:bldP spid="1049215" grpId="0" animBg="1"/>
      <p:bldP spid="1049216" grpId="0" animBg="1"/>
      <p:bldP spid="10492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8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11</a:t>
            </a:r>
          </a:p>
        </p:txBody>
      </p:sp>
      <p:sp>
        <p:nvSpPr>
          <p:cNvPr id="1049219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9220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9221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9222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9223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9224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9225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9226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9227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9228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9229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9230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9231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9232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9233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9234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9235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9236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9237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9238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9239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9240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9241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9242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9243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9244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9245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9246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9247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9248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9249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9250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9251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9252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9253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9254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9255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9256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9257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9258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9259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9260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9261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9262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9263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9264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9265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9266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9267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9268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9269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9270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9271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9272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9273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9274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9275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9276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9277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9278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9279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9280" name="Yıldız: 12 Nokta 65"/>
          <p:cNvSpPr/>
          <p:nvPr/>
        </p:nvSpPr>
        <p:spPr>
          <a:xfrm>
            <a:off x="445225" y="5135485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B</a:t>
            </a:r>
            <a:endParaRPr lang="zh-CN" altLang="en-US"/>
          </a:p>
        </p:txBody>
      </p:sp>
      <p:pic>
        <p:nvPicPr>
          <p:cNvPr id="2097162" name="Resim 209716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06" y="269345"/>
            <a:ext cx="6553120" cy="63612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9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19" grpId="0" animBg="1"/>
      <p:bldP spid="1049220" grpId="0" animBg="1"/>
      <p:bldP spid="1049221" grpId="0" animBg="1"/>
      <p:bldP spid="1049222" grpId="0" animBg="1"/>
      <p:bldP spid="1049223" grpId="0" animBg="1"/>
      <p:bldP spid="1049224" grpId="0" animBg="1"/>
      <p:bldP spid="1049225" grpId="0" animBg="1"/>
      <p:bldP spid="1049226" grpId="0" animBg="1"/>
      <p:bldP spid="1049227" grpId="0" animBg="1"/>
      <p:bldP spid="1049228" grpId="0" animBg="1"/>
      <p:bldP spid="1049229" grpId="0" animBg="1"/>
      <p:bldP spid="1049230" grpId="0" animBg="1"/>
      <p:bldP spid="1049231" grpId="0" animBg="1"/>
      <p:bldP spid="1049232" grpId="0" animBg="1"/>
      <p:bldP spid="1049233" grpId="0" animBg="1"/>
      <p:bldP spid="1049234" grpId="0" animBg="1"/>
      <p:bldP spid="1049235" grpId="0" animBg="1"/>
      <p:bldP spid="1049236" grpId="0" animBg="1"/>
      <p:bldP spid="1049237" grpId="0" animBg="1"/>
      <p:bldP spid="1049238" grpId="0" animBg="1"/>
      <p:bldP spid="1049239" grpId="0" animBg="1"/>
      <p:bldP spid="1049240" grpId="0" animBg="1"/>
      <p:bldP spid="1049241" grpId="0" animBg="1"/>
      <p:bldP spid="1049242" grpId="0" animBg="1"/>
      <p:bldP spid="1049243" grpId="0" animBg="1"/>
      <p:bldP spid="1049244" grpId="0" animBg="1"/>
      <p:bldP spid="1049245" grpId="0" animBg="1"/>
      <p:bldP spid="1049246" grpId="0" animBg="1"/>
      <p:bldP spid="1049247" grpId="0" animBg="1"/>
      <p:bldP spid="1049248" grpId="0" animBg="1"/>
      <p:bldP spid="1049249" grpId="0" animBg="1"/>
      <p:bldP spid="1049250" grpId="0" animBg="1"/>
      <p:bldP spid="1049251" grpId="0" animBg="1"/>
      <p:bldP spid="1049252" grpId="0" animBg="1"/>
      <p:bldP spid="1049253" grpId="0" animBg="1"/>
      <p:bldP spid="1049254" grpId="0" animBg="1"/>
      <p:bldP spid="1049255" grpId="0" animBg="1"/>
      <p:bldP spid="1049256" grpId="0" animBg="1"/>
      <p:bldP spid="1049257" grpId="0" animBg="1"/>
      <p:bldP spid="1049258" grpId="0" animBg="1"/>
      <p:bldP spid="1049259" grpId="0" animBg="1"/>
      <p:bldP spid="1049260" grpId="0" animBg="1"/>
      <p:bldP spid="1049261" grpId="0" animBg="1"/>
      <p:bldP spid="1049262" grpId="0" animBg="1"/>
      <p:bldP spid="1049263" grpId="0" animBg="1"/>
      <p:bldP spid="1049264" grpId="0" animBg="1"/>
      <p:bldP spid="1049265" grpId="0" animBg="1"/>
      <p:bldP spid="1049266" grpId="0" animBg="1"/>
      <p:bldP spid="1049267" grpId="0" animBg="1"/>
      <p:bldP spid="1049268" grpId="0" animBg="1"/>
      <p:bldP spid="1049269" grpId="0" animBg="1"/>
      <p:bldP spid="1049270" grpId="0" animBg="1"/>
      <p:bldP spid="1049271" grpId="0" animBg="1"/>
      <p:bldP spid="1049272" grpId="0" animBg="1"/>
      <p:bldP spid="1049273" grpId="0" animBg="1"/>
      <p:bldP spid="1049274" grpId="0" animBg="1"/>
      <p:bldP spid="1049275" grpId="0" animBg="1"/>
      <p:bldP spid="1049276" grpId="0" animBg="1"/>
      <p:bldP spid="1049277" grpId="0" animBg="1"/>
      <p:bldP spid="1049278" grpId="0" animBg="1"/>
      <p:bldP spid="1049279" grpId="0" animBg="1"/>
      <p:bldP spid="1049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1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12</a:t>
            </a:r>
          </a:p>
        </p:txBody>
      </p:sp>
      <p:sp>
        <p:nvSpPr>
          <p:cNvPr id="1049282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9283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9284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9285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9286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9287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9288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9289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9290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9291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9292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9293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9294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9295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9296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9297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9298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9299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9300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9301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9302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9303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9304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9305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9306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9307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9308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9309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9310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9311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9312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9313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9314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9315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9316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9317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9318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9319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9320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9321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9322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9323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9324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9325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9326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9327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9328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9329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9330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9331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9332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9333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9334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9335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9336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9337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9338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9339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9340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9341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9342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9343" name="Yıldız: 12 Nokta 65"/>
          <p:cNvSpPr/>
          <p:nvPr/>
        </p:nvSpPr>
        <p:spPr>
          <a:xfrm>
            <a:off x="276199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A</a:t>
            </a:r>
            <a:endParaRPr lang="zh-CN" altLang="en-US"/>
          </a:p>
        </p:txBody>
      </p:sp>
      <p:pic>
        <p:nvPicPr>
          <p:cNvPr id="2097163" name="Resim 209716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05" y="1091637"/>
            <a:ext cx="7107032" cy="49980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9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82" grpId="0" animBg="1"/>
      <p:bldP spid="1049283" grpId="0" animBg="1"/>
      <p:bldP spid="1049284" grpId="0" animBg="1"/>
      <p:bldP spid="1049285" grpId="0" animBg="1"/>
      <p:bldP spid="1049286" grpId="0" animBg="1"/>
      <p:bldP spid="1049287" grpId="0" animBg="1"/>
      <p:bldP spid="1049288" grpId="0" animBg="1"/>
      <p:bldP spid="1049289" grpId="0" animBg="1"/>
      <p:bldP spid="1049290" grpId="0" animBg="1"/>
      <p:bldP spid="1049291" grpId="0" animBg="1"/>
      <p:bldP spid="1049292" grpId="0" animBg="1"/>
      <p:bldP spid="1049293" grpId="0" animBg="1"/>
      <p:bldP spid="1049294" grpId="0" animBg="1"/>
      <p:bldP spid="1049295" grpId="0" animBg="1"/>
      <p:bldP spid="1049296" grpId="0" animBg="1"/>
      <p:bldP spid="1049297" grpId="0" animBg="1"/>
      <p:bldP spid="1049298" grpId="0" animBg="1"/>
      <p:bldP spid="1049299" grpId="0" animBg="1"/>
      <p:bldP spid="1049300" grpId="0" animBg="1"/>
      <p:bldP spid="1049301" grpId="0" animBg="1"/>
      <p:bldP spid="1049302" grpId="0" animBg="1"/>
      <p:bldP spid="1049303" grpId="0" animBg="1"/>
      <p:bldP spid="1049304" grpId="0" animBg="1"/>
      <p:bldP spid="1049305" grpId="0" animBg="1"/>
      <p:bldP spid="1049306" grpId="0" animBg="1"/>
      <p:bldP spid="1049307" grpId="0" animBg="1"/>
      <p:bldP spid="1049308" grpId="0" animBg="1"/>
      <p:bldP spid="1049309" grpId="0" animBg="1"/>
      <p:bldP spid="1049310" grpId="0" animBg="1"/>
      <p:bldP spid="1049311" grpId="0" animBg="1"/>
      <p:bldP spid="1049312" grpId="0" animBg="1"/>
      <p:bldP spid="1049313" grpId="0" animBg="1"/>
      <p:bldP spid="1049314" grpId="0" animBg="1"/>
      <p:bldP spid="1049315" grpId="0" animBg="1"/>
      <p:bldP spid="1049316" grpId="0" animBg="1"/>
      <p:bldP spid="1049317" grpId="0" animBg="1"/>
      <p:bldP spid="1049318" grpId="0" animBg="1"/>
      <p:bldP spid="1049319" grpId="0" animBg="1"/>
      <p:bldP spid="1049320" grpId="0" animBg="1"/>
      <p:bldP spid="1049321" grpId="0" animBg="1"/>
      <p:bldP spid="1049322" grpId="0" animBg="1"/>
      <p:bldP spid="1049323" grpId="0" animBg="1"/>
      <p:bldP spid="1049324" grpId="0" animBg="1"/>
      <p:bldP spid="1049325" grpId="0" animBg="1"/>
      <p:bldP spid="1049326" grpId="0" animBg="1"/>
      <p:bldP spid="1049327" grpId="0" animBg="1"/>
      <p:bldP spid="1049328" grpId="0" animBg="1"/>
      <p:bldP spid="1049329" grpId="0" animBg="1"/>
      <p:bldP spid="1049330" grpId="0" animBg="1"/>
      <p:bldP spid="1049331" grpId="0" animBg="1"/>
      <p:bldP spid="1049332" grpId="0" animBg="1"/>
      <p:bldP spid="1049333" grpId="0" animBg="1"/>
      <p:bldP spid="1049334" grpId="0" animBg="1"/>
      <p:bldP spid="1049335" grpId="0" animBg="1"/>
      <p:bldP spid="1049336" grpId="0" animBg="1"/>
      <p:bldP spid="1049337" grpId="0" animBg="1"/>
      <p:bldP spid="1049338" grpId="0" animBg="1"/>
      <p:bldP spid="1049339" grpId="0" animBg="1"/>
      <p:bldP spid="1049340" grpId="0" animBg="1"/>
      <p:bldP spid="1049341" grpId="0" animBg="1"/>
      <p:bldP spid="1049342" grpId="0" animBg="1"/>
      <p:bldP spid="10493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4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13</a:t>
            </a:r>
          </a:p>
        </p:txBody>
      </p:sp>
      <p:sp>
        <p:nvSpPr>
          <p:cNvPr id="1049345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9346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9347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9348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9349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9350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9351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9352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9353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9354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9355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9356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9357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9358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9359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9360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9361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9362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9363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9364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9365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9366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9367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9368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9369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9370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9371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9372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9373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9374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9375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9376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9377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9378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9379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9380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9381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9382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9383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9384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9385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9386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9387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9388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9389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9390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9391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9392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9393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9394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9395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9396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9397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9398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9399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9400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9401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9402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9403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9404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9405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9406" name="Yıldız: 12 Nokta 65"/>
          <p:cNvSpPr/>
          <p:nvPr/>
        </p:nvSpPr>
        <p:spPr>
          <a:xfrm>
            <a:off x="298178" y="5333725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A</a:t>
            </a:r>
            <a:endParaRPr lang="zh-CN" altLang="en-US"/>
          </a:p>
        </p:txBody>
      </p:sp>
      <p:pic>
        <p:nvPicPr>
          <p:cNvPr id="2097164" name="Resim 209716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66" y="540441"/>
            <a:ext cx="7200460" cy="577711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9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45" grpId="0" animBg="1"/>
      <p:bldP spid="1049346" grpId="0" animBg="1"/>
      <p:bldP spid="1049347" grpId="0" animBg="1"/>
      <p:bldP spid="1049348" grpId="0" animBg="1"/>
      <p:bldP spid="1049349" grpId="0" animBg="1"/>
      <p:bldP spid="1049350" grpId="0" animBg="1"/>
      <p:bldP spid="1049351" grpId="0" animBg="1"/>
      <p:bldP spid="1049352" grpId="0" animBg="1"/>
      <p:bldP spid="1049353" grpId="0" animBg="1"/>
      <p:bldP spid="1049354" grpId="0" animBg="1"/>
      <p:bldP spid="1049355" grpId="0" animBg="1"/>
      <p:bldP spid="1049356" grpId="0" animBg="1"/>
      <p:bldP spid="1049357" grpId="0" animBg="1"/>
      <p:bldP spid="1049358" grpId="0" animBg="1"/>
      <p:bldP spid="1049359" grpId="0" animBg="1"/>
      <p:bldP spid="1049360" grpId="0" animBg="1"/>
      <p:bldP spid="1049361" grpId="0" animBg="1"/>
      <p:bldP spid="1049362" grpId="0" animBg="1"/>
      <p:bldP spid="1049363" grpId="0" animBg="1"/>
      <p:bldP spid="1049364" grpId="0" animBg="1"/>
      <p:bldP spid="1049365" grpId="0" animBg="1"/>
      <p:bldP spid="1049366" grpId="0" animBg="1"/>
      <p:bldP spid="1049367" grpId="0" animBg="1"/>
      <p:bldP spid="1049368" grpId="0" animBg="1"/>
      <p:bldP spid="1049369" grpId="0" animBg="1"/>
      <p:bldP spid="1049370" grpId="0" animBg="1"/>
      <p:bldP spid="1049371" grpId="0" animBg="1"/>
      <p:bldP spid="1049372" grpId="0" animBg="1"/>
      <p:bldP spid="1049373" grpId="0" animBg="1"/>
      <p:bldP spid="1049374" grpId="0" animBg="1"/>
      <p:bldP spid="1049375" grpId="0" animBg="1"/>
      <p:bldP spid="1049376" grpId="0" animBg="1"/>
      <p:bldP spid="1049377" grpId="0" animBg="1"/>
      <p:bldP spid="1049378" grpId="0" animBg="1"/>
      <p:bldP spid="1049379" grpId="0" animBg="1"/>
      <p:bldP spid="1049380" grpId="0" animBg="1"/>
      <p:bldP spid="1049381" grpId="0" animBg="1"/>
      <p:bldP spid="1049382" grpId="0" animBg="1"/>
      <p:bldP spid="1049383" grpId="0" animBg="1"/>
      <p:bldP spid="1049384" grpId="0" animBg="1"/>
      <p:bldP spid="1049385" grpId="0" animBg="1"/>
      <p:bldP spid="1049386" grpId="0" animBg="1"/>
      <p:bldP spid="1049387" grpId="0" animBg="1"/>
      <p:bldP spid="1049388" grpId="0" animBg="1"/>
      <p:bldP spid="1049389" grpId="0" animBg="1"/>
      <p:bldP spid="1049390" grpId="0" animBg="1"/>
      <p:bldP spid="1049391" grpId="0" animBg="1"/>
      <p:bldP spid="1049392" grpId="0" animBg="1"/>
      <p:bldP spid="1049393" grpId="0" animBg="1"/>
      <p:bldP spid="1049394" grpId="0" animBg="1"/>
      <p:bldP spid="1049395" grpId="0" animBg="1"/>
      <p:bldP spid="1049396" grpId="0" animBg="1"/>
      <p:bldP spid="1049397" grpId="0" animBg="1"/>
      <p:bldP spid="1049398" grpId="0" animBg="1"/>
      <p:bldP spid="1049399" grpId="0" animBg="1"/>
      <p:bldP spid="1049400" grpId="0" animBg="1"/>
      <p:bldP spid="1049401" grpId="0" animBg="1"/>
      <p:bldP spid="1049402" grpId="0" animBg="1"/>
      <p:bldP spid="1049403" grpId="0" animBg="1"/>
      <p:bldP spid="1049404" grpId="0" animBg="1"/>
      <p:bldP spid="1049405" grpId="0" animBg="1"/>
      <p:bldP spid="10494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7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14</a:t>
            </a:r>
          </a:p>
        </p:txBody>
      </p:sp>
      <p:sp>
        <p:nvSpPr>
          <p:cNvPr id="1049408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9409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9410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9411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9412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9413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9414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9415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9416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9417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9418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9419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9420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9421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9422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9423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9424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9425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9426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9427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9428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9429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9430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9431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9432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9433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9434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9435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9436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9437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9438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9439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9440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9441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9442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9443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9444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9445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9446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9447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9448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9449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9450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9451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9452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9453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9454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9455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9456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9457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9458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9459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9460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9461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9462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9463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9464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9465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9466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9467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9468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9469" name="Yıldız: 12 Nokta 65"/>
          <p:cNvSpPr/>
          <p:nvPr/>
        </p:nvSpPr>
        <p:spPr>
          <a:xfrm>
            <a:off x="276199" y="5118146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B</a:t>
            </a:r>
            <a:endParaRPr lang="zh-CN" altLang="en-US"/>
          </a:p>
        </p:txBody>
      </p:sp>
      <p:pic>
        <p:nvPicPr>
          <p:cNvPr id="2097165" name="Resim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74" y="227438"/>
            <a:ext cx="5757021" cy="64031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08" grpId="0" animBg="1"/>
      <p:bldP spid="1049409" grpId="0" animBg="1"/>
      <p:bldP spid="1049410" grpId="0" animBg="1"/>
      <p:bldP spid="1049411" grpId="0" animBg="1"/>
      <p:bldP spid="1049412" grpId="0" animBg="1"/>
      <p:bldP spid="1049413" grpId="0" animBg="1"/>
      <p:bldP spid="1049414" grpId="0" animBg="1"/>
      <p:bldP spid="1049415" grpId="0" animBg="1"/>
      <p:bldP spid="1049416" grpId="0" animBg="1"/>
      <p:bldP spid="1049417" grpId="0" animBg="1"/>
      <p:bldP spid="1049418" grpId="0" animBg="1"/>
      <p:bldP spid="1049419" grpId="0" animBg="1"/>
      <p:bldP spid="1049420" grpId="0" animBg="1"/>
      <p:bldP spid="1049421" grpId="0" animBg="1"/>
      <p:bldP spid="1049422" grpId="0" animBg="1"/>
      <p:bldP spid="1049423" grpId="0" animBg="1"/>
      <p:bldP spid="1049424" grpId="0" animBg="1"/>
      <p:bldP spid="1049425" grpId="0" animBg="1"/>
      <p:bldP spid="1049426" grpId="0" animBg="1"/>
      <p:bldP spid="1049427" grpId="0" animBg="1"/>
      <p:bldP spid="1049428" grpId="0" animBg="1"/>
      <p:bldP spid="1049429" grpId="0" animBg="1"/>
      <p:bldP spid="1049430" grpId="0" animBg="1"/>
      <p:bldP spid="1049431" grpId="0" animBg="1"/>
      <p:bldP spid="1049432" grpId="0" animBg="1"/>
      <p:bldP spid="1049433" grpId="0" animBg="1"/>
      <p:bldP spid="1049434" grpId="0" animBg="1"/>
      <p:bldP spid="1049435" grpId="0" animBg="1"/>
      <p:bldP spid="1049436" grpId="0" animBg="1"/>
      <p:bldP spid="1049437" grpId="0" animBg="1"/>
      <p:bldP spid="1049438" grpId="0" animBg="1"/>
      <p:bldP spid="1049439" grpId="0" animBg="1"/>
      <p:bldP spid="1049440" grpId="0" animBg="1"/>
      <p:bldP spid="1049441" grpId="0" animBg="1"/>
      <p:bldP spid="1049442" grpId="0" animBg="1"/>
      <p:bldP spid="1049443" grpId="0" animBg="1"/>
      <p:bldP spid="1049444" grpId="0" animBg="1"/>
      <p:bldP spid="1049445" grpId="0" animBg="1"/>
      <p:bldP spid="1049446" grpId="0" animBg="1"/>
      <p:bldP spid="1049447" grpId="0" animBg="1"/>
      <p:bldP spid="1049448" grpId="0" animBg="1"/>
      <p:bldP spid="1049449" grpId="0" animBg="1"/>
      <p:bldP spid="1049450" grpId="0" animBg="1"/>
      <p:bldP spid="1049451" grpId="0" animBg="1"/>
      <p:bldP spid="1049452" grpId="0" animBg="1"/>
      <p:bldP spid="1049453" grpId="0" animBg="1"/>
      <p:bldP spid="1049454" grpId="0" animBg="1"/>
      <p:bldP spid="1049455" grpId="0" animBg="1"/>
      <p:bldP spid="1049456" grpId="0" animBg="1"/>
      <p:bldP spid="1049457" grpId="0" animBg="1"/>
      <p:bldP spid="1049458" grpId="0" animBg="1"/>
      <p:bldP spid="1049459" grpId="0" animBg="1"/>
      <p:bldP spid="1049460" grpId="0" animBg="1"/>
      <p:bldP spid="1049461" grpId="0" animBg="1"/>
      <p:bldP spid="1049462" grpId="0" animBg="1"/>
      <p:bldP spid="1049463" grpId="0" animBg="1"/>
      <p:bldP spid="1049464" grpId="0" animBg="1"/>
      <p:bldP spid="1049465" grpId="0" animBg="1"/>
      <p:bldP spid="1049466" grpId="0" animBg="1"/>
      <p:bldP spid="1049467" grpId="0" animBg="1"/>
      <p:bldP spid="1049468" grpId="0" animBg="1"/>
      <p:bldP spid="10494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15</a:t>
            </a:r>
          </a:p>
        </p:txBody>
      </p:sp>
      <p:sp>
        <p:nvSpPr>
          <p:cNvPr id="1049471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9472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9473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9474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9475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9476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9477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9478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9479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9480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9481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9482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9483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9484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9485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9486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9487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9488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9489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9490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9491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9492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9493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9494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9495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9496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9497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9498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9499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9500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9501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9502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9503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9504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9505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9506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9507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9508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9509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9510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9511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9512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9513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9514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9515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9516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9517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9518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9519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9520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9521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9522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9523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9524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9525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9526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9527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9528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9529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9530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9531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9532" name="Yıldız: 12 Nokta 65"/>
          <p:cNvSpPr/>
          <p:nvPr/>
        </p:nvSpPr>
        <p:spPr>
          <a:xfrm>
            <a:off x="276199" y="5347868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B</a:t>
            </a:r>
            <a:endParaRPr lang="zh-CN" altLang="en-US"/>
          </a:p>
        </p:txBody>
      </p:sp>
      <p:pic>
        <p:nvPicPr>
          <p:cNvPr id="2097166" name="Resim 209716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50" y="469800"/>
            <a:ext cx="7015329" cy="5918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9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71" grpId="0" animBg="1"/>
      <p:bldP spid="1049472" grpId="0" animBg="1"/>
      <p:bldP spid="1049473" grpId="0" animBg="1"/>
      <p:bldP spid="1049474" grpId="0" animBg="1"/>
      <p:bldP spid="1049475" grpId="0" animBg="1"/>
      <p:bldP spid="1049476" grpId="0" animBg="1"/>
      <p:bldP spid="1049477" grpId="0" animBg="1"/>
      <p:bldP spid="1049478" grpId="0" animBg="1"/>
      <p:bldP spid="1049479" grpId="0" animBg="1"/>
      <p:bldP spid="1049480" grpId="0" animBg="1"/>
      <p:bldP spid="1049481" grpId="0" animBg="1"/>
      <p:bldP spid="1049482" grpId="0" animBg="1"/>
      <p:bldP spid="1049483" grpId="0" animBg="1"/>
      <p:bldP spid="1049484" grpId="0" animBg="1"/>
      <p:bldP spid="1049485" grpId="0" animBg="1"/>
      <p:bldP spid="1049486" grpId="0" animBg="1"/>
      <p:bldP spid="1049487" grpId="0" animBg="1"/>
      <p:bldP spid="1049488" grpId="0" animBg="1"/>
      <p:bldP spid="1049489" grpId="0" animBg="1"/>
      <p:bldP spid="1049490" grpId="0" animBg="1"/>
      <p:bldP spid="1049491" grpId="0" animBg="1"/>
      <p:bldP spid="1049492" grpId="0" animBg="1"/>
      <p:bldP spid="1049493" grpId="0" animBg="1"/>
      <p:bldP spid="1049494" grpId="0" animBg="1"/>
      <p:bldP spid="1049495" grpId="0" animBg="1"/>
      <p:bldP spid="1049496" grpId="0" animBg="1"/>
      <p:bldP spid="1049497" grpId="0" animBg="1"/>
      <p:bldP spid="1049498" grpId="0" animBg="1"/>
      <p:bldP spid="1049499" grpId="0" animBg="1"/>
      <p:bldP spid="1049500" grpId="0" animBg="1"/>
      <p:bldP spid="1049501" grpId="0" animBg="1"/>
      <p:bldP spid="1049502" grpId="0" animBg="1"/>
      <p:bldP spid="1049503" grpId="0" animBg="1"/>
      <p:bldP spid="1049504" grpId="0" animBg="1"/>
      <p:bldP spid="1049505" grpId="0" animBg="1"/>
      <p:bldP spid="1049506" grpId="0" animBg="1"/>
      <p:bldP spid="1049507" grpId="0" animBg="1"/>
      <p:bldP spid="1049508" grpId="0" animBg="1"/>
      <p:bldP spid="1049509" grpId="0" animBg="1"/>
      <p:bldP spid="1049510" grpId="0" animBg="1"/>
      <p:bldP spid="1049511" grpId="0" animBg="1"/>
      <p:bldP spid="1049512" grpId="0" animBg="1"/>
      <p:bldP spid="1049513" grpId="0" animBg="1"/>
      <p:bldP spid="1049514" grpId="0" animBg="1"/>
      <p:bldP spid="1049515" grpId="0" animBg="1"/>
      <p:bldP spid="1049516" grpId="0" animBg="1"/>
      <p:bldP spid="1049517" grpId="0" animBg="1"/>
      <p:bldP spid="1049518" grpId="0" animBg="1"/>
      <p:bldP spid="1049519" grpId="0" animBg="1"/>
      <p:bldP spid="1049520" grpId="0" animBg="1"/>
      <p:bldP spid="1049521" grpId="0" animBg="1"/>
      <p:bldP spid="1049522" grpId="0" animBg="1"/>
      <p:bldP spid="1049523" grpId="0" animBg="1"/>
      <p:bldP spid="1049524" grpId="0" animBg="1"/>
      <p:bldP spid="1049525" grpId="0" animBg="1"/>
      <p:bldP spid="1049526" grpId="0" animBg="1"/>
      <p:bldP spid="1049527" grpId="0" animBg="1"/>
      <p:bldP spid="1049528" grpId="0" animBg="1"/>
      <p:bldP spid="1049529" grpId="0" animBg="1"/>
      <p:bldP spid="1049530" grpId="0" animBg="1"/>
      <p:bldP spid="1049531" grpId="0" animBg="1"/>
      <p:bldP spid="10495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3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16</a:t>
            </a:r>
          </a:p>
        </p:txBody>
      </p:sp>
      <p:sp>
        <p:nvSpPr>
          <p:cNvPr id="1049534" name="Rectangle 12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1049535" name="Rectangle 12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1049536" name="Rectangle 12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1049537" name="Rectangle 12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1049538" name="Rectangle 13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49539" name="Rectangle 13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049540" name="Rectangle 13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049541" name="Rectangle 13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049542" name="Rectangle 13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049543" name="Rectangle 13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049544" name="Rectangle 13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049545" name="Rectangle 13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049546" name="Rectangle 13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049547" name="Rectangle 13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049548" name="Rectangle 14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1049549" name="Rectangle 14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1049550" name="Rectangle 14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1049551" name="Rectangle 14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1049552" name="Rectangle 14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1049553" name="Rectangle 14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1049554" name="Rectangle 14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1049555" name="Rectangle 14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1049556" name="Rectangle 14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1049557" name="Rectangle 14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1049558" name="Rectangle 15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1049559" name="Rectangle 15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1049560" name="Rectangle 15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1049561" name="Rectangle 15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1049562" name="Rectangle 15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1049563" name="Rectangle 15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1049564" name="Rectangle 15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1049565" name="Rectangle 15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1049566" name="Rectangle 15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1049567" name="Rectangle 15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1049568" name="Rectangle 16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1049569" name="Rectangle 16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1049570" name="Rectangle 16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1049571" name="Rectangle 16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1049572" name="Rectangle 16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1049573" name="Rectangle 16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1049574" name="Rectangle 16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1049575" name="Rectangle 16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1049576" name="Rectangle 16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1049577" name="Rectangle 16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1049578" name="Rectangle 17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1049579" name="Rectangle 17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1049580" name="Rectangle 17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1049581" name="Rectangle 17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1049582" name="Rectangle 17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1049583" name="Rectangle 17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1049584" name="Rectangle 17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1049585" name="Rectangle 17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1049586" name="Rectangle 17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1049587" name="Rectangle 17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1049588" name="Rectangle 18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1049589" name="Rectangle 18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1049590" name="Rectangle 18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1049591" name="Rectangle 18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1049592" name="Rectangle 18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1049593" name="Rectangle 18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1049594" name="Rectangle 18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1049595" name="Rectangle 18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1049596" name="Rectangle 18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1049597" name="Rectangle 18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1049598" name="Rectangle 19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1049599" name="Rectangle 19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1049600" name="Rectangle 19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1049601" name="Rectangle 19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1049602" name="Rectangle 19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1049603" name="Rectangle 19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1049604" name="Rectangle 19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1049605" name="Rectangle 19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1049606" name="Rectangle 19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1049607" name="Rectangle 19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1049608" name="Rectangle 20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1049609" name="Rectangle 20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1049610" name="Rectangle 20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1049611" name="Rectangle 20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1049612" name="Rectangle 20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1049613" name="Rectangle 20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1049614" name="Rectangle 20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1049615" name="Rectangle 20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1049616" name="Rectangle 20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1049617" name="Rectangle 20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1049618" name="Rectangle 21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1049619" name="Rectangle 21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1049620" name="Rectangle 21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1049621" name="Rectangle 21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1049622" name="Rectangle 21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1049623" name="Rectangle 21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1049624" name="Rectangle 21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1049625" name="Rectangle 21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1049626" name="Rectangle 21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1049627" name="Rectangle 21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049628" name="Rectangle 22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49629" name="Rectangle 22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49630" name="Rectangle 22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49631" name="Rectangle 22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49632" name="Rectangle 22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9633" name="Rectangle 22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49634" name="Rectangle 22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49635" name="Rectangle 22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49636" name="Rectangle 22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49637" name="Rectangle 22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49638" name="Rectangle 23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049639" name="Rectangle 23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049640" name="Rectangle 23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049641" name="Rectangle 23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049642" name="Rectangle 23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049643" name="Rectangle 23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049644" name="Rectangle 23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049645" name="Rectangle 23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049646" name="Rectangle 23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049647" name="Rectangle 23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049648" name="Rectangle 24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049649" name="Rectangle 24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049650" name="Rectangle 24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049651" name="Rectangle 24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049652" name="Rectangle 24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049653" name="Rectangle 24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049654" name="Rectangle 24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049655" name="Yıldız: 12 Nokta 126"/>
          <p:cNvSpPr/>
          <p:nvPr/>
        </p:nvSpPr>
        <p:spPr>
          <a:xfrm>
            <a:off x="238383" y="5173942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2097167" name="Resim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65" y="1223888"/>
            <a:ext cx="7238678" cy="38984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049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04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4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34" grpId="0" animBg="1"/>
      <p:bldP spid="1049535" grpId="0" animBg="1"/>
      <p:bldP spid="1049536" grpId="0" animBg="1"/>
      <p:bldP spid="1049537" grpId="0" animBg="1"/>
      <p:bldP spid="1049538" grpId="0" animBg="1"/>
      <p:bldP spid="1049539" grpId="0" animBg="1"/>
      <p:bldP spid="1049540" grpId="0" animBg="1"/>
      <p:bldP spid="1049541" grpId="0" animBg="1"/>
      <p:bldP spid="1049542" grpId="0" animBg="1"/>
      <p:bldP spid="1049543" grpId="0" animBg="1"/>
      <p:bldP spid="1049544" grpId="0" animBg="1"/>
      <p:bldP spid="1049545" grpId="0" animBg="1"/>
      <p:bldP spid="1049546" grpId="0" animBg="1"/>
      <p:bldP spid="1049547" grpId="0" animBg="1"/>
      <p:bldP spid="1049548" grpId="0" animBg="1"/>
      <p:bldP spid="1049549" grpId="0" animBg="1"/>
      <p:bldP spid="1049550" grpId="0" animBg="1"/>
      <p:bldP spid="1049551" grpId="0" animBg="1"/>
      <p:bldP spid="1049552" grpId="0" animBg="1"/>
      <p:bldP spid="1049553" grpId="0" animBg="1"/>
      <p:bldP spid="1049554" grpId="0" animBg="1"/>
      <p:bldP spid="1049555" grpId="0" animBg="1"/>
      <p:bldP spid="1049556" grpId="0" animBg="1"/>
      <p:bldP spid="1049557" grpId="0" animBg="1"/>
      <p:bldP spid="1049558" grpId="0" animBg="1"/>
      <p:bldP spid="1049559" grpId="0" animBg="1"/>
      <p:bldP spid="1049560" grpId="0" animBg="1"/>
      <p:bldP spid="1049561" grpId="0" animBg="1"/>
      <p:bldP spid="1049562" grpId="0" animBg="1"/>
      <p:bldP spid="1049563" grpId="0" animBg="1"/>
      <p:bldP spid="1049564" grpId="0" animBg="1"/>
      <p:bldP spid="1049565" grpId="0" animBg="1"/>
      <p:bldP spid="1049566" grpId="0" animBg="1"/>
      <p:bldP spid="1049567" grpId="0" animBg="1"/>
      <p:bldP spid="1049568" grpId="0" animBg="1"/>
      <p:bldP spid="1049569" grpId="0" animBg="1"/>
      <p:bldP spid="1049570" grpId="0" animBg="1"/>
      <p:bldP spid="1049571" grpId="0" animBg="1"/>
      <p:bldP spid="1049572" grpId="0" animBg="1"/>
      <p:bldP spid="1049573" grpId="0" animBg="1"/>
      <p:bldP spid="1049574" grpId="0" animBg="1"/>
      <p:bldP spid="1049575" grpId="0" animBg="1"/>
      <p:bldP spid="1049576" grpId="0" animBg="1"/>
      <p:bldP spid="1049577" grpId="0" animBg="1"/>
      <p:bldP spid="1049578" grpId="0" animBg="1"/>
      <p:bldP spid="1049579" grpId="0" animBg="1"/>
      <p:bldP spid="1049580" grpId="0" animBg="1"/>
      <p:bldP spid="1049581" grpId="0" animBg="1"/>
      <p:bldP spid="1049582" grpId="0" animBg="1"/>
      <p:bldP spid="1049583" grpId="0" animBg="1"/>
      <p:bldP spid="1049584" grpId="0" animBg="1"/>
      <p:bldP spid="1049585" grpId="0" animBg="1"/>
      <p:bldP spid="1049586" grpId="0" animBg="1"/>
      <p:bldP spid="1049587" grpId="0" animBg="1"/>
      <p:bldP spid="1049588" grpId="0" animBg="1"/>
      <p:bldP spid="1049589" grpId="0" animBg="1"/>
      <p:bldP spid="1049590" grpId="0" animBg="1"/>
      <p:bldP spid="1049591" grpId="0" animBg="1"/>
      <p:bldP spid="1049592" grpId="0" animBg="1"/>
      <p:bldP spid="1049593" grpId="0" animBg="1"/>
      <p:bldP spid="1049594" grpId="0" animBg="1"/>
      <p:bldP spid="1049595" grpId="0" animBg="1"/>
      <p:bldP spid="1049596" grpId="0" animBg="1"/>
      <p:bldP spid="1049597" grpId="0" animBg="1"/>
      <p:bldP spid="1049598" grpId="0" animBg="1"/>
      <p:bldP spid="1049599" grpId="0" animBg="1"/>
      <p:bldP spid="1049600" grpId="0" animBg="1"/>
      <p:bldP spid="1049601" grpId="0" animBg="1"/>
      <p:bldP spid="1049602" grpId="0" animBg="1"/>
      <p:bldP spid="1049603" grpId="0" animBg="1"/>
      <p:bldP spid="1049604" grpId="0" animBg="1"/>
      <p:bldP spid="1049605" grpId="0" animBg="1"/>
      <p:bldP spid="1049606" grpId="0" animBg="1"/>
      <p:bldP spid="1049607" grpId="0" animBg="1"/>
      <p:bldP spid="1049608" grpId="0" animBg="1"/>
      <p:bldP spid="1049609" grpId="0" animBg="1"/>
      <p:bldP spid="1049610" grpId="0" animBg="1"/>
      <p:bldP spid="1049611" grpId="0" animBg="1"/>
      <p:bldP spid="1049612" grpId="0" animBg="1"/>
      <p:bldP spid="1049613" grpId="0" animBg="1"/>
      <p:bldP spid="1049614" grpId="0" animBg="1"/>
      <p:bldP spid="1049615" grpId="0" animBg="1"/>
      <p:bldP spid="1049616" grpId="0" animBg="1"/>
      <p:bldP spid="1049617" grpId="0" animBg="1"/>
      <p:bldP spid="1049618" grpId="0" animBg="1"/>
      <p:bldP spid="1049619" grpId="0" animBg="1"/>
      <p:bldP spid="1049620" grpId="0" animBg="1"/>
      <p:bldP spid="1049621" grpId="0" animBg="1"/>
      <p:bldP spid="1049622" grpId="0" animBg="1"/>
      <p:bldP spid="1049623" grpId="0" animBg="1"/>
      <p:bldP spid="1049624" grpId="0" animBg="1"/>
      <p:bldP spid="1049625" grpId="0" animBg="1"/>
      <p:bldP spid="1049626" grpId="0" animBg="1"/>
      <p:bldP spid="1049627" grpId="0" animBg="1"/>
      <p:bldP spid="1049628" grpId="0" animBg="1"/>
      <p:bldP spid="1049629" grpId="0" animBg="1"/>
      <p:bldP spid="1049630" grpId="0" animBg="1"/>
      <p:bldP spid="1049631" grpId="0" animBg="1"/>
      <p:bldP spid="1049632" grpId="0" animBg="1"/>
      <p:bldP spid="1049633" grpId="0" animBg="1"/>
      <p:bldP spid="1049634" grpId="0" animBg="1"/>
      <p:bldP spid="1049635" grpId="0" animBg="1"/>
      <p:bldP spid="1049636" grpId="0" animBg="1"/>
      <p:bldP spid="1049637" grpId="0" animBg="1"/>
      <p:bldP spid="1049638" grpId="0" animBg="1"/>
      <p:bldP spid="1049639" grpId="0" animBg="1"/>
      <p:bldP spid="1049640" grpId="0" animBg="1"/>
      <p:bldP spid="1049641" grpId="0" animBg="1"/>
      <p:bldP spid="1049642" grpId="0" animBg="1"/>
      <p:bldP spid="1049643" grpId="0" animBg="1"/>
      <p:bldP spid="1049644" grpId="0" animBg="1"/>
      <p:bldP spid="1049645" grpId="0" animBg="1"/>
      <p:bldP spid="1049646" grpId="0" animBg="1"/>
      <p:bldP spid="1049647" grpId="0" animBg="1"/>
      <p:bldP spid="1049648" grpId="0" animBg="1"/>
      <p:bldP spid="1049649" grpId="0" animBg="1"/>
      <p:bldP spid="1049650" grpId="0" animBg="1"/>
      <p:bldP spid="1049651" grpId="0" animBg="1"/>
      <p:bldP spid="1049652" grpId="0" animBg="1"/>
      <p:bldP spid="1049653" grpId="0" animBg="1"/>
      <p:bldP spid="1049654" grpId="0" animBg="1"/>
      <p:bldP spid="10496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6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17</a:t>
            </a:r>
          </a:p>
        </p:txBody>
      </p:sp>
      <p:sp>
        <p:nvSpPr>
          <p:cNvPr id="1049657" name="Rectangle 12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1049658" name="Rectangle 12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1049659" name="Rectangle 12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1049660" name="Rectangle 12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1049661" name="Rectangle 13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49662" name="Rectangle 13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049663" name="Rectangle 13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049664" name="Rectangle 13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049665" name="Rectangle 13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049666" name="Rectangle 13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049667" name="Rectangle 13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049668" name="Rectangle 13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049669" name="Rectangle 13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049670" name="Rectangle 13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049671" name="Rectangle 14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1049672" name="Rectangle 14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1049673" name="Rectangle 14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1049674" name="Rectangle 14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1049675" name="Rectangle 14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1049676" name="Rectangle 14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1049677" name="Rectangle 14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1049678" name="Rectangle 14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1049679" name="Rectangle 14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1049680" name="Rectangle 14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1049681" name="Rectangle 15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1049682" name="Rectangle 15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1049683" name="Rectangle 15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1049684" name="Rectangle 15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1049685" name="Rectangle 15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1049686" name="Rectangle 15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1049687" name="Rectangle 15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1049688" name="Rectangle 15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1049689" name="Rectangle 15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1049690" name="Rectangle 15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1049691" name="Rectangle 16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1049692" name="Rectangle 16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1049693" name="Rectangle 16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1049694" name="Rectangle 16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1049695" name="Rectangle 16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1049696" name="Rectangle 16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1049697" name="Rectangle 16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1049698" name="Rectangle 16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1049699" name="Rectangle 16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1049700" name="Rectangle 16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1049701" name="Rectangle 17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1049702" name="Rectangle 17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1049703" name="Rectangle 17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1049704" name="Rectangle 17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1049705" name="Rectangle 17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1049706" name="Rectangle 17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1049707" name="Rectangle 17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1049708" name="Rectangle 17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1049709" name="Rectangle 17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1049710" name="Rectangle 17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1049711" name="Rectangle 18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1049712" name="Rectangle 18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1049713" name="Rectangle 18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1049714" name="Rectangle 18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1049715" name="Rectangle 18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1049716" name="Rectangle 18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1049717" name="Rectangle 18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1049718" name="Rectangle 18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1049719" name="Rectangle 18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1049720" name="Rectangle 18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1049721" name="Rectangle 19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1049722" name="Rectangle 19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1049723" name="Rectangle 19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1049724" name="Rectangle 19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1049725" name="Rectangle 19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1049726" name="Rectangle 19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1049727" name="Rectangle 19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1049728" name="Rectangle 19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1049729" name="Rectangle 19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1049730" name="Rectangle 19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1049731" name="Rectangle 20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1049732" name="Rectangle 20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1049733" name="Rectangle 20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1049734" name="Rectangle 20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1049735" name="Rectangle 20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1049736" name="Rectangle 20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1049737" name="Rectangle 20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1049738" name="Rectangle 20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1049739" name="Rectangle 20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1049740" name="Rectangle 20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1049741" name="Rectangle 21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1049742" name="Rectangle 21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1049743" name="Rectangle 21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1049744" name="Rectangle 21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1049745" name="Rectangle 21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1049746" name="Rectangle 21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1049747" name="Rectangle 21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1049748" name="Rectangle 21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1049749" name="Rectangle 21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1049750" name="Rectangle 21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049751" name="Rectangle 22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49752" name="Rectangle 22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49753" name="Rectangle 22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49754" name="Rectangle 22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49755" name="Rectangle 22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9756" name="Rectangle 22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49757" name="Rectangle 22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49758" name="Rectangle 22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49759" name="Rectangle 22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49760" name="Rectangle 22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49761" name="Rectangle 23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049762" name="Rectangle 23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049763" name="Rectangle 23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049764" name="Rectangle 23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049765" name="Rectangle 23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049766" name="Rectangle 23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049767" name="Rectangle 23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049768" name="Rectangle 23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049769" name="Rectangle 23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049770" name="Rectangle 23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049771" name="Rectangle 24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049772" name="Rectangle 24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049773" name="Rectangle 24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049774" name="Rectangle 24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049775" name="Rectangle 24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049776" name="Rectangle 24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049777" name="Rectangle 24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049778" name="Yıldız: 12 Nokta 125"/>
          <p:cNvSpPr/>
          <p:nvPr/>
        </p:nvSpPr>
        <p:spPr>
          <a:xfrm>
            <a:off x="274216" y="5451732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B</a:t>
            </a:r>
            <a:endParaRPr lang="zh-CN" altLang="en-US"/>
          </a:p>
        </p:txBody>
      </p:sp>
      <p:pic>
        <p:nvPicPr>
          <p:cNvPr id="2097168" name="Resim 209716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87" y="269344"/>
            <a:ext cx="4599143" cy="63846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049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04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4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57" grpId="0" animBg="1"/>
      <p:bldP spid="1049658" grpId="0" animBg="1"/>
      <p:bldP spid="1049659" grpId="0" animBg="1"/>
      <p:bldP spid="1049660" grpId="0" animBg="1"/>
      <p:bldP spid="1049661" grpId="0" animBg="1"/>
      <p:bldP spid="1049662" grpId="0" animBg="1"/>
      <p:bldP spid="1049663" grpId="0" animBg="1"/>
      <p:bldP spid="1049664" grpId="0" animBg="1"/>
      <p:bldP spid="1049665" grpId="0" animBg="1"/>
      <p:bldP spid="1049666" grpId="0" animBg="1"/>
      <p:bldP spid="1049667" grpId="0" animBg="1"/>
      <p:bldP spid="1049668" grpId="0" animBg="1"/>
      <p:bldP spid="1049669" grpId="0" animBg="1"/>
      <p:bldP spid="1049670" grpId="0" animBg="1"/>
      <p:bldP spid="1049671" grpId="0" animBg="1"/>
      <p:bldP spid="1049672" grpId="0" animBg="1"/>
      <p:bldP spid="1049673" grpId="0" animBg="1"/>
      <p:bldP spid="1049674" grpId="0" animBg="1"/>
      <p:bldP spid="1049675" grpId="0" animBg="1"/>
      <p:bldP spid="1049676" grpId="0" animBg="1"/>
      <p:bldP spid="1049677" grpId="0" animBg="1"/>
      <p:bldP spid="1049678" grpId="0" animBg="1"/>
      <p:bldP spid="1049679" grpId="0" animBg="1"/>
      <p:bldP spid="1049680" grpId="0" animBg="1"/>
      <p:bldP spid="1049681" grpId="0" animBg="1"/>
      <p:bldP spid="1049682" grpId="0" animBg="1"/>
      <p:bldP spid="1049683" grpId="0" animBg="1"/>
      <p:bldP spid="1049684" grpId="0" animBg="1"/>
      <p:bldP spid="1049685" grpId="0" animBg="1"/>
      <p:bldP spid="1049686" grpId="0" animBg="1"/>
      <p:bldP spid="1049687" grpId="0" animBg="1"/>
      <p:bldP spid="1049688" grpId="0" animBg="1"/>
      <p:bldP spid="1049689" grpId="0" animBg="1"/>
      <p:bldP spid="1049690" grpId="0" animBg="1"/>
      <p:bldP spid="1049691" grpId="0" animBg="1"/>
      <p:bldP spid="1049692" grpId="0" animBg="1"/>
      <p:bldP spid="1049693" grpId="0" animBg="1"/>
      <p:bldP spid="1049694" grpId="0" animBg="1"/>
      <p:bldP spid="1049695" grpId="0" animBg="1"/>
      <p:bldP spid="1049696" grpId="0" animBg="1"/>
      <p:bldP spid="1049697" grpId="0" animBg="1"/>
      <p:bldP spid="1049698" grpId="0" animBg="1"/>
      <p:bldP spid="1049699" grpId="0" animBg="1"/>
      <p:bldP spid="1049700" grpId="0" animBg="1"/>
      <p:bldP spid="1049701" grpId="0" animBg="1"/>
      <p:bldP spid="1049702" grpId="0" animBg="1"/>
      <p:bldP spid="1049703" grpId="0" animBg="1"/>
      <p:bldP spid="1049704" grpId="0" animBg="1"/>
      <p:bldP spid="1049705" grpId="0" animBg="1"/>
      <p:bldP spid="1049706" grpId="0" animBg="1"/>
      <p:bldP spid="1049707" grpId="0" animBg="1"/>
      <p:bldP spid="1049708" grpId="0" animBg="1"/>
      <p:bldP spid="1049709" grpId="0" animBg="1"/>
      <p:bldP spid="1049710" grpId="0" animBg="1"/>
      <p:bldP spid="1049711" grpId="0" animBg="1"/>
      <p:bldP spid="1049712" grpId="0" animBg="1"/>
      <p:bldP spid="1049713" grpId="0" animBg="1"/>
      <p:bldP spid="1049714" grpId="0" animBg="1"/>
      <p:bldP spid="1049715" grpId="0" animBg="1"/>
      <p:bldP spid="1049716" grpId="0" animBg="1"/>
      <p:bldP spid="1049717" grpId="0" animBg="1"/>
      <p:bldP spid="1049718" grpId="0" animBg="1"/>
      <p:bldP spid="1049719" grpId="0" animBg="1"/>
      <p:bldP spid="1049720" grpId="0" animBg="1"/>
      <p:bldP spid="1049721" grpId="0" animBg="1"/>
      <p:bldP spid="1049722" grpId="0" animBg="1"/>
      <p:bldP spid="1049723" grpId="0" animBg="1"/>
      <p:bldP spid="1049724" grpId="0" animBg="1"/>
      <p:bldP spid="1049725" grpId="0" animBg="1"/>
      <p:bldP spid="1049726" grpId="0" animBg="1"/>
      <p:bldP spid="1049727" grpId="0" animBg="1"/>
      <p:bldP spid="1049728" grpId="0" animBg="1"/>
      <p:bldP spid="1049729" grpId="0" animBg="1"/>
      <p:bldP spid="1049730" grpId="0" animBg="1"/>
      <p:bldP spid="1049731" grpId="0" animBg="1"/>
      <p:bldP spid="1049732" grpId="0" animBg="1"/>
      <p:bldP spid="1049733" grpId="0" animBg="1"/>
      <p:bldP spid="1049734" grpId="0" animBg="1"/>
      <p:bldP spid="1049735" grpId="0" animBg="1"/>
      <p:bldP spid="1049736" grpId="0" animBg="1"/>
      <p:bldP spid="1049737" grpId="0" animBg="1"/>
      <p:bldP spid="1049738" grpId="0" animBg="1"/>
      <p:bldP spid="1049739" grpId="0" animBg="1"/>
      <p:bldP spid="1049740" grpId="0" animBg="1"/>
      <p:bldP spid="1049741" grpId="0" animBg="1"/>
      <p:bldP spid="1049742" grpId="0" animBg="1"/>
      <p:bldP spid="1049743" grpId="0" animBg="1"/>
      <p:bldP spid="1049744" grpId="0" animBg="1"/>
      <p:bldP spid="1049745" grpId="0" animBg="1"/>
      <p:bldP spid="1049746" grpId="0" animBg="1"/>
      <p:bldP spid="1049747" grpId="0" animBg="1"/>
      <p:bldP spid="1049748" grpId="0" animBg="1"/>
      <p:bldP spid="1049749" grpId="0" animBg="1"/>
      <p:bldP spid="1049750" grpId="0" animBg="1"/>
      <p:bldP spid="1049751" grpId="0" animBg="1"/>
      <p:bldP spid="1049752" grpId="0" animBg="1"/>
      <p:bldP spid="1049753" grpId="0" animBg="1"/>
      <p:bldP spid="1049754" grpId="0" animBg="1"/>
      <p:bldP spid="1049755" grpId="0" animBg="1"/>
      <p:bldP spid="1049756" grpId="0" animBg="1"/>
      <p:bldP spid="1049757" grpId="0" animBg="1"/>
      <p:bldP spid="1049758" grpId="0" animBg="1"/>
      <p:bldP spid="1049759" grpId="0" animBg="1"/>
      <p:bldP spid="1049760" grpId="0" animBg="1"/>
      <p:bldP spid="1049761" grpId="0" animBg="1"/>
      <p:bldP spid="1049762" grpId="0" animBg="1"/>
      <p:bldP spid="1049763" grpId="0" animBg="1"/>
      <p:bldP spid="1049764" grpId="0" animBg="1"/>
      <p:bldP spid="1049765" grpId="0" animBg="1"/>
      <p:bldP spid="1049766" grpId="0" animBg="1"/>
      <p:bldP spid="1049767" grpId="0" animBg="1"/>
      <p:bldP spid="1049768" grpId="0" animBg="1"/>
      <p:bldP spid="1049769" grpId="0" animBg="1"/>
      <p:bldP spid="1049770" grpId="0" animBg="1"/>
      <p:bldP spid="1049771" grpId="0" animBg="1"/>
      <p:bldP spid="1049772" grpId="0" animBg="1"/>
      <p:bldP spid="1049773" grpId="0" animBg="1"/>
      <p:bldP spid="1049774" grpId="0" animBg="1"/>
      <p:bldP spid="1049775" grpId="0" animBg="1"/>
      <p:bldP spid="1049776" grpId="0" animBg="1"/>
      <p:bldP spid="1049777" grpId="0" animBg="1"/>
      <p:bldP spid="10497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79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18</a:t>
            </a:r>
          </a:p>
        </p:txBody>
      </p:sp>
      <p:sp>
        <p:nvSpPr>
          <p:cNvPr id="1049780" name="Rectangle 12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1049781" name="Rectangle 12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1049782" name="Rectangle 12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1049783" name="Rectangle 12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1049784" name="Rectangle 13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49785" name="Rectangle 13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049786" name="Rectangle 13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049787" name="Rectangle 13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049788" name="Rectangle 13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049789" name="Rectangle 13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049790" name="Rectangle 13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049791" name="Rectangle 13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049792" name="Rectangle 13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049793" name="Rectangle 13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049794" name="Rectangle 14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1049795" name="Rectangle 14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1049796" name="Rectangle 14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1049797" name="Rectangle 14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1049798" name="Rectangle 14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1049799" name="Rectangle 14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1049800" name="Rectangle 14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1049801" name="Rectangle 14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1049802" name="Rectangle 14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1049803" name="Rectangle 14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1049804" name="Rectangle 15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1049805" name="Rectangle 15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1049806" name="Rectangle 15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1049807" name="Rectangle 15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1049808" name="Rectangle 15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1049809" name="Rectangle 15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1049810" name="Rectangle 15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1049811" name="Rectangle 15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1049812" name="Rectangle 15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1049813" name="Rectangle 15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1049814" name="Rectangle 16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1049815" name="Rectangle 16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1049816" name="Rectangle 16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1049817" name="Rectangle 16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1049818" name="Rectangle 16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1049819" name="Rectangle 16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1049820" name="Rectangle 16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1049821" name="Rectangle 16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1049822" name="Rectangle 16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1049823" name="Rectangle 16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1049824" name="Rectangle 17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1049825" name="Rectangle 17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1049826" name="Rectangle 17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1049827" name="Rectangle 17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1049828" name="Rectangle 17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1049829" name="Rectangle 17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1049830" name="Rectangle 17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1049831" name="Rectangle 17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1049832" name="Rectangle 17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1049833" name="Rectangle 17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1049834" name="Rectangle 18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1049835" name="Rectangle 18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1049836" name="Rectangle 18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1049837" name="Rectangle 18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1049838" name="Rectangle 18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1049839" name="Rectangle 18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1049840" name="Rectangle 18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1049841" name="Rectangle 18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1049842" name="Rectangle 18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1049843" name="Rectangle 18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1049844" name="Rectangle 19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1049845" name="Rectangle 19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1049846" name="Rectangle 19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1049847" name="Rectangle 19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1049848" name="Rectangle 19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1049849" name="Rectangle 19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1049850" name="Rectangle 19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1049851" name="Rectangle 19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1049852" name="Rectangle 19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1049853" name="Rectangle 19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1049854" name="Rectangle 20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1049855" name="Rectangle 20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1049856" name="Rectangle 20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1049857" name="Rectangle 20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1049858" name="Rectangle 20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1049859" name="Rectangle 20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1049860" name="Rectangle 20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1049861" name="Rectangle 20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1049862" name="Rectangle 20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1049863" name="Rectangle 20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1049864" name="Rectangle 21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1049865" name="Rectangle 21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1049866" name="Rectangle 21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1049867" name="Rectangle 21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1049868" name="Rectangle 21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1049869" name="Rectangle 21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1049870" name="Rectangle 21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1049871" name="Rectangle 21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1049872" name="Rectangle 21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1049873" name="Rectangle 21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049874" name="Rectangle 22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49875" name="Rectangle 22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49876" name="Rectangle 22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49877" name="Rectangle 22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49878" name="Rectangle 22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9879" name="Rectangle 22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49880" name="Rectangle 22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49881" name="Rectangle 22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49882" name="Rectangle 22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49883" name="Rectangle 22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49884" name="Rectangle 23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049885" name="Rectangle 23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049886" name="Rectangle 23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049887" name="Rectangle 23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049888" name="Rectangle 23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049889" name="Rectangle 23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049890" name="Rectangle 23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049891" name="Rectangle 23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049892" name="Rectangle 23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049893" name="Rectangle 23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049894" name="Rectangle 24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049895" name="Rectangle 24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049896" name="Rectangle 24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049897" name="Rectangle 24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049898" name="Rectangle 24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049899" name="Rectangle 24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049900" name="Rectangle 24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049901" name="Yıldız: 12 Nokta 125"/>
          <p:cNvSpPr/>
          <p:nvPr/>
        </p:nvSpPr>
        <p:spPr>
          <a:xfrm>
            <a:off x="274216" y="5253075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2097169" name="Resim 2097168"/>
          <p:cNvPicPr>
            <a:picLocks/>
          </p:cNvPicPr>
          <p:nvPr/>
        </p:nvPicPr>
        <p:blipFill>
          <a:blip r:embed="rId3"/>
          <a:srcRect l="3320"/>
          <a:stretch>
            <a:fillRect/>
          </a:stretch>
        </p:blipFill>
        <p:spPr>
          <a:xfrm>
            <a:off x="1925711" y="269345"/>
            <a:ext cx="6665587" cy="62230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049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04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4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780" grpId="0" animBg="1"/>
      <p:bldP spid="1049781" grpId="0" animBg="1"/>
      <p:bldP spid="1049782" grpId="0" animBg="1"/>
      <p:bldP spid="1049783" grpId="0" animBg="1"/>
      <p:bldP spid="1049784" grpId="0" animBg="1"/>
      <p:bldP spid="1049785" grpId="0" animBg="1"/>
      <p:bldP spid="1049786" grpId="0" animBg="1"/>
      <p:bldP spid="1049787" grpId="0" animBg="1"/>
      <p:bldP spid="1049788" grpId="0" animBg="1"/>
      <p:bldP spid="1049789" grpId="0" animBg="1"/>
      <p:bldP spid="1049790" grpId="0" animBg="1"/>
      <p:bldP spid="1049791" grpId="0" animBg="1"/>
      <p:bldP spid="1049792" grpId="0" animBg="1"/>
      <p:bldP spid="1049793" grpId="0" animBg="1"/>
      <p:bldP spid="1049794" grpId="0" animBg="1"/>
      <p:bldP spid="1049795" grpId="0" animBg="1"/>
      <p:bldP spid="1049796" grpId="0" animBg="1"/>
      <p:bldP spid="1049797" grpId="0" animBg="1"/>
      <p:bldP spid="1049798" grpId="0" animBg="1"/>
      <p:bldP spid="1049799" grpId="0" animBg="1"/>
      <p:bldP spid="1049800" grpId="0" animBg="1"/>
      <p:bldP spid="1049801" grpId="0" animBg="1"/>
      <p:bldP spid="1049802" grpId="0" animBg="1"/>
      <p:bldP spid="1049803" grpId="0" animBg="1"/>
      <p:bldP spid="1049804" grpId="0" animBg="1"/>
      <p:bldP spid="1049805" grpId="0" animBg="1"/>
      <p:bldP spid="1049806" grpId="0" animBg="1"/>
      <p:bldP spid="1049807" grpId="0" animBg="1"/>
      <p:bldP spid="1049808" grpId="0" animBg="1"/>
      <p:bldP spid="1049809" grpId="0" animBg="1"/>
      <p:bldP spid="1049810" grpId="0" animBg="1"/>
      <p:bldP spid="1049811" grpId="0" animBg="1"/>
      <p:bldP spid="1049812" grpId="0" animBg="1"/>
      <p:bldP spid="1049813" grpId="0" animBg="1"/>
      <p:bldP spid="1049814" grpId="0" animBg="1"/>
      <p:bldP spid="1049815" grpId="0" animBg="1"/>
      <p:bldP spid="1049816" grpId="0" animBg="1"/>
      <p:bldP spid="1049817" grpId="0" animBg="1"/>
      <p:bldP spid="1049818" grpId="0" animBg="1"/>
      <p:bldP spid="1049819" grpId="0" animBg="1"/>
      <p:bldP spid="1049820" grpId="0" animBg="1"/>
      <p:bldP spid="1049821" grpId="0" animBg="1"/>
      <p:bldP spid="1049822" grpId="0" animBg="1"/>
      <p:bldP spid="1049823" grpId="0" animBg="1"/>
      <p:bldP spid="1049824" grpId="0" animBg="1"/>
      <p:bldP spid="1049825" grpId="0" animBg="1"/>
      <p:bldP spid="1049826" grpId="0" animBg="1"/>
      <p:bldP spid="1049827" grpId="0" animBg="1"/>
      <p:bldP spid="1049828" grpId="0" animBg="1"/>
      <p:bldP spid="1049829" grpId="0" animBg="1"/>
      <p:bldP spid="1049830" grpId="0" animBg="1"/>
      <p:bldP spid="1049831" grpId="0" animBg="1"/>
      <p:bldP spid="1049832" grpId="0" animBg="1"/>
      <p:bldP spid="1049833" grpId="0" animBg="1"/>
      <p:bldP spid="1049834" grpId="0" animBg="1"/>
      <p:bldP spid="1049835" grpId="0" animBg="1"/>
      <p:bldP spid="1049836" grpId="0" animBg="1"/>
      <p:bldP spid="1049837" grpId="0" animBg="1"/>
      <p:bldP spid="1049838" grpId="0" animBg="1"/>
      <p:bldP spid="1049839" grpId="0" animBg="1"/>
      <p:bldP spid="1049840" grpId="0" animBg="1"/>
      <p:bldP spid="1049841" grpId="0" animBg="1"/>
      <p:bldP spid="1049842" grpId="0" animBg="1"/>
      <p:bldP spid="1049843" grpId="0" animBg="1"/>
      <p:bldP spid="1049844" grpId="0" animBg="1"/>
      <p:bldP spid="1049845" grpId="0" animBg="1"/>
      <p:bldP spid="1049846" grpId="0" animBg="1"/>
      <p:bldP spid="1049847" grpId="0" animBg="1"/>
      <p:bldP spid="1049848" grpId="0" animBg="1"/>
      <p:bldP spid="1049849" grpId="0" animBg="1"/>
      <p:bldP spid="1049850" grpId="0" animBg="1"/>
      <p:bldP spid="1049851" grpId="0" animBg="1"/>
      <p:bldP spid="1049852" grpId="0" animBg="1"/>
      <p:bldP spid="1049853" grpId="0" animBg="1"/>
      <p:bldP spid="1049854" grpId="0" animBg="1"/>
      <p:bldP spid="1049855" grpId="0" animBg="1"/>
      <p:bldP spid="1049856" grpId="0" animBg="1"/>
      <p:bldP spid="1049857" grpId="0" animBg="1"/>
      <p:bldP spid="1049858" grpId="0" animBg="1"/>
      <p:bldP spid="1049859" grpId="0" animBg="1"/>
      <p:bldP spid="1049860" grpId="0" animBg="1"/>
      <p:bldP spid="1049861" grpId="0" animBg="1"/>
      <p:bldP spid="1049862" grpId="0" animBg="1"/>
      <p:bldP spid="1049863" grpId="0" animBg="1"/>
      <p:bldP spid="1049864" grpId="0" animBg="1"/>
      <p:bldP spid="1049865" grpId="0" animBg="1"/>
      <p:bldP spid="1049866" grpId="0" animBg="1"/>
      <p:bldP spid="1049867" grpId="0" animBg="1"/>
      <p:bldP spid="1049868" grpId="0" animBg="1"/>
      <p:bldP spid="1049869" grpId="0" animBg="1"/>
      <p:bldP spid="1049870" grpId="0" animBg="1"/>
      <p:bldP spid="1049871" grpId="0" animBg="1"/>
      <p:bldP spid="1049872" grpId="0" animBg="1"/>
      <p:bldP spid="1049873" grpId="0" animBg="1"/>
      <p:bldP spid="1049874" grpId="0" animBg="1"/>
      <p:bldP spid="1049875" grpId="0" animBg="1"/>
      <p:bldP spid="1049876" grpId="0" animBg="1"/>
      <p:bldP spid="1049877" grpId="0" animBg="1"/>
      <p:bldP spid="1049878" grpId="0" animBg="1"/>
      <p:bldP spid="1049879" grpId="0" animBg="1"/>
      <p:bldP spid="1049880" grpId="0" animBg="1"/>
      <p:bldP spid="1049881" grpId="0" animBg="1"/>
      <p:bldP spid="1049882" grpId="0" animBg="1"/>
      <p:bldP spid="1049883" grpId="0" animBg="1"/>
      <p:bldP spid="1049884" grpId="0" animBg="1"/>
      <p:bldP spid="1049885" grpId="0" animBg="1"/>
      <p:bldP spid="1049886" grpId="0" animBg="1"/>
      <p:bldP spid="1049887" grpId="0" animBg="1"/>
      <p:bldP spid="1049888" grpId="0" animBg="1"/>
      <p:bldP spid="1049889" grpId="0" animBg="1"/>
      <p:bldP spid="1049890" grpId="0" animBg="1"/>
      <p:bldP spid="1049891" grpId="0" animBg="1"/>
      <p:bldP spid="1049892" grpId="0" animBg="1"/>
      <p:bldP spid="1049893" grpId="0" animBg="1"/>
      <p:bldP spid="1049894" grpId="0" animBg="1"/>
      <p:bldP spid="1049895" grpId="0" animBg="1"/>
      <p:bldP spid="1049896" grpId="0" animBg="1"/>
      <p:bldP spid="1049897" grpId="0" animBg="1"/>
      <p:bldP spid="1049898" grpId="0" animBg="1"/>
      <p:bldP spid="1049899" grpId="0" animBg="1"/>
      <p:bldP spid="1049900" grpId="0" animBg="1"/>
      <p:bldP spid="10499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Yıldız: 7 Nokta 5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</a:t>
            </a:r>
          </a:p>
        </p:txBody>
      </p:sp>
      <p:sp>
        <p:nvSpPr>
          <p:cNvPr id="1048589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8590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8591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8592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8593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8594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8595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8596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8597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8598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8599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8600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8601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8602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8603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8604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8605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8606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8607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8608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8609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8610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8611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8612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8613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8614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8615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8616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8617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8618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8619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8620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8621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8622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8623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8624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8625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8626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8627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8628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8629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8630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8631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8632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8633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8634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8635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8636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8637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8638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8639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8640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8641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8642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8643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8644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8645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8646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8647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8648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8649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8650" name="Yıldız: 12 Nokta 66"/>
          <p:cNvSpPr/>
          <p:nvPr/>
        </p:nvSpPr>
        <p:spPr>
          <a:xfrm>
            <a:off x="276199" y="5268901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C</a:t>
            </a:r>
            <a:endParaRPr lang="zh-CN" altLang="en-US"/>
          </a:p>
        </p:txBody>
      </p:sp>
      <p:pic>
        <p:nvPicPr>
          <p:cNvPr id="2097152" name="Resim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94448" y="532476"/>
            <a:ext cx="6400487" cy="593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 animBg="1"/>
      <p:bldP spid="1048590" grpId="0" animBg="1"/>
      <p:bldP spid="1048591" grpId="0" animBg="1"/>
      <p:bldP spid="1048592" grpId="0" animBg="1"/>
      <p:bldP spid="1048593" grpId="0" animBg="1"/>
      <p:bldP spid="1048594" grpId="0" animBg="1"/>
      <p:bldP spid="1048595" grpId="0" animBg="1"/>
      <p:bldP spid="1048596" grpId="0" animBg="1"/>
      <p:bldP spid="1048597" grpId="0" animBg="1"/>
      <p:bldP spid="1048598" grpId="0" animBg="1"/>
      <p:bldP spid="1048599" grpId="0" animBg="1"/>
      <p:bldP spid="1048600" grpId="0" animBg="1"/>
      <p:bldP spid="1048601" grpId="0" animBg="1"/>
      <p:bldP spid="1048602" grpId="0" animBg="1"/>
      <p:bldP spid="1048603" grpId="0" animBg="1"/>
      <p:bldP spid="1048604" grpId="0" animBg="1"/>
      <p:bldP spid="1048605" grpId="0" animBg="1"/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  <p:bldP spid="1048614" grpId="0" animBg="1"/>
      <p:bldP spid="1048615" grpId="0" animBg="1"/>
      <p:bldP spid="1048616" grpId="0" animBg="1"/>
      <p:bldP spid="1048617" grpId="0" animBg="1"/>
      <p:bldP spid="1048618" grpId="0" animBg="1"/>
      <p:bldP spid="1048619" grpId="0" animBg="1"/>
      <p:bldP spid="1048620" grpId="0" animBg="1"/>
      <p:bldP spid="1048621" grpId="0" animBg="1"/>
      <p:bldP spid="1048622" grpId="0" animBg="1"/>
      <p:bldP spid="1048623" grpId="0" animBg="1"/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  <p:bldP spid="1048630" grpId="0" animBg="1"/>
      <p:bldP spid="1048631" grpId="0" animBg="1"/>
      <p:bldP spid="1048632" grpId="0" animBg="1"/>
      <p:bldP spid="1048633" grpId="0" animBg="1"/>
      <p:bldP spid="1048634" grpId="0" animBg="1"/>
      <p:bldP spid="1048635" grpId="0" animBg="1"/>
      <p:bldP spid="1048636" grpId="0" animBg="1"/>
      <p:bldP spid="1048637" grpId="0" animBg="1"/>
      <p:bldP spid="1048638" grpId="0" animBg="1"/>
      <p:bldP spid="1048639" grpId="0" animBg="1"/>
      <p:bldP spid="1048640" grpId="0" animBg="1"/>
      <p:bldP spid="1048641" grpId="0" animBg="1"/>
      <p:bldP spid="1048642" grpId="0" animBg="1"/>
      <p:bldP spid="1048643" grpId="0" animBg="1"/>
      <p:bldP spid="1048644" grpId="0" animBg="1"/>
      <p:bldP spid="1048645" grpId="0" animBg="1"/>
      <p:bldP spid="1048646" grpId="0" animBg="1"/>
      <p:bldP spid="1048647" grpId="0" animBg="1"/>
      <p:bldP spid="1048648" grpId="0" animBg="1"/>
      <p:bldP spid="1048649" grpId="0" animBg="1"/>
      <p:bldP spid="10486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02" name="Yıldız: 7 Nokta 2"/>
          <p:cNvSpPr/>
          <p:nvPr/>
        </p:nvSpPr>
        <p:spPr>
          <a:xfrm>
            <a:off x="188485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19</a:t>
            </a:r>
          </a:p>
        </p:txBody>
      </p:sp>
      <p:sp>
        <p:nvSpPr>
          <p:cNvPr id="1049903" name="Rectangle 12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1049904" name="Rectangle 12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1049905" name="Rectangle 12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1049906" name="Rectangle 12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1049907" name="Rectangle 13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49908" name="Rectangle 13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049909" name="Rectangle 13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049910" name="Rectangle 13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049911" name="Rectangle 13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049912" name="Rectangle 13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049913" name="Rectangle 13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049914" name="Rectangle 13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049915" name="Rectangle 13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049916" name="Rectangle 13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049917" name="Rectangle 14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1049918" name="Rectangle 14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1049919" name="Rectangle 14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1049920" name="Rectangle 14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1049921" name="Rectangle 14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1049922" name="Rectangle 14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1049923" name="Rectangle 14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1049924" name="Rectangle 14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1049925" name="Rectangle 14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1049926" name="Rectangle 14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1049927" name="Rectangle 15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1049928" name="Rectangle 15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1049929" name="Rectangle 15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1049930" name="Rectangle 15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1049931" name="Rectangle 15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1049932" name="Rectangle 15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1049933" name="Rectangle 15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1049934" name="Rectangle 15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1049935" name="Rectangle 15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1049936" name="Rectangle 15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1049937" name="Rectangle 16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1049938" name="Rectangle 16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1049939" name="Rectangle 16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1049940" name="Rectangle 16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1049941" name="Rectangle 16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1049942" name="Rectangle 16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1049943" name="Rectangle 16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1049944" name="Rectangle 16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1049945" name="Rectangle 16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1049946" name="Rectangle 16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1049947" name="Rectangle 17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1049948" name="Rectangle 17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1049949" name="Rectangle 17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1049950" name="Rectangle 17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1049951" name="Rectangle 17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1049952" name="Rectangle 17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1049953" name="Rectangle 17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1049954" name="Rectangle 17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1049955" name="Rectangle 17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1049956" name="Rectangle 17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1049957" name="Rectangle 18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1049958" name="Rectangle 18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1049959" name="Rectangle 18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1049960" name="Rectangle 18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1049961" name="Rectangle 18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1049962" name="Rectangle 18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1049963" name="Rectangle 18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1049964" name="Rectangle 18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1049965" name="Rectangle 18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1049966" name="Rectangle 18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1049967" name="Rectangle 19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1049968" name="Rectangle 19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1049969" name="Rectangle 19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1049970" name="Rectangle 19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1049971" name="Rectangle 19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1049972" name="Rectangle 19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1049973" name="Rectangle 19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1049974" name="Rectangle 19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1049975" name="Rectangle 19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1049976" name="Rectangle 19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1049977" name="Rectangle 20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1049978" name="Rectangle 20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1049979" name="Rectangle 20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1049980" name="Rectangle 20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1049981" name="Rectangle 20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1049982" name="Rectangle 20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1049983" name="Rectangle 20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1049984" name="Rectangle 20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1049985" name="Rectangle 20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1049986" name="Rectangle 20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1049987" name="Rectangle 21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1049988" name="Rectangle 21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1049989" name="Rectangle 21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1049990" name="Rectangle 21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1049991" name="Rectangle 21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1049992" name="Rectangle 21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1049993" name="Rectangle 21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1049994" name="Rectangle 21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1049995" name="Rectangle 21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1049996" name="Rectangle 21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049997" name="Rectangle 22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49998" name="Rectangle 22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49999" name="Rectangle 22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50000" name="Rectangle 22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50001" name="Rectangle 22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50002" name="Rectangle 22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0003" name="Rectangle 22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50004" name="Rectangle 22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50005" name="Rectangle 22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50006" name="Rectangle 22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50007" name="Rectangle 23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050008" name="Rectangle 23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050009" name="Rectangle 23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050010" name="Rectangle 23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050011" name="Rectangle 23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050012" name="Rectangle 23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050013" name="Rectangle 23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050014" name="Rectangle 23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050015" name="Rectangle 23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050016" name="Rectangle 23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050017" name="Rectangle 24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050018" name="Rectangle 24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050019" name="Rectangle 24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050020" name="Rectangle 24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050021" name="Rectangle 24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050022" name="Rectangle 24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050023" name="Rectangle 24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050024" name="Yıldız: 12 Nokta 125"/>
          <p:cNvSpPr/>
          <p:nvPr/>
        </p:nvSpPr>
        <p:spPr>
          <a:xfrm>
            <a:off x="274216" y="5348032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7200" b="1" dirty="0">
                <a:solidFill>
                  <a:schemeClr val="tx1"/>
                </a:solidFill>
              </a:rPr>
              <a:t>A</a:t>
            </a:r>
            <a:endParaRPr lang="zh-CN" altLang="en-US" dirty="0"/>
          </a:p>
        </p:txBody>
      </p:sp>
      <p:pic>
        <p:nvPicPr>
          <p:cNvPr id="2097170" name="Resim 209716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44457" y="855445"/>
            <a:ext cx="7206626" cy="5093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050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05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5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903" grpId="0" animBg="1"/>
      <p:bldP spid="1049904" grpId="0" animBg="1"/>
      <p:bldP spid="1049905" grpId="0" animBg="1"/>
      <p:bldP spid="1049906" grpId="0" animBg="1"/>
      <p:bldP spid="1049907" grpId="0" animBg="1"/>
      <p:bldP spid="1049908" grpId="0" animBg="1"/>
      <p:bldP spid="1049909" grpId="0" animBg="1"/>
      <p:bldP spid="1049910" grpId="0" animBg="1"/>
      <p:bldP spid="1049911" grpId="0" animBg="1"/>
      <p:bldP spid="1049912" grpId="0" animBg="1"/>
      <p:bldP spid="1049913" grpId="0" animBg="1"/>
      <p:bldP spid="1049914" grpId="0" animBg="1"/>
      <p:bldP spid="1049915" grpId="0" animBg="1"/>
      <p:bldP spid="1049916" grpId="0" animBg="1"/>
      <p:bldP spid="1049917" grpId="0" animBg="1"/>
      <p:bldP spid="1049918" grpId="0" animBg="1"/>
      <p:bldP spid="1049919" grpId="0" animBg="1"/>
      <p:bldP spid="1049920" grpId="0" animBg="1"/>
      <p:bldP spid="1049921" grpId="0" animBg="1"/>
      <p:bldP spid="1049922" grpId="0" animBg="1"/>
      <p:bldP spid="1049923" grpId="0" animBg="1"/>
      <p:bldP spid="1049924" grpId="0" animBg="1"/>
      <p:bldP spid="1049925" grpId="0" animBg="1"/>
      <p:bldP spid="1049926" grpId="0" animBg="1"/>
      <p:bldP spid="1049927" grpId="0" animBg="1"/>
      <p:bldP spid="1049928" grpId="0" animBg="1"/>
      <p:bldP spid="1049929" grpId="0" animBg="1"/>
      <p:bldP spid="1049930" grpId="0" animBg="1"/>
      <p:bldP spid="1049931" grpId="0" animBg="1"/>
      <p:bldP spid="1049932" grpId="0" animBg="1"/>
      <p:bldP spid="1049933" grpId="0" animBg="1"/>
      <p:bldP spid="1049934" grpId="0" animBg="1"/>
      <p:bldP spid="1049935" grpId="0" animBg="1"/>
      <p:bldP spid="1049936" grpId="0" animBg="1"/>
      <p:bldP spid="1049937" grpId="0" animBg="1"/>
      <p:bldP spid="1049938" grpId="0" animBg="1"/>
      <p:bldP spid="1049939" grpId="0" animBg="1"/>
      <p:bldP spid="1049940" grpId="0" animBg="1"/>
      <p:bldP spid="1049941" grpId="0" animBg="1"/>
      <p:bldP spid="1049942" grpId="0" animBg="1"/>
      <p:bldP spid="1049943" grpId="0" animBg="1"/>
      <p:bldP spid="1049944" grpId="0" animBg="1"/>
      <p:bldP spid="1049945" grpId="0" animBg="1"/>
      <p:bldP spid="1049946" grpId="0" animBg="1"/>
      <p:bldP spid="1049947" grpId="0" animBg="1"/>
      <p:bldP spid="1049948" grpId="0" animBg="1"/>
      <p:bldP spid="1049949" grpId="0" animBg="1"/>
      <p:bldP spid="1049950" grpId="0" animBg="1"/>
      <p:bldP spid="1049951" grpId="0" animBg="1"/>
      <p:bldP spid="1049952" grpId="0" animBg="1"/>
      <p:bldP spid="1049953" grpId="0" animBg="1"/>
      <p:bldP spid="1049954" grpId="0" animBg="1"/>
      <p:bldP spid="1049955" grpId="0" animBg="1"/>
      <p:bldP spid="1049956" grpId="0" animBg="1"/>
      <p:bldP spid="1049957" grpId="0" animBg="1"/>
      <p:bldP spid="1049958" grpId="0" animBg="1"/>
      <p:bldP spid="1049959" grpId="0" animBg="1"/>
      <p:bldP spid="1049960" grpId="0" animBg="1"/>
      <p:bldP spid="1049961" grpId="0" animBg="1"/>
      <p:bldP spid="1049962" grpId="0" animBg="1"/>
      <p:bldP spid="1049963" grpId="0" animBg="1"/>
      <p:bldP spid="1049964" grpId="0" animBg="1"/>
      <p:bldP spid="1049965" grpId="0" animBg="1"/>
      <p:bldP spid="1049966" grpId="0" animBg="1"/>
      <p:bldP spid="1049967" grpId="0" animBg="1"/>
      <p:bldP spid="1049968" grpId="0" animBg="1"/>
      <p:bldP spid="1049969" grpId="0" animBg="1"/>
      <p:bldP spid="1049970" grpId="0" animBg="1"/>
      <p:bldP spid="1049971" grpId="0" animBg="1"/>
      <p:bldP spid="1049972" grpId="0" animBg="1"/>
      <p:bldP spid="1049973" grpId="0" animBg="1"/>
      <p:bldP spid="1049974" grpId="0" animBg="1"/>
      <p:bldP spid="1049975" grpId="0" animBg="1"/>
      <p:bldP spid="1049976" grpId="0" animBg="1"/>
      <p:bldP spid="1049977" grpId="0" animBg="1"/>
      <p:bldP spid="1049978" grpId="0" animBg="1"/>
      <p:bldP spid="1049979" grpId="0" animBg="1"/>
      <p:bldP spid="1049980" grpId="0" animBg="1"/>
      <p:bldP spid="1049981" grpId="0" animBg="1"/>
      <p:bldP spid="1049982" grpId="0" animBg="1"/>
      <p:bldP spid="1049983" grpId="0" animBg="1"/>
      <p:bldP spid="1049984" grpId="0" animBg="1"/>
      <p:bldP spid="1049985" grpId="0" animBg="1"/>
      <p:bldP spid="1049986" grpId="0" animBg="1"/>
      <p:bldP spid="1049987" grpId="0" animBg="1"/>
      <p:bldP spid="1049988" grpId="0" animBg="1"/>
      <p:bldP spid="1049989" grpId="0" animBg="1"/>
      <p:bldP spid="1049990" grpId="0" animBg="1"/>
      <p:bldP spid="1049991" grpId="0" animBg="1"/>
      <p:bldP spid="1049992" grpId="0" animBg="1"/>
      <p:bldP spid="1049993" grpId="0" animBg="1"/>
      <p:bldP spid="1049994" grpId="0" animBg="1"/>
      <p:bldP spid="1049995" grpId="0" animBg="1"/>
      <p:bldP spid="1049996" grpId="0" animBg="1"/>
      <p:bldP spid="1049997" grpId="0" animBg="1"/>
      <p:bldP spid="1049998" grpId="0" animBg="1"/>
      <p:bldP spid="1049999" grpId="0" animBg="1"/>
      <p:bldP spid="1050000" grpId="0" animBg="1"/>
      <p:bldP spid="1050001" grpId="0" animBg="1"/>
      <p:bldP spid="1050002" grpId="0" animBg="1"/>
      <p:bldP spid="1050003" grpId="0" animBg="1"/>
      <p:bldP spid="1050004" grpId="0" animBg="1"/>
      <p:bldP spid="1050005" grpId="0" animBg="1"/>
      <p:bldP spid="1050006" grpId="0" animBg="1"/>
      <p:bldP spid="1050007" grpId="0" animBg="1"/>
      <p:bldP spid="1050008" grpId="0" animBg="1"/>
      <p:bldP spid="1050009" grpId="0" animBg="1"/>
      <p:bldP spid="1050010" grpId="0" animBg="1"/>
      <p:bldP spid="1050011" grpId="0" animBg="1"/>
      <p:bldP spid="1050012" grpId="0" animBg="1"/>
      <p:bldP spid="1050013" grpId="0" animBg="1"/>
      <p:bldP spid="1050014" grpId="0" animBg="1"/>
      <p:bldP spid="1050015" grpId="0" animBg="1"/>
      <p:bldP spid="1050016" grpId="0" animBg="1"/>
      <p:bldP spid="1050017" grpId="0" animBg="1"/>
      <p:bldP spid="1050018" grpId="0" animBg="1"/>
      <p:bldP spid="1050019" grpId="0" animBg="1"/>
      <p:bldP spid="1050020" grpId="0" animBg="1"/>
      <p:bldP spid="1050021" grpId="0" animBg="1"/>
      <p:bldP spid="1050022" grpId="0" animBg="1"/>
      <p:bldP spid="1050023" grpId="0" animBg="1"/>
      <p:bldP spid="10500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25" name="Yıldız: 7 Nokta 2"/>
          <p:cNvSpPr/>
          <p:nvPr/>
        </p:nvSpPr>
        <p:spPr>
          <a:xfrm>
            <a:off x="216620" y="269345"/>
            <a:ext cx="1147945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20</a:t>
            </a:r>
          </a:p>
        </p:txBody>
      </p:sp>
      <p:sp>
        <p:nvSpPr>
          <p:cNvPr id="1050026" name="Rectangle 12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1050027" name="Rectangle 12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1050028" name="Rectangle 12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1050029" name="Rectangle 12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1050030" name="Rectangle 13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50031" name="Rectangle 13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050032" name="Rectangle 13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050033" name="Rectangle 13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050034" name="Rectangle 13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050035" name="Rectangle 13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050036" name="Rectangle 13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050037" name="Rectangle 13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050038" name="Rectangle 13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050039" name="Rectangle 13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050040" name="Rectangle 14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1050041" name="Rectangle 14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1050042" name="Rectangle 14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1050043" name="Rectangle 14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1050044" name="Rectangle 14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1050045" name="Rectangle 14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1050046" name="Rectangle 14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1050047" name="Rectangle 14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1050048" name="Rectangle 14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1050049" name="Rectangle 14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1050050" name="Rectangle 15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1050051" name="Rectangle 15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1050052" name="Rectangle 15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1050053" name="Rectangle 15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1050054" name="Rectangle 15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1050055" name="Rectangle 15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1050056" name="Rectangle 15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1050057" name="Rectangle 15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1050058" name="Rectangle 15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1050059" name="Rectangle 15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1050060" name="Rectangle 16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1050061" name="Rectangle 16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1050062" name="Rectangle 16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1050063" name="Rectangle 16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1050064" name="Rectangle 16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1050065" name="Rectangle 16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1050066" name="Rectangle 16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1050067" name="Rectangle 16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1050068" name="Rectangle 16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1050069" name="Rectangle 16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1050070" name="Rectangle 17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1050071" name="Rectangle 17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1050072" name="Rectangle 17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1050073" name="Rectangle 17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1050074" name="Rectangle 17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1050075" name="Rectangle 17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1050076" name="Rectangle 17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1050077" name="Rectangle 17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1050078" name="Rectangle 17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1050079" name="Rectangle 17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1050080" name="Rectangle 18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1050081" name="Rectangle 18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1050082" name="Rectangle 18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1050083" name="Rectangle 18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1050084" name="Rectangle 18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1050085" name="Rectangle 18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1050086" name="Rectangle 18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1050087" name="Rectangle 18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1050088" name="Rectangle 18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1050089" name="Rectangle 18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1050090" name="Rectangle 19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1050091" name="Rectangle 19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1050092" name="Rectangle 19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1050093" name="Rectangle 19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1050094" name="Rectangle 19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1050095" name="Rectangle 19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1050096" name="Rectangle 19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1050097" name="Rectangle 19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1050098" name="Rectangle 19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1050099" name="Rectangle 19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1050100" name="Rectangle 20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1050101" name="Rectangle 20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1050102" name="Rectangle 20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1050103" name="Rectangle 20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1050104" name="Rectangle 20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1050105" name="Rectangle 20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1050106" name="Rectangle 20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1050107" name="Rectangle 20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1050108" name="Rectangle 20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1050109" name="Rectangle 20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1050110" name="Rectangle 21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1050111" name="Rectangle 21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1050112" name="Rectangle 21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1050113" name="Rectangle 21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1050114" name="Rectangle 21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1050115" name="Rectangle 21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1050116" name="Rectangle 21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1050117" name="Rectangle 21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1050118" name="Rectangle 21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1050119" name="Rectangle 21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050120" name="Rectangle 22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50121" name="Rectangle 22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50122" name="Rectangle 22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50123" name="Rectangle 22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50124" name="Rectangle 22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50125" name="Rectangle 22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0126" name="Rectangle 22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50127" name="Rectangle 22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50128" name="Rectangle 22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50129" name="Rectangle 22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50130" name="Rectangle 23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050131" name="Rectangle 23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050132" name="Rectangle 23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050133" name="Rectangle 23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050134" name="Rectangle 23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050135" name="Rectangle 23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050136" name="Rectangle 23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050137" name="Rectangle 23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050138" name="Rectangle 23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050139" name="Rectangle 23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050140" name="Rectangle 24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050141" name="Rectangle 24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050142" name="Rectangle 24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050143" name="Rectangle 24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050144" name="Rectangle 24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050145" name="Rectangle 24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050146" name="Rectangle 24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050147" name="Yıldız: 12 Nokta 125"/>
          <p:cNvSpPr/>
          <p:nvPr/>
        </p:nvSpPr>
        <p:spPr>
          <a:xfrm>
            <a:off x="274216" y="5435076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C</a:t>
            </a:r>
            <a:endParaRPr lang="zh-CN" altLang="en-US"/>
          </a:p>
        </p:txBody>
      </p:sp>
      <p:pic>
        <p:nvPicPr>
          <p:cNvPr id="2097171" name="Resim 209717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11" y="606668"/>
            <a:ext cx="6983244" cy="56446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050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05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5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026" grpId="0" animBg="1"/>
      <p:bldP spid="1050027" grpId="0" animBg="1"/>
      <p:bldP spid="1050028" grpId="0" animBg="1"/>
      <p:bldP spid="1050029" grpId="0" animBg="1"/>
      <p:bldP spid="1050030" grpId="0" animBg="1"/>
      <p:bldP spid="1050031" grpId="0" animBg="1"/>
      <p:bldP spid="1050032" grpId="0" animBg="1"/>
      <p:bldP spid="1050033" grpId="0" animBg="1"/>
      <p:bldP spid="1050034" grpId="0" animBg="1"/>
      <p:bldP spid="1050035" grpId="0" animBg="1"/>
      <p:bldP spid="1050036" grpId="0" animBg="1"/>
      <p:bldP spid="1050037" grpId="0" animBg="1"/>
      <p:bldP spid="1050038" grpId="0" animBg="1"/>
      <p:bldP spid="1050039" grpId="0" animBg="1"/>
      <p:bldP spid="1050040" grpId="0" animBg="1"/>
      <p:bldP spid="1050041" grpId="0" animBg="1"/>
      <p:bldP spid="1050042" grpId="0" animBg="1"/>
      <p:bldP spid="1050043" grpId="0" animBg="1"/>
      <p:bldP spid="1050044" grpId="0" animBg="1"/>
      <p:bldP spid="1050045" grpId="0" animBg="1"/>
      <p:bldP spid="1050046" grpId="0" animBg="1"/>
      <p:bldP spid="1050047" grpId="0" animBg="1"/>
      <p:bldP spid="1050048" grpId="0" animBg="1"/>
      <p:bldP spid="1050049" grpId="0" animBg="1"/>
      <p:bldP spid="1050050" grpId="0" animBg="1"/>
      <p:bldP spid="1050051" grpId="0" animBg="1"/>
      <p:bldP spid="1050052" grpId="0" animBg="1"/>
      <p:bldP spid="1050053" grpId="0" animBg="1"/>
      <p:bldP spid="1050054" grpId="0" animBg="1"/>
      <p:bldP spid="1050055" grpId="0" animBg="1"/>
      <p:bldP spid="1050056" grpId="0" animBg="1"/>
      <p:bldP spid="1050057" grpId="0" animBg="1"/>
      <p:bldP spid="1050058" grpId="0" animBg="1"/>
      <p:bldP spid="1050059" grpId="0" animBg="1"/>
      <p:bldP spid="1050060" grpId="0" animBg="1"/>
      <p:bldP spid="1050061" grpId="0" animBg="1"/>
      <p:bldP spid="1050062" grpId="0" animBg="1"/>
      <p:bldP spid="1050063" grpId="0" animBg="1"/>
      <p:bldP spid="1050064" grpId="0" animBg="1"/>
      <p:bldP spid="1050065" grpId="0" animBg="1"/>
      <p:bldP spid="1050066" grpId="0" animBg="1"/>
      <p:bldP spid="1050067" grpId="0" animBg="1"/>
      <p:bldP spid="1050068" grpId="0" animBg="1"/>
      <p:bldP spid="1050069" grpId="0" animBg="1"/>
      <p:bldP spid="1050070" grpId="0" animBg="1"/>
      <p:bldP spid="1050071" grpId="0" animBg="1"/>
      <p:bldP spid="1050072" grpId="0" animBg="1"/>
      <p:bldP spid="1050073" grpId="0" animBg="1"/>
      <p:bldP spid="1050074" grpId="0" animBg="1"/>
      <p:bldP spid="1050075" grpId="0" animBg="1"/>
      <p:bldP spid="1050076" grpId="0" animBg="1"/>
      <p:bldP spid="1050077" grpId="0" animBg="1"/>
      <p:bldP spid="1050078" grpId="0" animBg="1"/>
      <p:bldP spid="1050079" grpId="0" animBg="1"/>
      <p:bldP spid="1050080" grpId="0" animBg="1"/>
      <p:bldP spid="1050081" grpId="0" animBg="1"/>
      <p:bldP spid="1050082" grpId="0" animBg="1"/>
      <p:bldP spid="1050083" grpId="0" animBg="1"/>
      <p:bldP spid="1050084" grpId="0" animBg="1"/>
      <p:bldP spid="1050085" grpId="0" animBg="1"/>
      <p:bldP spid="1050086" grpId="0" animBg="1"/>
      <p:bldP spid="1050087" grpId="0" animBg="1"/>
      <p:bldP spid="1050088" grpId="0" animBg="1"/>
      <p:bldP spid="1050089" grpId="0" animBg="1"/>
      <p:bldP spid="1050090" grpId="0" animBg="1"/>
      <p:bldP spid="1050091" grpId="0" animBg="1"/>
      <p:bldP spid="1050092" grpId="0" animBg="1"/>
      <p:bldP spid="1050093" grpId="0" animBg="1"/>
      <p:bldP spid="1050094" grpId="0" animBg="1"/>
      <p:bldP spid="1050095" grpId="0" animBg="1"/>
      <p:bldP spid="1050096" grpId="0" animBg="1"/>
      <p:bldP spid="1050097" grpId="0" animBg="1"/>
      <p:bldP spid="1050098" grpId="0" animBg="1"/>
      <p:bldP spid="1050099" grpId="0" animBg="1"/>
      <p:bldP spid="1050100" grpId="0" animBg="1"/>
      <p:bldP spid="1050101" grpId="0" animBg="1"/>
      <p:bldP spid="1050102" grpId="0" animBg="1"/>
      <p:bldP spid="1050103" grpId="0" animBg="1"/>
      <p:bldP spid="1050104" grpId="0" animBg="1"/>
      <p:bldP spid="1050105" grpId="0" animBg="1"/>
      <p:bldP spid="1050106" grpId="0" animBg="1"/>
      <p:bldP spid="1050107" grpId="0" animBg="1"/>
      <p:bldP spid="1050108" grpId="0" animBg="1"/>
      <p:bldP spid="1050109" grpId="0" animBg="1"/>
      <p:bldP spid="1050110" grpId="0" animBg="1"/>
      <p:bldP spid="1050111" grpId="0" animBg="1"/>
      <p:bldP spid="1050112" grpId="0" animBg="1"/>
      <p:bldP spid="1050113" grpId="0" animBg="1"/>
      <p:bldP spid="1050114" grpId="0" animBg="1"/>
      <p:bldP spid="1050115" grpId="0" animBg="1"/>
      <p:bldP spid="1050116" grpId="0" animBg="1"/>
      <p:bldP spid="1050117" grpId="0" animBg="1"/>
      <p:bldP spid="1050118" grpId="0" animBg="1"/>
      <p:bldP spid="1050119" grpId="0" animBg="1"/>
      <p:bldP spid="1050120" grpId="0" animBg="1"/>
      <p:bldP spid="1050121" grpId="0" animBg="1"/>
      <p:bldP spid="1050122" grpId="0" animBg="1"/>
      <p:bldP spid="1050123" grpId="0" animBg="1"/>
      <p:bldP spid="1050124" grpId="0" animBg="1"/>
      <p:bldP spid="1050125" grpId="0" animBg="1"/>
      <p:bldP spid="1050126" grpId="0" animBg="1"/>
      <p:bldP spid="1050127" grpId="0" animBg="1"/>
      <p:bldP spid="1050128" grpId="0" animBg="1"/>
      <p:bldP spid="1050129" grpId="0" animBg="1"/>
      <p:bldP spid="1050130" grpId="0" animBg="1"/>
      <p:bldP spid="1050131" grpId="0" animBg="1"/>
      <p:bldP spid="1050132" grpId="0" animBg="1"/>
      <p:bldP spid="1050133" grpId="0" animBg="1"/>
      <p:bldP spid="1050134" grpId="0" animBg="1"/>
      <p:bldP spid="1050135" grpId="0" animBg="1"/>
      <p:bldP spid="1050136" grpId="0" animBg="1"/>
      <p:bldP spid="1050137" grpId="0" animBg="1"/>
      <p:bldP spid="1050138" grpId="0" animBg="1"/>
      <p:bldP spid="1050139" grpId="0" animBg="1"/>
      <p:bldP spid="1050140" grpId="0" animBg="1"/>
      <p:bldP spid="1050141" grpId="0" animBg="1"/>
      <p:bldP spid="1050142" grpId="0" animBg="1"/>
      <p:bldP spid="1050143" grpId="0" animBg="1"/>
      <p:bldP spid="1050144" grpId="0" animBg="1"/>
      <p:bldP spid="1050145" grpId="0" animBg="1"/>
      <p:bldP spid="1050146" grpId="0" animBg="1"/>
      <p:bldP spid="1050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48" name="Dikdörtgen: Köşeleri Yuvarlatılmış 3"/>
          <p:cNvSpPr/>
          <p:nvPr/>
        </p:nvSpPr>
        <p:spPr>
          <a:xfrm>
            <a:off x="1955409" y="2082019"/>
            <a:ext cx="4994031" cy="2082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YEDEK SORULAR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49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</a:t>
            </a:r>
          </a:p>
        </p:txBody>
      </p:sp>
      <p:sp>
        <p:nvSpPr>
          <p:cNvPr id="1050150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50151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50152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50153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50154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50155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50156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50157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50158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50159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50160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50161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50162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50163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50164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50165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50166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50167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50168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50169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50170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50171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50172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50173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50174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50175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50176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50177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50178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50179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50180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50181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50182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50183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50184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50185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50186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50187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50188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50189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50190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50191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50192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50193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50194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50195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50196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50197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50198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50199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50200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50201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50202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50203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50204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50205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50206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50207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50208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50209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50210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50211" name="Yıldız: 12 Nokta 65"/>
          <p:cNvSpPr/>
          <p:nvPr/>
        </p:nvSpPr>
        <p:spPr>
          <a:xfrm>
            <a:off x="276199" y="5389111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2097172" name="Resim 209717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65" y="266652"/>
            <a:ext cx="6234185" cy="632469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50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5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50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150" grpId="0" animBg="1"/>
      <p:bldP spid="1050151" grpId="0" animBg="1"/>
      <p:bldP spid="1050152" grpId="0" animBg="1"/>
      <p:bldP spid="1050153" grpId="0" animBg="1"/>
      <p:bldP spid="1050154" grpId="0" animBg="1"/>
      <p:bldP spid="1050155" grpId="0" animBg="1"/>
      <p:bldP spid="1050156" grpId="0" animBg="1"/>
      <p:bldP spid="1050157" grpId="0" animBg="1"/>
      <p:bldP spid="1050158" grpId="0" animBg="1"/>
      <p:bldP spid="1050159" grpId="0" animBg="1"/>
      <p:bldP spid="1050160" grpId="0" animBg="1"/>
      <p:bldP spid="1050161" grpId="0" animBg="1"/>
      <p:bldP spid="1050162" grpId="0" animBg="1"/>
      <p:bldP spid="1050163" grpId="0" animBg="1"/>
      <p:bldP spid="1050164" grpId="0" animBg="1"/>
      <p:bldP spid="1050165" grpId="0" animBg="1"/>
      <p:bldP spid="1050166" grpId="0" animBg="1"/>
      <p:bldP spid="1050167" grpId="0" animBg="1"/>
      <p:bldP spid="1050168" grpId="0" animBg="1"/>
      <p:bldP spid="1050169" grpId="0" animBg="1"/>
      <p:bldP spid="1050170" grpId="0" animBg="1"/>
      <p:bldP spid="1050171" grpId="0" animBg="1"/>
      <p:bldP spid="1050172" grpId="0" animBg="1"/>
      <p:bldP spid="1050173" grpId="0" animBg="1"/>
      <p:bldP spid="1050174" grpId="0" animBg="1"/>
      <p:bldP spid="1050175" grpId="0" animBg="1"/>
      <p:bldP spid="1050176" grpId="0" animBg="1"/>
      <p:bldP spid="1050177" grpId="0" animBg="1"/>
      <p:bldP spid="1050178" grpId="0" animBg="1"/>
      <p:bldP spid="1050179" grpId="0" animBg="1"/>
      <p:bldP spid="1050180" grpId="0" animBg="1"/>
      <p:bldP spid="1050181" grpId="0" animBg="1"/>
      <p:bldP spid="1050182" grpId="0" animBg="1"/>
      <p:bldP spid="1050183" grpId="0" animBg="1"/>
      <p:bldP spid="1050184" grpId="0" animBg="1"/>
      <p:bldP spid="1050185" grpId="0" animBg="1"/>
      <p:bldP spid="1050186" grpId="0" animBg="1"/>
      <p:bldP spid="1050187" grpId="0" animBg="1"/>
      <p:bldP spid="1050188" grpId="0" animBg="1"/>
      <p:bldP spid="1050189" grpId="0" animBg="1"/>
      <p:bldP spid="1050190" grpId="0" animBg="1"/>
      <p:bldP spid="1050191" grpId="0" animBg="1"/>
      <p:bldP spid="1050192" grpId="0" animBg="1"/>
      <p:bldP spid="1050193" grpId="0" animBg="1"/>
      <p:bldP spid="1050194" grpId="0" animBg="1"/>
      <p:bldP spid="1050195" grpId="0" animBg="1"/>
      <p:bldP spid="1050196" grpId="0" animBg="1"/>
      <p:bldP spid="1050197" grpId="0" animBg="1"/>
      <p:bldP spid="1050198" grpId="0" animBg="1"/>
      <p:bldP spid="1050199" grpId="0" animBg="1"/>
      <p:bldP spid="1050200" grpId="0" animBg="1"/>
      <p:bldP spid="1050201" grpId="0" animBg="1"/>
      <p:bldP spid="1050202" grpId="0" animBg="1"/>
      <p:bldP spid="1050203" grpId="0" animBg="1"/>
      <p:bldP spid="1050204" grpId="0" animBg="1"/>
      <p:bldP spid="1050205" grpId="0" animBg="1"/>
      <p:bldP spid="1050206" grpId="0" animBg="1"/>
      <p:bldP spid="1050207" grpId="0" animBg="1"/>
      <p:bldP spid="1050208" grpId="0" animBg="1"/>
      <p:bldP spid="1050209" grpId="0" animBg="1"/>
      <p:bldP spid="1050210" grpId="0" animBg="1"/>
      <p:bldP spid="10502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12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2</a:t>
            </a:r>
          </a:p>
        </p:txBody>
      </p:sp>
      <p:sp>
        <p:nvSpPr>
          <p:cNvPr id="1050213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50214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50215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50216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50217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50218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50219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50220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50221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50222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50223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50224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50225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50226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50227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50228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50229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50230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50231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50232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50233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50234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50235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50236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50237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50238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50239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50240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50241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50242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50243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50244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50245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50246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50247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50248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50249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50250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50251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50252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50253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50254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50255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50256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50257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50258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50259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50260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50261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50262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50263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50264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50265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50266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50267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50268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50269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50270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50271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50272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50273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50274" name="Yıldız: 12 Nokta 65"/>
          <p:cNvSpPr/>
          <p:nvPr/>
        </p:nvSpPr>
        <p:spPr>
          <a:xfrm>
            <a:off x="276199" y="5092739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A</a:t>
            </a:r>
            <a:endParaRPr lang="zh-CN" altLang="en-US"/>
          </a:p>
        </p:txBody>
      </p:sp>
      <p:pic>
        <p:nvPicPr>
          <p:cNvPr id="2097173" name="Resim 209717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07076" y="707699"/>
            <a:ext cx="6943989" cy="558973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50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5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5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13" grpId="0" animBg="1"/>
      <p:bldP spid="1050214" grpId="0" animBg="1"/>
      <p:bldP spid="1050215" grpId="0" animBg="1"/>
      <p:bldP spid="1050216" grpId="0" animBg="1"/>
      <p:bldP spid="1050217" grpId="0" animBg="1"/>
      <p:bldP spid="1050218" grpId="0" animBg="1"/>
      <p:bldP spid="1050219" grpId="0" animBg="1"/>
      <p:bldP spid="1050220" grpId="0" animBg="1"/>
      <p:bldP spid="1050221" grpId="0" animBg="1"/>
      <p:bldP spid="1050222" grpId="0" animBg="1"/>
      <p:bldP spid="1050223" grpId="0" animBg="1"/>
      <p:bldP spid="1050224" grpId="0" animBg="1"/>
      <p:bldP spid="1050225" grpId="0" animBg="1"/>
      <p:bldP spid="1050226" grpId="0" animBg="1"/>
      <p:bldP spid="1050227" grpId="0" animBg="1"/>
      <p:bldP spid="1050228" grpId="0" animBg="1"/>
      <p:bldP spid="1050229" grpId="0" animBg="1"/>
      <p:bldP spid="1050230" grpId="0" animBg="1"/>
      <p:bldP spid="1050231" grpId="0" animBg="1"/>
      <p:bldP spid="1050232" grpId="0" animBg="1"/>
      <p:bldP spid="1050233" grpId="0" animBg="1"/>
      <p:bldP spid="1050234" grpId="0" animBg="1"/>
      <p:bldP spid="1050235" grpId="0" animBg="1"/>
      <p:bldP spid="1050236" grpId="0" animBg="1"/>
      <p:bldP spid="1050237" grpId="0" animBg="1"/>
      <p:bldP spid="1050238" grpId="0" animBg="1"/>
      <p:bldP spid="1050239" grpId="0" animBg="1"/>
      <p:bldP spid="1050240" grpId="0" animBg="1"/>
      <p:bldP spid="1050241" grpId="0" animBg="1"/>
      <p:bldP spid="1050242" grpId="0" animBg="1"/>
      <p:bldP spid="1050243" grpId="0" animBg="1"/>
      <p:bldP spid="1050244" grpId="0" animBg="1"/>
      <p:bldP spid="1050245" grpId="0" animBg="1"/>
      <p:bldP spid="1050246" grpId="0" animBg="1"/>
      <p:bldP spid="1050247" grpId="0" animBg="1"/>
      <p:bldP spid="1050248" grpId="0" animBg="1"/>
      <p:bldP spid="1050249" grpId="0" animBg="1"/>
      <p:bldP spid="1050250" grpId="0" animBg="1"/>
      <p:bldP spid="1050251" grpId="0" animBg="1"/>
      <p:bldP spid="1050252" grpId="0" animBg="1"/>
      <p:bldP spid="1050253" grpId="0" animBg="1"/>
      <p:bldP spid="1050254" grpId="0" animBg="1"/>
      <p:bldP spid="1050255" grpId="0" animBg="1"/>
      <p:bldP spid="1050256" grpId="0" animBg="1"/>
      <p:bldP spid="1050257" grpId="0" animBg="1"/>
      <p:bldP spid="1050258" grpId="0" animBg="1"/>
      <p:bldP spid="1050259" grpId="0" animBg="1"/>
      <p:bldP spid="1050260" grpId="0" animBg="1"/>
      <p:bldP spid="1050261" grpId="0" animBg="1"/>
      <p:bldP spid="1050262" grpId="0" animBg="1"/>
      <p:bldP spid="1050263" grpId="0" animBg="1"/>
      <p:bldP spid="1050264" grpId="0" animBg="1"/>
      <p:bldP spid="1050265" grpId="0" animBg="1"/>
      <p:bldP spid="1050266" grpId="0" animBg="1"/>
      <p:bldP spid="1050267" grpId="0" animBg="1"/>
      <p:bldP spid="1050268" grpId="0" animBg="1"/>
      <p:bldP spid="1050269" grpId="0" animBg="1"/>
      <p:bldP spid="1050270" grpId="0" animBg="1"/>
      <p:bldP spid="1050271" grpId="0" animBg="1"/>
      <p:bldP spid="1050272" grpId="0" animBg="1"/>
      <p:bldP spid="1050273" grpId="0" animBg="1"/>
      <p:bldP spid="10502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75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3</a:t>
            </a:r>
          </a:p>
        </p:txBody>
      </p:sp>
      <p:sp>
        <p:nvSpPr>
          <p:cNvPr id="1050276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50277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50278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50279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50280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50281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50282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50283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50284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50285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50286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50287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50288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50289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50290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50291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50292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50293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50294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50295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50296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50297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50298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50299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50300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50301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50302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50303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50304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50305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50306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50307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50308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50309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50310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50311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50312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50313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50314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50315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50316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50317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50318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50319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50320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50321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50322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50323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50324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50325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50326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50327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50328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50329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50330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50331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50332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50333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50334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50335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50336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50337" name="Yıldız: 12 Nokta 65"/>
          <p:cNvSpPr/>
          <p:nvPr/>
        </p:nvSpPr>
        <p:spPr>
          <a:xfrm>
            <a:off x="276199" y="5218648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A</a:t>
            </a:r>
            <a:endParaRPr lang="zh-CN" altLang="en-US"/>
          </a:p>
        </p:txBody>
      </p:sp>
      <p:pic>
        <p:nvPicPr>
          <p:cNvPr id="2097174" name="Resim 209717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09311" y="504002"/>
            <a:ext cx="6658805" cy="58499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50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5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5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276" grpId="0" animBg="1"/>
      <p:bldP spid="1050277" grpId="0" animBg="1"/>
      <p:bldP spid="1050278" grpId="0" animBg="1"/>
      <p:bldP spid="1050279" grpId="0" animBg="1"/>
      <p:bldP spid="1050280" grpId="0" animBg="1"/>
      <p:bldP spid="1050281" grpId="0" animBg="1"/>
      <p:bldP spid="1050282" grpId="0" animBg="1"/>
      <p:bldP spid="1050283" grpId="0" animBg="1"/>
      <p:bldP spid="1050284" grpId="0" animBg="1"/>
      <p:bldP spid="1050285" grpId="0" animBg="1"/>
      <p:bldP spid="1050286" grpId="0" animBg="1"/>
      <p:bldP spid="1050287" grpId="0" animBg="1"/>
      <p:bldP spid="1050288" grpId="0" animBg="1"/>
      <p:bldP spid="1050289" grpId="0" animBg="1"/>
      <p:bldP spid="1050290" grpId="0" animBg="1"/>
      <p:bldP spid="1050291" grpId="0" animBg="1"/>
      <p:bldP spid="1050292" grpId="0" animBg="1"/>
      <p:bldP spid="1050293" grpId="0" animBg="1"/>
      <p:bldP spid="1050294" grpId="0" animBg="1"/>
      <p:bldP spid="1050295" grpId="0" animBg="1"/>
      <p:bldP spid="1050296" grpId="0" animBg="1"/>
      <p:bldP spid="1050297" grpId="0" animBg="1"/>
      <p:bldP spid="1050298" grpId="0" animBg="1"/>
      <p:bldP spid="1050299" grpId="0" animBg="1"/>
      <p:bldP spid="1050300" grpId="0" animBg="1"/>
      <p:bldP spid="1050301" grpId="0" animBg="1"/>
      <p:bldP spid="1050302" grpId="0" animBg="1"/>
      <p:bldP spid="1050303" grpId="0" animBg="1"/>
      <p:bldP spid="1050304" grpId="0" animBg="1"/>
      <p:bldP spid="1050305" grpId="0" animBg="1"/>
      <p:bldP spid="1050306" grpId="0" animBg="1"/>
      <p:bldP spid="1050307" grpId="0" animBg="1"/>
      <p:bldP spid="1050308" grpId="0" animBg="1"/>
      <p:bldP spid="1050309" grpId="0" animBg="1"/>
      <p:bldP spid="1050310" grpId="0" animBg="1"/>
      <p:bldP spid="1050311" grpId="0" animBg="1"/>
      <p:bldP spid="1050312" grpId="0" animBg="1"/>
      <p:bldP spid="1050313" grpId="0" animBg="1"/>
      <p:bldP spid="1050314" grpId="0" animBg="1"/>
      <p:bldP spid="1050315" grpId="0" animBg="1"/>
      <p:bldP spid="1050316" grpId="0" animBg="1"/>
      <p:bldP spid="1050317" grpId="0" animBg="1"/>
      <p:bldP spid="1050318" grpId="0" animBg="1"/>
      <p:bldP spid="1050319" grpId="0" animBg="1"/>
      <p:bldP spid="1050320" grpId="0" animBg="1"/>
      <p:bldP spid="1050321" grpId="0" animBg="1"/>
      <p:bldP spid="1050322" grpId="0" animBg="1"/>
      <p:bldP spid="1050323" grpId="0" animBg="1"/>
      <p:bldP spid="1050324" grpId="0" animBg="1"/>
      <p:bldP spid="1050325" grpId="0" animBg="1"/>
      <p:bldP spid="1050326" grpId="0" animBg="1"/>
      <p:bldP spid="1050327" grpId="0" animBg="1"/>
      <p:bldP spid="1050328" grpId="0" animBg="1"/>
      <p:bldP spid="1050329" grpId="0" animBg="1"/>
      <p:bldP spid="1050330" grpId="0" animBg="1"/>
      <p:bldP spid="1050331" grpId="0" animBg="1"/>
      <p:bldP spid="1050332" grpId="0" animBg="1"/>
      <p:bldP spid="1050333" grpId="0" animBg="1"/>
      <p:bldP spid="1050334" grpId="0" animBg="1"/>
      <p:bldP spid="1050335" grpId="0" animBg="1"/>
      <p:bldP spid="1050336" grpId="0" animBg="1"/>
      <p:bldP spid="10503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38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4</a:t>
            </a:r>
          </a:p>
        </p:txBody>
      </p:sp>
      <p:sp>
        <p:nvSpPr>
          <p:cNvPr id="1050339" name="Rectangle 12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1050340" name="Rectangle 12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1050341" name="Rectangle 12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1050342" name="Rectangle 12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1050343" name="Rectangle 13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50344" name="Rectangle 13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050345" name="Rectangle 13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050346" name="Rectangle 13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050347" name="Rectangle 13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050348" name="Rectangle 13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050349" name="Rectangle 13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050350" name="Rectangle 13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050351" name="Rectangle 13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050352" name="Rectangle 13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050353" name="Rectangle 14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1050354" name="Rectangle 14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1050355" name="Rectangle 14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1050356" name="Rectangle 14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1050357" name="Rectangle 14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1050358" name="Rectangle 14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1050359" name="Rectangle 14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1050360" name="Rectangle 14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1050361" name="Rectangle 14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1050362" name="Rectangle 14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1050363" name="Rectangle 15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1050364" name="Rectangle 15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1050365" name="Rectangle 15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1050366" name="Rectangle 15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1050367" name="Rectangle 15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1050368" name="Rectangle 15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1050369" name="Rectangle 15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1050370" name="Rectangle 15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1050371" name="Rectangle 15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1050372" name="Rectangle 15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1050373" name="Rectangle 16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1050374" name="Rectangle 16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1050375" name="Rectangle 16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1050376" name="Rectangle 16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1050377" name="Rectangle 16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1050378" name="Rectangle 16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1050379" name="Rectangle 16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1050380" name="Rectangle 16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1050381" name="Rectangle 16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1050382" name="Rectangle 16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1050383" name="Rectangle 17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1050384" name="Rectangle 17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1050385" name="Rectangle 17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1050386" name="Rectangle 17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1050387" name="Rectangle 17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1050388" name="Rectangle 17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1050389" name="Rectangle 17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1050390" name="Rectangle 17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1050391" name="Rectangle 17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1050392" name="Rectangle 17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1050393" name="Rectangle 18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1050394" name="Rectangle 18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1050395" name="Rectangle 18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1050396" name="Rectangle 18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1050397" name="Rectangle 18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1050398" name="Rectangle 18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1050399" name="Rectangle 18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1050400" name="Rectangle 18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1050401" name="Rectangle 18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1050402" name="Rectangle 18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1050403" name="Rectangle 19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1050404" name="Rectangle 19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1050405" name="Rectangle 19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1050406" name="Rectangle 19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1050407" name="Rectangle 19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1050408" name="Rectangle 19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1050409" name="Rectangle 19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1050410" name="Rectangle 19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1050411" name="Rectangle 19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1050412" name="Rectangle 19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1050413" name="Rectangle 20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1050414" name="Rectangle 20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1050415" name="Rectangle 20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1050416" name="Rectangle 20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1050417" name="Rectangle 20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1050418" name="Rectangle 20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1050419" name="Rectangle 20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1050420" name="Rectangle 20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1050421" name="Rectangle 20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1050422" name="Rectangle 20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1050423" name="Rectangle 21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1050424" name="Rectangle 21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1050425" name="Rectangle 21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1050426" name="Rectangle 21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1050427" name="Rectangle 21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1050428" name="Rectangle 21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1050429" name="Rectangle 21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1050430" name="Rectangle 21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1050431" name="Rectangle 21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1050432" name="Rectangle 21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050433" name="Rectangle 22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50434" name="Rectangle 22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50435" name="Rectangle 22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50436" name="Rectangle 22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50437" name="Rectangle 22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50438" name="Rectangle 22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0439" name="Rectangle 22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50440" name="Rectangle 22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50441" name="Rectangle 22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50442" name="Rectangle 22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50443" name="Rectangle 23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050444" name="Rectangle 23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050445" name="Rectangle 23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050446" name="Rectangle 23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050447" name="Rectangle 23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050448" name="Rectangle 23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050449" name="Rectangle 23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050450" name="Rectangle 23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050451" name="Rectangle 23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050452" name="Rectangle 23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050453" name="Rectangle 24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050454" name="Rectangle 24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050455" name="Rectangle 24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050456" name="Rectangle 24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050457" name="Rectangle 24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050458" name="Rectangle 24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050459" name="Rectangle 24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050460" name="Yıldız: 12 Nokta 125"/>
          <p:cNvSpPr/>
          <p:nvPr/>
        </p:nvSpPr>
        <p:spPr>
          <a:xfrm>
            <a:off x="274216" y="5417758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097175" name="Resim 209717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45" y="523127"/>
            <a:ext cx="7220720" cy="58117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050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05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5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339" grpId="0" animBg="1"/>
      <p:bldP spid="1050340" grpId="0" animBg="1"/>
      <p:bldP spid="1050341" grpId="0" animBg="1"/>
      <p:bldP spid="1050342" grpId="0" animBg="1"/>
      <p:bldP spid="1050343" grpId="0" animBg="1"/>
      <p:bldP spid="1050344" grpId="0" animBg="1"/>
      <p:bldP spid="1050345" grpId="0" animBg="1"/>
      <p:bldP spid="1050346" grpId="0" animBg="1"/>
      <p:bldP spid="1050347" grpId="0" animBg="1"/>
      <p:bldP spid="1050348" grpId="0" animBg="1"/>
      <p:bldP spid="1050349" grpId="0" animBg="1"/>
      <p:bldP spid="1050350" grpId="0" animBg="1"/>
      <p:bldP spid="1050351" grpId="0" animBg="1"/>
      <p:bldP spid="1050352" grpId="0" animBg="1"/>
      <p:bldP spid="1050353" grpId="0" animBg="1"/>
      <p:bldP spid="1050354" grpId="0" animBg="1"/>
      <p:bldP spid="1050355" grpId="0" animBg="1"/>
      <p:bldP spid="1050356" grpId="0" animBg="1"/>
      <p:bldP spid="1050357" grpId="0" animBg="1"/>
      <p:bldP spid="1050358" grpId="0" animBg="1"/>
      <p:bldP spid="1050359" grpId="0" animBg="1"/>
      <p:bldP spid="1050360" grpId="0" animBg="1"/>
      <p:bldP spid="1050361" grpId="0" animBg="1"/>
      <p:bldP spid="1050362" grpId="0" animBg="1"/>
      <p:bldP spid="1050363" grpId="0" animBg="1"/>
      <p:bldP spid="1050364" grpId="0" animBg="1"/>
      <p:bldP spid="1050365" grpId="0" animBg="1"/>
      <p:bldP spid="1050366" grpId="0" animBg="1"/>
      <p:bldP spid="1050367" grpId="0" animBg="1"/>
      <p:bldP spid="1050368" grpId="0" animBg="1"/>
      <p:bldP spid="1050369" grpId="0" animBg="1"/>
      <p:bldP spid="1050370" grpId="0" animBg="1"/>
      <p:bldP spid="1050371" grpId="0" animBg="1"/>
      <p:bldP spid="1050372" grpId="0" animBg="1"/>
      <p:bldP spid="1050373" grpId="0" animBg="1"/>
      <p:bldP spid="1050374" grpId="0" animBg="1"/>
      <p:bldP spid="1050375" grpId="0" animBg="1"/>
      <p:bldP spid="1050376" grpId="0" animBg="1"/>
      <p:bldP spid="1050377" grpId="0" animBg="1"/>
      <p:bldP spid="1050378" grpId="0" animBg="1"/>
      <p:bldP spid="1050379" grpId="0" animBg="1"/>
      <p:bldP spid="1050380" grpId="0" animBg="1"/>
      <p:bldP spid="1050381" grpId="0" animBg="1"/>
      <p:bldP spid="1050382" grpId="0" animBg="1"/>
      <p:bldP spid="1050383" grpId="0" animBg="1"/>
      <p:bldP spid="1050384" grpId="0" animBg="1"/>
      <p:bldP spid="1050385" grpId="0" animBg="1"/>
      <p:bldP spid="1050386" grpId="0" animBg="1"/>
      <p:bldP spid="1050387" grpId="0" animBg="1"/>
      <p:bldP spid="1050388" grpId="0" animBg="1"/>
      <p:bldP spid="1050389" grpId="0" animBg="1"/>
      <p:bldP spid="1050390" grpId="0" animBg="1"/>
      <p:bldP spid="1050391" grpId="0" animBg="1"/>
      <p:bldP spid="1050392" grpId="0" animBg="1"/>
      <p:bldP spid="1050393" grpId="0" animBg="1"/>
      <p:bldP spid="1050394" grpId="0" animBg="1"/>
      <p:bldP spid="1050395" grpId="0" animBg="1"/>
      <p:bldP spid="1050396" grpId="0" animBg="1"/>
      <p:bldP spid="1050397" grpId="0" animBg="1"/>
      <p:bldP spid="1050398" grpId="0" animBg="1"/>
      <p:bldP spid="1050399" grpId="0" animBg="1"/>
      <p:bldP spid="1050400" grpId="0" animBg="1"/>
      <p:bldP spid="1050401" grpId="0" animBg="1"/>
      <p:bldP spid="1050402" grpId="0" animBg="1"/>
      <p:bldP spid="1050403" grpId="0" animBg="1"/>
      <p:bldP spid="1050404" grpId="0" animBg="1"/>
      <p:bldP spid="1050405" grpId="0" animBg="1"/>
      <p:bldP spid="1050406" grpId="0" animBg="1"/>
      <p:bldP spid="1050407" grpId="0" animBg="1"/>
      <p:bldP spid="1050408" grpId="0" animBg="1"/>
      <p:bldP spid="1050409" grpId="0" animBg="1"/>
      <p:bldP spid="1050410" grpId="0" animBg="1"/>
      <p:bldP spid="1050411" grpId="0" animBg="1"/>
      <p:bldP spid="1050412" grpId="0" animBg="1"/>
      <p:bldP spid="1050413" grpId="0" animBg="1"/>
      <p:bldP spid="1050414" grpId="0" animBg="1"/>
      <p:bldP spid="1050415" grpId="0" animBg="1"/>
      <p:bldP spid="1050416" grpId="0" animBg="1"/>
      <p:bldP spid="1050417" grpId="0" animBg="1"/>
      <p:bldP spid="1050418" grpId="0" animBg="1"/>
      <p:bldP spid="1050419" grpId="0" animBg="1"/>
      <p:bldP spid="1050420" grpId="0" animBg="1"/>
      <p:bldP spid="1050421" grpId="0" animBg="1"/>
      <p:bldP spid="1050422" grpId="0" animBg="1"/>
      <p:bldP spid="1050423" grpId="0" animBg="1"/>
      <p:bldP spid="1050424" grpId="0" animBg="1"/>
      <p:bldP spid="1050425" grpId="0" animBg="1"/>
      <p:bldP spid="1050426" grpId="0" animBg="1"/>
      <p:bldP spid="1050427" grpId="0" animBg="1"/>
      <p:bldP spid="1050428" grpId="0" animBg="1"/>
      <p:bldP spid="1050429" grpId="0" animBg="1"/>
      <p:bldP spid="1050430" grpId="0" animBg="1"/>
      <p:bldP spid="1050431" grpId="0" animBg="1"/>
      <p:bldP spid="1050432" grpId="0" animBg="1"/>
      <p:bldP spid="1050433" grpId="0" animBg="1"/>
      <p:bldP spid="1050434" grpId="0" animBg="1"/>
      <p:bldP spid="1050435" grpId="0" animBg="1"/>
      <p:bldP spid="1050436" grpId="0" animBg="1"/>
      <p:bldP spid="1050437" grpId="0" animBg="1"/>
      <p:bldP spid="1050438" grpId="0" animBg="1"/>
      <p:bldP spid="1050439" grpId="0" animBg="1"/>
      <p:bldP spid="1050440" grpId="0" animBg="1"/>
      <p:bldP spid="1050441" grpId="0" animBg="1"/>
      <p:bldP spid="1050442" grpId="0" animBg="1"/>
      <p:bldP spid="1050443" grpId="0" animBg="1"/>
      <p:bldP spid="1050444" grpId="0" animBg="1"/>
      <p:bldP spid="1050445" grpId="0" animBg="1"/>
      <p:bldP spid="1050446" grpId="0" animBg="1"/>
      <p:bldP spid="1050447" grpId="0" animBg="1"/>
      <p:bldP spid="1050448" grpId="0" animBg="1"/>
      <p:bldP spid="1050449" grpId="0" animBg="1"/>
      <p:bldP spid="1050450" grpId="0" animBg="1"/>
      <p:bldP spid="1050451" grpId="0" animBg="1"/>
      <p:bldP spid="1050452" grpId="0" animBg="1"/>
      <p:bldP spid="1050453" grpId="0" animBg="1"/>
      <p:bldP spid="1050454" grpId="0" animBg="1"/>
      <p:bldP spid="1050455" grpId="0" animBg="1"/>
      <p:bldP spid="1050456" grpId="0" animBg="1"/>
      <p:bldP spid="1050457" grpId="0" animBg="1"/>
      <p:bldP spid="1050458" grpId="0" animBg="1"/>
      <p:bldP spid="1050459" grpId="0" animBg="1"/>
      <p:bldP spid="10504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1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5</a:t>
            </a:r>
          </a:p>
        </p:txBody>
      </p:sp>
      <p:sp>
        <p:nvSpPr>
          <p:cNvPr id="1050462" name="Rectangle 12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1050463" name="Rectangle 12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1050464" name="Rectangle 12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1050465" name="Rectangle 12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1050466" name="Rectangle 13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50467" name="Rectangle 13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050468" name="Rectangle 13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050469" name="Rectangle 13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050470" name="Rectangle 13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050471" name="Rectangle 13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050472" name="Rectangle 13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050473" name="Rectangle 13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050474" name="Rectangle 13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050475" name="Rectangle 13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050476" name="Rectangle 14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1050477" name="Rectangle 14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1050478" name="Rectangle 14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1050479" name="Rectangle 14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1050480" name="Rectangle 14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1050481" name="Rectangle 14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1050482" name="Rectangle 14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1050483" name="Rectangle 14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1050484" name="Rectangle 14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1050485" name="Rectangle 14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1050486" name="Rectangle 15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1050487" name="Rectangle 15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1050488" name="Rectangle 15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1050489" name="Rectangle 15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1050490" name="Rectangle 15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1050491" name="Rectangle 15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1050492" name="Rectangle 15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1050493" name="Rectangle 15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1050494" name="Rectangle 15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1050495" name="Rectangle 15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1050496" name="Rectangle 16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1050497" name="Rectangle 16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1050498" name="Rectangle 16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1050499" name="Rectangle 16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1050500" name="Rectangle 16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1050501" name="Rectangle 16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1050502" name="Rectangle 16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1050503" name="Rectangle 16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1050504" name="Rectangle 16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1050505" name="Rectangle 16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1050506" name="Rectangle 17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1050507" name="Rectangle 17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1050508" name="Rectangle 17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1050509" name="Rectangle 17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1050510" name="Rectangle 17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1050511" name="Rectangle 17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1050512" name="Rectangle 17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1050513" name="Rectangle 177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1050514" name="Rectangle 178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1050515" name="Rectangle 179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1050516" name="Rectangle 180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1050517" name="Rectangle 181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1050518" name="Rectangle 182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1050519" name="Rectangle 183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1050520" name="Rectangle 184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1050521" name="Rectangle 185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1050522" name="Rectangle 186"/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1050523" name="Rectangle 18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1050524" name="Rectangle 18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1050525" name="Rectangle 18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1050526" name="Rectangle 19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1050527" name="Rectangle 19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1050528" name="Rectangle 19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1050529" name="Rectangle 19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1050530" name="Rectangle 19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1050531" name="Rectangle 19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1050532" name="Rectangle 19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1050533" name="Rectangle 19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1050534" name="Rectangle 19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1050535" name="Rectangle 19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1050536" name="Rectangle 20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1050537" name="Rectangle 20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1050538" name="Rectangle 20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1050539" name="Rectangle 20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1050540" name="Rectangle 20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1050541" name="Rectangle 20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1050542" name="Rectangle 20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1050543" name="Rectangle 20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1050544" name="Rectangle 20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1050545" name="Rectangle 20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1050546" name="Rectangle 21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1050547" name="Rectangle 21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1050548" name="Rectangle 21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1050549" name="Rectangle 21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1050550" name="Rectangle 21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1050551" name="Rectangle 21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1050552" name="Rectangle 21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1050553" name="Rectangle 21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1050554" name="Rectangle 21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1050555" name="Rectangle 21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050556" name="Rectangle 22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50557" name="Rectangle 22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50558" name="Rectangle 22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50559" name="Rectangle 22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50560" name="Rectangle 22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50561" name="Rectangle 22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0562" name="Rectangle 22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50563" name="Rectangle 22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50564" name="Rectangle 22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50565" name="Rectangle 22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50566" name="Rectangle 23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050567" name="Rectangle 23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050568" name="Rectangle 23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050569" name="Rectangle 23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050570" name="Rectangle 23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050571" name="Rectangle 23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050572" name="Rectangle 23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050573" name="Rectangle 237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050574" name="Rectangle 238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050575" name="Rectangle 239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050576" name="Rectangle 240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050577" name="Rectangle 241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050578" name="Rectangle 242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050579" name="Rectangle 243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050580" name="Rectangle 244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050581" name="Rectangle 245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050582" name="Rectangle 246"/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050583" name="Yıldız: 12 Nokta 125"/>
          <p:cNvSpPr/>
          <p:nvPr/>
        </p:nvSpPr>
        <p:spPr>
          <a:xfrm>
            <a:off x="252450" y="5268899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A</a:t>
            </a:r>
            <a:endParaRPr lang="zh-CN" altLang="en-US"/>
          </a:p>
        </p:txBody>
      </p:sp>
      <p:pic>
        <p:nvPicPr>
          <p:cNvPr id="2097176" name="Resim 209717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48" y="969693"/>
            <a:ext cx="7118444" cy="49186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050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05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5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462" grpId="0" animBg="1"/>
      <p:bldP spid="1050463" grpId="0" animBg="1"/>
      <p:bldP spid="1050464" grpId="0" animBg="1"/>
      <p:bldP spid="1050465" grpId="0" animBg="1"/>
      <p:bldP spid="1050466" grpId="0" animBg="1"/>
      <p:bldP spid="1050467" grpId="0" animBg="1"/>
      <p:bldP spid="1050468" grpId="0" animBg="1"/>
      <p:bldP spid="1050469" grpId="0" animBg="1"/>
      <p:bldP spid="1050470" grpId="0" animBg="1"/>
      <p:bldP spid="1050471" grpId="0" animBg="1"/>
      <p:bldP spid="1050472" grpId="0" animBg="1"/>
      <p:bldP spid="1050473" grpId="0" animBg="1"/>
      <p:bldP spid="1050474" grpId="0" animBg="1"/>
      <p:bldP spid="1050475" grpId="0" animBg="1"/>
      <p:bldP spid="1050476" grpId="0" animBg="1"/>
      <p:bldP spid="1050477" grpId="0" animBg="1"/>
      <p:bldP spid="1050478" grpId="0" animBg="1"/>
      <p:bldP spid="1050479" grpId="0" animBg="1"/>
      <p:bldP spid="1050480" grpId="0" animBg="1"/>
      <p:bldP spid="1050481" grpId="0" animBg="1"/>
      <p:bldP spid="1050482" grpId="0" animBg="1"/>
      <p:bldP spid="1050483" grpId="0" animBg="1"/>
      <p:bldP spid="1050484" grpId="0" animBg="1"/>
      <p:bldP spid="1050485" grpId="0" animBg="1"/>
      <p:bldP spid="1050486" grpId="0" animBg="1"/>
      <p:bldP spid="1050487" grpId="0" animBg="1"/>
      <p:bldP spid="1050488" grpId="0" animBg="1"/>
      <p:bldP spid="1050489" grpId="0" animBg="1"/>
      <p:bldP spid="1050490" grpId="0" animBg="1"/>
      <p:bldP spid="1050491" grpId="0" animBg="1"/>
      <p:bldP spid="1050492" grpId="0" animBg="1"/>
      <p:bldP spid="1050493" grpId="0" animBg="1"/>
      <p:bldP spid="1050494" grpId="0" animBg="1"/>
      <p:bldP spid="1050495" grpId="0" animBg="1"/>
      <p:bldP spid="1050496" grpId="0" animBg="1"/>
      <p:bldP spid="1050497" grpId="0" animBg="1"/>
      <p:bldP spid="1050498" grpId="0" animBg="1"/>
      <p:bldP spid="1050499" grpId="0" animBg="1"/>
      <p:bldP spid="1050500" grpId="0" animBg="1"/>
      <p:bldP spid="1050501" grpId="0" animBg="1"/>
      <p:bldP spid="1050502" grpId="0" animBg="1"/>
      <p:bldP spid="1050503" grpId="0" animBg="1"/>
      <p:bldP spid="1050504" grpId="0" animBg="1"/>
      <p:bldP spid="1050505" grpId="0" animBg="1"/>
      <p:bldP spid="1050506" grpId="0" animBg="1"/>
      <p:bldP spid="1050507" grpId="0" animBg="1"/>
      <p:bldP spid="1050508" grpId="0" animBg="1"/>
      <p:bldP spid="1050509" grpId="0" animBg="1"/>
      <p:bldP spid="1050510" grpId="0" animBg="1"/>
      <p:bldP spid="1050511" grpId="0" animBg="1"/>
      <p:bldP spid="1050512" grpId="0" animBg="1"/>
      <p:bldP spid="1050513" grpId="0" animBg="1"/>
      <p:bldP spid="1050514" grpId="0" animBg="1"/>
      <p:bldP spid="1050515" grpId="0" animBg="1"/>
      <p:bldP spid="1050516" grpId="0" animBg="1"/>
      <p:bldP spid="1050517" grpId="0" animBg="1"/>
      <p:bldP spid="1050518" grpId="0" animBg="1"/>
      <p:bldP spid="1050519" grpId="0" animBg="1"/>
      <p:bldP spid="1050520" grpId="0" animBg="1"/>
      <p:bldP spid="1050521" grpId="0" animBg="1"/>
      <p:bldP spid="1050522" grpId="0" animBg="1"/>
      <p:bldP spid="1050523" grpId="0" animBg="1"/>
      <p:bldP spid="1050524" grpId="0" animBg="1"/>
      <p:bldP spid="1050525" grpId="0" animBg="1"/>
      <p:bldP spid="1050526" grpId="0" animBg="1"/>
      <p:bldP spid="1050527" grpId="0" animBg="1"/>
      <p:bldP spid="1050528" grpId="0" animBg="1"/>
      <p:bldP spid="1050529" grpId="0" animBg="1"/>
      <p:bldP spid="1050530" grpId="0" animBg="1"/>
      <p:bldP spid="1050531" grpId="0" animBg="1"/>
      <p:bldP spid="1050532" grpId="0" animBg="1"/>
      <p:bldP spid="1050533" grpId="0" animBg="1"/>
      <p:bldP spid="1050534" grpId="0" animBg="1"/>
      <p:bldP spid="1050535" grpId="0" animBg="1"/>
      <p:bldP spid="1050536" grpId="0" animBg="1"/>
      <p:bldP spid="1050537" grpId="0" animBg="1"/>
      <p:bldP spid="1050538" grpId="0" animBg="1"/>
      <p:bldP spid="1050539" grpId="0" animBg="1"/>
      <p:bldP spid="1050540" grpId="0" animBg="1"/>
      <p:bldP spid="1050541" grpId="0" animBg="1"/>
      <p:bldP spid="1050542" grpId="0" animBg="1"/>
      <p:bldP spid="1050543" grpId="0" animBg="1"/>
      <p:bldP spid="1050544" grpId="0" animBg="1"/>
      <p:bldP spid="1050545" grpId="0" animBg="1"/>
      <p:bldP spid="1050546" grpId="0" animBg="1"/>
      <p:bldP spid="1050547" grpId="0" animBg="1"/>
      <p:bldP spid="1050548" grpId="0" animBg="1"/>
      <p:bldP spid="1050549" grpId="0" animBg="1"/>
      <p:bldP spid="1050550" grpId="0" animBg="1"/>
      <p:bldP spid="1050551" grpId="0" animBg="1"/>
      <p:bldP spid="1050552" grpId="0" animBg="1"/>
      <p:bldP spid="1050553" grpId="0" animBg="1"/>
      <p:bldP spid="1050554" grpId="0" animBg="1"/>
      <p:bldP spid="1050555" grpId="0" animBg="1"/>
      <p:bldP spid="1050556" grpId="0" animBg="1"/>
      <p:bldP spid="1050557" grpId="0" animBg="1"/>
      <p:bldP spid="1050558" grpId="0" animBg="1"/>
      <p:bldP spid="1050559" grpId="0" animBg="1"/>
      <p:bldP spid="1050560" grpId="0" animBg="1"/>
      <p:bldP spid="1050561" grpId="0" animBg="1"/>
      <p:bldP spid="1050562" grpId="0" animBg="1"/>
      <p:bldP spid="1050563" grpId="0" animBg="1"/>
      <p:bldP spid="1050564" grpId="0" animBg="1"/>
      <p:bldP spid="1050565" grpId="0" animBg="1"/>
      <p:bldP spid="1050566" grpId="0" animBg="1"/>
      <p:bldP spid="1050567" grpId="0" animBg="1"/>
      <p:bldP spid="1050568" grpId="0" animBg="1"/>
      <p:bldP spid="1050569" grpId="0" animBg="1"/>
      <p:bldP spid="1050570" grpId="0" animBg="1"/>
      <p:bldP spid="1050571" grpId="0" animBg="1"/>
      <p:bldP spid="1050572" grpId="0" animBg="1"/>
      <p:bldP spid="1050573" grpId="0" animBg="1"/>
      <p:bldP spid="1050574" grpId="0" animBg="1"/>
      <p:bldP spid="1050575" grpId="0" animBg="1"/>
      <p:bldP spid="1050576" grpId="0" animBg="1"/>
      <p:bldP spid="1050577" grpId="0" animBg="1"/>
      <p:bldP spid="1050578" grpId="0" animBg="1"/>
      <p:bldP spid="1050579" grpId="0" animBg="1"/>
      <p:bldP spid="1050580" grpId="0" animBg="1"/>
      <p:bldP spid="1050581" grpId="0" animBg="1"/>
      <p:bldP spid="1050582" grpId="0" animBg="1"/>
      <p:bldP spid="10505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2</a:t>
            </a:r>
          </a:p>
        </p:txBody>
      </p:sp>
      <p:sp>
        <p:nvSpPr>
          <p:cNvPr id="1048652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8653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8654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8655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8656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8657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8658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8659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8660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8661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8662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8663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8664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8665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8666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8667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8668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8669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8670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8671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8672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8673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8674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8675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8676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8677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8678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8679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8680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8681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8682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8683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8684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8685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8686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8687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8688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8689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8690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8691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8692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8693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8694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8695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8696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8697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8698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8699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8700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8701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8702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8703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8704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8705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8706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8707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8708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8709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8710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8711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8712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8713" name="Yıldız: 12 Nokta 65"/>
          <p:cNvSpPr/>
          <p:nvPr/>
        </p:nvSpPr>
        <p:spPr>
          <a:xfrm>
            <a:off x="276199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A</a:t>
            </a:r>
            <a:endParaRPr lang="zh-CN" altLang="en-US"/>
          </a:p>
        </p:txBody>
      </p:sp>
      <p:pic>
        <p:nvPicPr>
          <p:cNvPr id="2097153" name="Resim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82566" y="367778"/>
            <a:ext cx="6413624" cy="61033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 animBg="1"/>
      <p:bldP spid="1048653" grpId="0" animBg="1"/>
      <p:bldP spid="1048654" grpId="0" animBg="1"/>
      <p:bldP spid="1048655" grpId="0" animBg="1"/>
      <p:bldP spid="1048656" grpId="0" animBg="1"/>
      <p:bldP spid="1048657" grpId="0" animBg="1"/>
      <p:bldP spid="1048658" grpId="0" animBg="1"/>
      <p:bldP spid="1048659" grpId="0" animBg="1"/>
      <p:bldP spid="1048660" grpId="0" animBg="1"/>
      <p:bldP spid="1048661" grpId="0" animBg="1"/>
      <p:bldP spid="1048662" grpId="0" animBg="1"/>
      <p:bldP spid="1048663" grpId="0" animBg="1"/>
      <p:bldP spid="1048664" grpId="0" animBg="1"/>
      <p:bldP spid="1048665" grpId="0" animBg="1"/>
      <p:bldP spid="1048666" grpId="0" animBg="1"/>
      <p:bldP spid="1048667" grpId="0" animBg="1"/>
      <p:bldP spid="1048668" grpId="0" animBg="1"/>
      <p:bldP spid="1048669" grpId="0" animBg="1"/>
      <p:bldP spid="1048670" grpId="0" animBg="1"/>
      <p:bldP spid="1048671" grpId="0" animBg="1"/>
      <p:bldP spid="1048672" grpId="0" animBg="1"/>
      <p:bldP spid="1048673" grpId="0" animBg="1"/>
      <p:bldP spid="1048674" grpId="0" animBg="1"/>
      <p:bldP spid="1048675" grpId="0" animBg="1"/>
      <p:bldP spid="1048676" grpId="0" animBg="1"/>
      <p:bldP spid="1048677" grpId="0" animBg="1"/>
      <p:bldP spid="1048678" grpId="0" animBg="1"/>
      <p:bldP spid="1048679" grpId="0" animBg="1"/>
      <p:bldP spid="1048680" grpId="0" animBg="1"/>
      <p:bldP spid="1048681" grpId="0" animBg="1"/>
      <p:bldP spid="1048682" grpId="0" animBg="1"/>
      <p:bldP spid="1048683" grpId="0" animBg="1"/>
      <p:bldP spid="1048684" grpId="0" animBg="1"/>
      <p:bldP spid="1048685" grpId="0" animBg="1"/>
      <p:bldP spid="1048686" grpId="0" animBg="1"/>
      <p:bldP spid="1048687" grpId="0" animBg="1"/>
      <p:bldP spid="1048688" grpId="0" animBg="1"/>
      <p:bldP spid="1048689" grpId="0" animBg="1"/>
      <p:bldP spid="1048690" grpId="0" animBg="1"/>
      <p:bldP spid="1048691" grpId="0" animBg="1"/>
      <p:bldP spid="1048692" grpId="0" animBg="1"/>
      <p:bldP spid="1048693" grpId="0" animBg="1"/>
      <p:bldP spid="1048694" grpId="0" animBg="1"/>
      <p:bldP spid="1048695" grpId="0" animBg="1"/>
      <p:bldP spid="1048696" grpId="0" animBg="1"/>
      <p:bldP spid="1048697" grpId="0" animBg="1"/>
      <p:bldP spid="1048698" grpId="0" animBg="1"/>
      <p:bldP spid="1048699" grpId="0" animBg="1"/>
      <p:bldP spid="1048700" grpId="0" animBg="1"/>
      <p:bldP spid="1048701" grpId="0" animBg="1"/>
      <p:bldP spid="1048702" grpId="0" animBg="1"/>
      <p:bldP spid="1048703" grpId="0" animBg="1"/>
      <p:bldP spid="1048704" grpId="0" animBg="1"/>
      <p:bldP spid="1048705" grpId="0" animBg="1"/>
      <p:bldP spid="1048706" grpId="0" animBg="1"/>
      <p:bldP spid="1048707" grpId="0" animBg="1"/>
      <p:bldP spid="1048708" grpId="0" animBg="1"/>
      <p:bldP spid="1048709" grpId="0" animBg="1"/>
      <p:bldP spid="1048710" grpId="0" animBg="1"/>
      <p:bldP spid="1048711" grpId="0" animBg="1"/>
      <p:bldP spid="1048712" grpId="0" animBg="1"/>
      <p:bldP spid="10487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3</a:t>
            </a:r>
          </a:p>
        </p:txBody>
      </p:sp>
      <p:sp>
        <p:nvSpPr>
          <p:cNvPr id="1048715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8716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8717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8718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8719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8720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8721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8722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8723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8724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8725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8726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8727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8728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8729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8730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8731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8732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8733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8734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8735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8736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8737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8738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8739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8740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8741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8742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8743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8744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8745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8746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8747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8748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8749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8750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8751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8752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8753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8754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8755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8756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8757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8758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8759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8760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8761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8762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8763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8764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8765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8766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8767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8768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8769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8770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8771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8772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8773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8774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8775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8776" name="Yıldız: 12 Nokta 65"/>
          <p:cNvSpPr/>
          <p:nvPr/>
        </p:nvSpPr>
        <p:spPr>
          <a:xfrm>
            <a:off x="276199" y="523653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C</a:t>
            </a:r>
            <a:endParaRPr lang="zh-CN" altLang="en-US"/>
          </a:p>
        </p:txBody>
      </p:sp>
      <p:pic>
        <p:nvPicPr>
          <p:cNvPr id="2097154" name="Resim 2097153"/>
          <p:cNvPicPr>
            <a:picLocks/>
          </p:cNvPicPr>
          <p:nvPr/>
        </p:nvPicPr>
        <p:blipFill>
          <a:blip r:embed="rId3"/>
          <a:srcRect b="5136"/>
          <a:stretch>
            <a:fillRect/>
          </a:stretch>
        </p:blipFill>
        <p:spPr>
          <a:xfrm>
            <a:off x="2119547" y="269345"/>
            <a:ext cx="6240953" cy="63123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5" grpId="0" animBg="1"/>
      <p:bldP spid="1048716" grpId="0" animBg="1"/>
      <p:bldP spid="1048717" grpId="0" animBg="1"/>
      <p:bldP spid="1048718" grpId="0" animBg="1"/>
      <p:bldP spid="1048719" grpId="0" animBg="1"/>
      <p:bldP spid="1048720" grpId="0" animBg="1"/>
      <p:bldP spid="1048721" grpId="0" animBg="1"/>
      <p:bldP spid="1048722" grpId="0" animBg="1"/>
      <p:bldP spid="1048723" grpId="0" animBg="1"/>
      <p:bldP spid="1048724" grpId="0" animBg="1"/>
      <p:bldP spid="1048725" grpId="0" animBg="1"/>
      <p:bldP spid="1048726" grpId="0" animBg="1"/>
      <p:bldP spid="1048727" grpId="0" animBg="1"/>
      <p:bldP spid="1048728" grpId="0" animBg="1"/>
      <p:bldP spid="1048729" grpId="0" animBg="1"/>
      <p:bldP spid="1048730" grpId="0" animBg="1"/>
      <p:bldP spid="1048731" grpId="0" animBg="1"/>
      <p:bldP spid="1048732" grpId="0" animBg="1"/>
      <p:bldP spid="1048733" grpId="0" animBg="1"/>
      <p:bldP spid="1048734" grpId="0" animBg="1"/>
      <p:bldP spid="1048735" grpId="0" animBg="1"/>
      <p:bldP spid="1048736" grpId="0" animBg="1"/>
      <p:bldP spid="1048737" grpId="0" animBg="1"/>
      <p:bldP spid="1048738" grpId="0" animBg="1"/>
      <p:bldP spid="1048739" grpId="0" animBg="1"/>
      <p:bldP spid="1048740" grpId="0" animBg="1"/>
      <p:bldP spid="1048741" grpId="0" animBg="1"/>
      <p:bldP spid="1048742" grpId="0" animBg="1"/>
      <p:bldP spid="1048743" grpId="0" animBg="1"/>
      <p:bldP spid="1048744" grpId="0" animBg="1"/>
      <p:bldP spid="1048745" grpId="0" animBg="1"/>
      <p:bldP spid="1048746" grpId="0" animBg="1"/>
      <p:bldP spid="1048747" grpId="0" animBg="1"/>
      <p:bldP spid="1048748" grpId="0" animBg="1"/>
      <p:bldP spid="1048749" grpId="0" animBg="1"/>
      <p:bldP spid="1048750" grpId="0" animBg="1"/>
      <p:bldP spid="1048751" grpId="0" animBg="1"/>
      <p:bldP spid="1048752" grpId="0" animBg="1"/>
      <p:bldP spid="1048753" grpId="0" animBg="1"/>
      <p:bldP spid="1048754" grpId="0" animBg="1"/>
      <p:bldP spid="1048755" grpId="0" animBg="1"/>
      <p:bldP spid="1048756" grpId="0" animBg="1"/>
      <p:bldP spid="1048757" grpId="0" animBg="1"/>
      <p:bldP spid="1048758" grpId="0" animBg="1"/>
      <p:bldP spid="1048759" grpId="0" animBg="1"/>
      <p:bldP spid="1048760" grpId="0" animBg="1"/>
      <p:bldP spid="1048761" grpId="0" animBg="1"/>
      <p:bldP spid="1048762" grpId="0" animBg="1"/>
      <p:bldP spid="1048763" grpId="0" animBg="1"/>
      <p:bldP spid="1048764" grpId="0" animBg="1"/>
      <p:bldP spid="1048765" grpId="0" animBg="1"/>
      <p:bldP spid="1048766" grpId="0" animBg="1"/>
      <p:bldP spid="1048767" grpId="0" animBg="1"/>
      <p:bldP spid="1048768" grpId="0" animBg="1"/>
      <p:bldP spid="1048769" grpId="0" animBg="1"/>
      <p:bldP spid="1048770" grpId="0" animBg="1"/>
      <p:bldP spid="1048771" grpId="0" animBg="1"/>
      <p:bldP spid="1048772" grpId="0" animBg="1"/>
      <p:bldP spid="1048773" grpId="0" animBg="1"/>
      <p:bldP spid="1048774" grpId="0" animBg="1"/>
      <p:bldP spid="1048775" grpId="0" animBg="1"/>
      <p:bldP spid="10487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4</a:t>
            </a:r>
          </a:p>
        </p:txBody>
      </p:sp>
      <p:sp>
        <p:nvSpPr>
          <p:cNvPr id="1048778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8779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8780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8781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8782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8783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8784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8785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8786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8787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8788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8789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8790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8791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8792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8793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8794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8795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8796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8797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8798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8799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8800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8801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8802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8803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8804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8805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8806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8807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8808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8809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8810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8811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8812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8813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8814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8815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8816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8817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8818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8819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8820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8821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8822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8823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8824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8825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8826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8827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8828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8829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8830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8831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8832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8833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8834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8835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8836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8837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8838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8839" name="Yıldız: 12 Nokta 64"/>
          <p:cNvSpPr/>
          <p:nvPr/>
        </p:nvSpPr>
        <p:spPr>
          <a:xfrm>
            <a:off x="276199" y="5368525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2097155" name="Resim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26199" y="238862"/>
            <a:ext cx="5219756" cy="64514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8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8" grpId="0" animBg="1"/>
      <p:bldP spid="1048779" grpId="0" animBg="1"/>
      <p:bldP spid="1048780" grpId="0" animBg="1"/>
      <p:bldP spid="1048781" grpId="0" animBg="1"/>
      <p:bldP spid="1048782" grpId="0" animBg="1"/>
      <p:bldP spid="1048783" grpId="0" animBg="1"/>
      <p:bldP spid="1048784" grpId="0" animBg="1"/>
      <p:bldP spid="1048785" grpId="0" animBg="1"/>
      <p:bldP spid="1048786" grpId="0" animBg="1"/>
      <p:bldP spid="1048787" grpId="0" animBg="1"/>
      <p:bldP spid="1048788" grpId="0" animBg="1"/>
      <p:bldP spid="1048789" grpId="0" animBg="1"/>
      <p:bldP spid="1048790" grpId="0" animBg="1"/>
      <p:bldP spid="1048791" grpId="0" animBg="1"/>
      <p:bldP spid="1048792" grpId="0" animBg="1"/>
      <p:bldP spid="1048793" grpId="0" animBg="1"/>
      <p:bldP spid="1048794" grpId="0" animBg="1"/>
      <p:bldP spid="1048795" grpId="0" animBg="1"/>
      <p:bldP spid="1048796" grpId="0" animBg="1"/>
      <p:bldP spid="1048797" grpId="0" animBg="1"/>
      <p:bldP spid="1048798" grpId="0" animBg="1"/>
      <p:bldP spid="1048799" grpId="0" animBg="1"/>
      <p:bldP spid="1048800" grpId="0" animBg="1"/>
      <p:bldP spid="1048801" grpId="0" animBg="1"/>
      <p:bldP spid="1048802" grpId="0" animBg="1"/>
      <p:bldP spid="1048803" grpId="0" animBg="1"/>
      <p:bldP spid="1048804" grpId="0" animBg="1"/>
      <p:bldP spid="1048805" grpId="0" animBg="1"/>
      <p:bldP spid="1048806" grpId="0" animBg="1"/>
      <p:bldP spid="1048807" grpId="0" animBg="1"/>
      <p:bldP spid="1048808" grpId="0" animBg="1"/>
      <p:bldP spid="1048809" grpId="0" animBg="1"/>
      <p:bldP spid="1048810" grpId="0" animBg="1"/>
      <p:bldP spid="1048811" grpId="0" animBg="1"/>
      <p:bldP spid="1048812" grpId="0" animBg="1"/>
      <p:bldP spid="1048813" grpId="0" animBg="1"/>
      <p:bldP spid="1048814" grpId="0" animBg="1"/>
      <p:bldP spid="1048815" grpId="0" animBg="1"/>
      <p:bldP spid="1048816" grpId="0" animBg="1"/>
      <p:bldP spid="1048817" grpId="0" animBg="1"/>
      <p:bldP spid="1048818" grpId="0" animBg="1"/>
      <p:bldP spid="1048819" grpId="0" animBg="1"/>
      <p:bldP spid="1048820" grpId="0" animBg="1"/>
      <p:bldP spid="1048821" grpId="0" animBg="1"/>
      <p:bldP spid="1048822" grpId="0" animBg="1"/>
      <p:bldP spid="1048823" grpId="0" animBg="1"/>
      <p:bldP spid="1048824" grpId="0" animBg="1"/>
      <p:bldP spid="1048825" grpId="0" animBg="1"/>
      <p:bldP spid="1048826" grpId="0" animBg="1"/>
      <p:bldP spid="1048827" grpId="0" animBg="1"/>
      <p:bldP spid="1048828" grpId="0" animBg="1"/>
      <p:bldP spid="1048829" grpId="0" animBg="1"/>
      <p:bldP spid="1048830" grpId="0" animBg="1"/>
      <p:bldP spid="1048831" grpId="0" animBg="1"/>
      <p:bldP spid="1048832" grpId="0" animBg="1"/>
      <p:bldP spid="1048833" grpId="0" animBg="1"/>
      <p:bldP spid="1048834" grpId="0" animBg="1"/>
      <p:bldP spid="1048835" grpId="0" animBg="1"/>
      <p:bldP spid="1048836" grpId="0" animBg="1"/>
      <p:bldP spid="1048837" grpId="0" animBg="1"/>
      <p:bldP spid="1048838" grpId="0" animBg="1"/>
      <p:bldP spid="10488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5</a:t>
            </a:r>
          </a:p>
        </p:txBody>
      </p:sp>
      <p:sp>
        <p:nvSpPr>
          <p:cNvPr id="1048841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8842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8843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8844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8845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8846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8847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8848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8849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8850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8851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8852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8853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8854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8855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8856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8857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8858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8859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8860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8861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8862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8863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8864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8865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8866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8867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8868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8869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8870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8871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8872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8873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8874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8875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8876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8877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8878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8879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8880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8881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8882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8883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8884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8885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8886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8887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8888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8889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8890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8891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8892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8893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8894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8895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8896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8897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8898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8899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8900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8901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8902" name="Yıldız: 12 Nokta 64"/>
          <p:cNvSpPr/>
          <p:nvPr/>
        </p:nvSpPr>
        <p:spPr>
          <a:xfrm>
            <a:off x="216621" y="541102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097156" name="Resim 2097155"/>
          <p:cNvPicPr>
            <a:picLocks/>
          </p:cNvPicPr>
          <p:nvPr/>
        </p:nvPicPr>
        <p:blipFill>
          <a:blip r:embed="rId3"/>
          <a:srcRect r="3396"/>
          <a:stretch>
            <a:fillRect/>
          </a:stretch>
        </p:blipFill>
        <p:spPr>
          <a:xfrm>
            <a:off x="2259571" y="269345"/>
            <a:ext cx="5068049" cy="63439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8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1" grpId="0" animBg="1"/>
      <p:bldP spid="1048842" grpId="0" animBg="1"/>
      <p:bldP spid="1048843" grpId="0" animBg="1"/>
      <p:bldP spid="1048844" grpId="0" animBg="1"/>
      <p:bldP spid="1048845" grpId="0" animBg="1"/>
      <p:bldP spid="1048846" grpId="0" animBg="1"/>
      <p:bldP spid="1048847" grpId="0" animBg="1"/>
      <p:bldP spid="1048848" grpId="0" animBg="1"/>
      <p:bldP spid="1048849" grpId="0" animBg="1"/>
      <p:bldP spid="1048850" grpId="0" animBg="1"/>
      <p:bldP spid="1048851" grpId="0" animBg="1"/>
      <p:bldP spid="1048852" grpId="0" animBg="1"/>
      <p:bldP spid="1048853" grpId="0" animBg="1"/>
      <p:bldP spid="1048854" grpId="0" animBg="1"/>
      <p:bldP spid="1048855" grpId="0" animBg="1"/>
      <p:bldP spid="1048856" grpId="0" animBg="1"/>
      <p:bldP spid="1048857" grpId="0" animBg="1"/>
      <p:bldP spid="1048858" grpId="0" animBg="1"/>
      <p:bldP spid="1048859" grpId="0" animBg="1"/>
      <p:bldP spid="1048860" grpId="0" animBg="1"/>
      <p:bldP spid="1048861" grpId="0" animBg="1"/>
      <p:bldP spid="1048862" grpId="0" animBg="1"/>
      <p:bldP spid="1048863" grpId="0" animBg="1"/>
      <p:bldP spid="1048864" grpId="0" animBg="1"/>
      <p:bldP spid="1048865" grpId="0" animBg="1"/>
      <p:bldP spid="1048866" grpId="0" animBg="1"/>
      <p:bldP spid="1048867" grpId="0" animBg="1"/>
      <p:bldP spid="1048868" grpId="0" animBg="1"/>
      <p:bldP spid="1048869" grpId="0" animBg="1"/>
      <p:bldP spid="1048870" grpId="0" animBg="1"/>
      <p:bldP spid="1048871" grpId="0" animBg="1"/>
      <p:bldP spid="1048872" grpId="0" animBg="1"/>
      <p:bldP spid="1048873" grpId="0" animBg="1"/>
      <p:bldP spid="1048874" grpId="0" animBg="1"/>
      <p:bldP spid="1048875" grpId="0" animBg="1"/>
      <p:bldP spid="1048876" grpId="0" animBg="1"/>
      <p:bldP spid="1048877" grpId="0" animBg="1"/>
      <p:bldP spid="1048878" grpId="0" animBg="1"/>
      <p:bldP spid="1048879" grpId="0" animBg="1"/>
      <p:bldP spid="1048880" grpId="0" animBg="1"/>
      <p:bldP spid="1048881" grpId="0" animBg="1"/>
      <p:bldP spid="1048882" grpId="0" animBg="1"/>
      <p:bldP spid="1048883" grpId="0" animBg="1"/>
      <p:bldP spid="1048884" grpId="0" animBg="1"/>
      <p:bldP spid="1048885" grpId="0" animBg="1"/>
      <p:bldP spid="1048886" grpId="0" animBg="1"/>
      <p:bldP spid="1048887" grpId="0" animBg="1"/>
      <p:bldP spid="1048888" grpId="0" animBg="1"/>
      <p:bldP spid="1048889" grpId="0" animBg="1"/>
      <p:bldP spid="1048890" grpId="0" animBg="1"/>
      <p:bldP spid="1048891" grpId="0" animBg="1"/>
      <p:bldP spid="1048892" grpId="0" animBg="1"/>
      <p:bldP spid="1048893" grpId="0" animBg="1"/>
      <p:bldP spid="1048894" grpId="0" animBg="1"/>
      <p:bldP spid="1048895" grpId="0" animBg="1"/>
      <p:bldP spid="1048896" grpId="0" animBg="1"/>
      <p:bldP spid="1048897" grpId="0" animBg="1"/>
      <p:bldP spid="1048898" grpId="0" animBg="1"/>
      <p:bldP spid="1048899" grpId="0" animBg="1"/>
      <p:bldP spid="1048900" grpId="0" animBg="1"/>
      <p:bldP spid="1048901" grpId="0" animBg="1"/>
      <p:bldP spid="10489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6</a:t>
            </a:r>
          </a:p>
        </p:txBody>
      </p:sp>
      <p:sp>
        <p:nvSpPr>
          <p:cNvPr id="1048904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8905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8906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8907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8908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8909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8910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8911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8912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8913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8914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8915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8916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8917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8918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8919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8920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8921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8922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8923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8924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8925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8926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8927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8928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8929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8930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8931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8932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8933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8934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8935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8936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8937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8938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8939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8940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8941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8942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8943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8944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8945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8946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8947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8948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8949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8950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8951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8952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8953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8954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8955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8956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8957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8958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8959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8960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8961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8962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8963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8964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8965" name="Yıldız: 12 Nokta 64"/>
          <p:cNvSpPr/>
          <p:nvPr/>
        </p:nvSpPr>
        <p:spPr>
          <a:xfrm>
            <a:off x="276199" y="5268898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097157" name="Resim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70" y="439856"/>
            <a:ext cx="6600029" cy="59782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8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4" grpId="0" animBg="1"/>
      <p:bldP spid="1048905" grpId="0" animBg="1"/>
      <p:bldP spid="1048906" grpId="0" animBg="1"/>
      <p:bldP spid="1048907" grpId="0" animBg="1"/>
      <p:bldP spid="1048908" grpId="0" animBg="1"/>
      <p:bldP spid="1048909" grpId="0" animBg="1"/>
      <p:bldP spid="1048910" grpId="0" animBg="1"/>
      <p:bldP spid="1048911" grpId="0" animBg="1"/>
      <p:bldP spid="1048912" grpId="0" animBg="1"/>
      <p:bldP spid="1048913" grpId="0" animBg="1"/>
      <p:bldP spid="1048914" grpId="0" animBg="1"/>
      <p:bldP spid="1048915" grpId="0" animBg="1"/>
      <p:bldP spid="1048916" grpId="0" animBg="1"/>
      <p:bldP spid="1048917" grpId="0" animBg="1"/>
      <p:bldP spid="1048918" grpId="0" animBg="1"/>
      <p:bldP spid="1048919" grpId="0" animBg="1"/>
      <p:bldP spid="1048920" grpId="0" animBg="1"/>
      <p:bldP spid="1048921" grpId="0" animBg="1"/>
      <p:bldP spid="1048922" grpId="0" animBg="1"/>
      <p:bldP spid="1048923" grpId="0" animBg="1"/>
      <p:bldP spid="1048924" grpId="0" animBg="1"/>
      <p:bldP spid="1048925" grpId="0" animBg="1"/>
      <p:bldP spid="1048926" grpId="0" animBg="1"/>
      <p:bldP spid="1048927" grpId="0" animBg="1"/>
      <p:bldP spid="1048928" grpId="0" animBg="1"/>
      <p:bldP spid="1048929" grpId="0" animBg="1"/>
      <p:bldP spid="1048930" grpId="0" animBg="1"/>
      <p:bldP spid="1048931" grpId="0" animBg="1"/>
      <p:bldP spid="1048932" grpId="0" animBg="1"/>
      <p:bldP spid="1048933" grpId="0" animBg="1"/>
      <p:bldP spid="1048934" grpId="0" animBg="1"/>
      <p:bldP spid="1048935" grpId="0" animBg="1"/>
      <p:bldP spid="1048936" grpId="0" animBg="1"/>
      <p:bldP spid="1048937" grpId="0" animBg="1"/>
      <p:bldP spid="1048938" grpId="0" animBg="1"/>
      <p:bldP spid="1048939" grpId="0" animBg="1"/>
      <p:bldP spid="1048940" grpId="0" animBg="1"/>
      <p:bldP spid="1048941" grpId="0" animBg="1"/>
      <p:bldP spid="1048942" grpId="0" animBg="1"/>
      <p:bldP spid="1048943" grpId="0" animBg="1"/>
      <p:bldP spid="1048944" grpId="0" animBg="1"/>
      <p:bldP spid="1048945" grpId="0" animBg="1"/>
      <p:bldP spid="1048946" grpId="0" animBg="1"/>
      <p:bldP spid="1048947" grpId="0" animBg="1"/>
      <p:bldP spid="1048948" grpId="0" animBg="1"/>
      <p:bldP spid="1048949" grpId="0" animBg="1"/>
      <p:bldP spid="1048950" grpId="0" animBg="1"/>
      <p:bldP spid="1048951" grpId="0" animBg="1"/>
      <p:bldP spid="1048952" grpId="0" animBg="1"/>
      <p:bldP spid="1048953" grpId="0" animBg="1"/>
      <p:bldP spid="1048954" grpId="0" animBg="1"/>
      <p:bldP spid="1048955" grpId="0" animBg="1"/>
      <p:bldP spid="1048956" grpId="0" animBg="1"/>
      <p:bldP spid="1048957" grpId="0" animBg="1"/>
      <p:bldP spid="1048958" grpId="0" animBg="1"/>
      <p:bldP spid="1048959" grpId="0" animBg="1"/>
      <p:bldP spid="1048960" grpId="0" animBg="1"/>
      <p:bldP spid="1048961" grpId="0" animBg="1"/>
      <p:bldP spid="1048962" grpId="0" animBg="1"/>
      <p:bldP spid="1048963" grpId="0" animBg="1"/>
      <p:bldP spid="1048964" grpId="0" animBg="1"/>
      <p:bldP spid="10489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7</a:t>
            </a:r>
          </a:p>
        </p:txBody>
      </p:sp>
      <p:sp>
        <p:nvSpPr>
          <p:cNvPr id="1048967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8968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8969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8970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8971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8972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8973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8974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8975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8976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8977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8978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8979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8980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8981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8982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8983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8984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8985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8986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8987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8988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8989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8990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8991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8992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8993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8994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8995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8996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8997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8998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8999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9000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9001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9002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9003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9004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9005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9006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9007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9008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9009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9010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9011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9012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9013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9014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9015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9016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9017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9018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9019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9020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9021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9022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9023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9024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9025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9026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9027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9028" name="Yıldız: 12 Nokta 64"/>
          <p:cNvSpPr/>
          <p:nvPr/>
        </p:nvSpPr>
        <p:spPr>
          <a:xfrm>
            <a:off x="216621" y="5390673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A</a:t>
            </a:r>
            <a:endParaRPr lang="zh-CN" altLang="en-US"/>
          </a:p>
        </p:txBody>
      </p:sp>
      <p:pic>
        <p:nvPicPr>
          <p:cNvPr id="2097158" name="Resim 209715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19889" y="265090"/>
            <a:ext cx="4717378" cy="63278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67" grpId="0" animBg="1"/>
      <p:bldP spid="1048968" grpId="0" animBg="1"/>
      <p:bldP spid="1048969" grpId="0" animBg="1"/>
      <p:bldP spid="1048970" grpId="0" animBg="1"/>
      <p:bldP spid="1048971" grpId="0" animBg="1"/>
      <p:bldP spid="1048972" grpId="0" animBg="1"/>
      <p:bldP spid="1048973" grpId="0" animBg="1"/>
      <p:bldP spid="1048974" grpId="0" animBg="1"/>
      <p:bldP spid="1048975" grpId="0" animBg="1"/>
      <p:bldP spid="1048976" grpId="0" animBg="1"/>
      <p:bldP spid="1048977" grpId="0" animBg="1"/>
      <p:bldP spid="1048978" grpId="0" animBg="1"/>
      <p:bldP spid="1048979" grpId="0" animBg="1"/>
      <p:bldP spid="1048980" grpId="0" animBg="1"/>
      <p:bldP spid="1048981" grpId="0" animBg="1"/>
      <p:bldP spid="1048982" grpId="0" animBg="1"/>
      <p:bldP spid="1048983" grpId="0" animBg="1"/>
      <p:bldP spid="1048984" grpId="0" animBg="1"/>
      <p:bldP spid="1048985" grpId="0" animBg="1"/>
      <p:bldP spid="1048986" grpId="0" animBg="1"/>
      <p:bldP spid="1048987" grpId="0" animBg="1"/>
      <p:bldP spid="1048988" grpId="0" animBg="1"/>
      <p:bldP spid="1048989" grpId="0" animBg="1"/>
      <p:bldP spid="1048990" grpId="0" animBg="1"/>
      <p:bldP spid="1048991" grpId="0" animBg="1"/>
      <p:bldP spid="1048992" grpId="0" animBg="1"/>
      <p:bldP spid="1048993" grpId="0" animBg="1"/>
      <p:bldP spid="1048994" grpId="0" animBg="1"/>
      <p:bldP spid="1048995" grpId="0" animBg="1"/>
      <p:bldP spid="1048996" grpId="0" animBg="1"/>
      <p:bldP spid="1048997" grpId="0" animBg="1"/>
      <p:bldP spid="1048998" grpId="0" animBg="1"/>
      <p:bldP spid="1048999" grpId="0" animBg="1"/>
      <p:bldP spid="1049000" grpId="0" animBg="1"/>
      <p:bldP spid="1049001" grpId="0" animBg="1"/>
      <p:bldP spid="1049002" grpId="0" animBg="1"/>
      <p:bldP spid="1049003" grpId="0" animBg="1"/>
      <p:bldP spid="1049004" grpId="0" animBg="1"/>
      <p:bldP spid="1049005" grpId="0" animBg="1"/>
      <p:bldP spid="1049006" grpId="0" animBg="1"/>
      <p:bldP spid="1049007" grpId="0" animBg="1"/>
      <p:bldP spid="1049008" grpId="0" animBg="1"/>
      <p:bldP spid="1049009" grpId="0" animBg="1"/>
      <p:bldP spid="1049010" grpId="0" animBg="1"/>
      <p:bldP spid="1049011" grpId="0" animBg="1"/>
      <p:bldP spid="1049012" grpId="0" animBg="1"/>
      <p:bldP spid="1049013" grpId="0" animBg="1"/>
      <p:bldP spid="1049014" grpId="0" animBg="1"/>
      <p:bldP spid="1049015" grpId="0" animBg="1"/>
      <p:bldP spid="1049016" grpId="0" animBg="1"/>
      <p:bldP spid="1049017" grpId="0" animBg="1"/>
      <p:bldP spid="1049018" grpId="0" animBg="1"/>
      <p:bldP spid="1049019" grpId="0" animBg="1"/>
      <p:bldP spid="1049020" grpId="0" animBg="1"/>
      <p:bldP spid="1049021" grpId="0" animBg="1"/>
      <p:bldP spid="1049022" grpId="0" animBg="1"/>
      <p:bldP spid="1049023" grpId="0" animBg="1"/>
      <p:bldP spid="1049024" grpId="0" animBg="1"/>
      <p:bldP spid="1049025" grpId="0" animBg="1"/>
      <p:bldP spid="1049026" grpId="0" animBg="1"/>
      <p:bldP spid="1049027" grpId="0" animBg="1"/>
      <p:bldP spid="10490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8</a:t>
            </a:r>
          </a:p>
        </p:txBody>
      </p:sp>
      <p:sp>
        <p:nvSpPr>
          <p:cNvPr id="1049030" name="Rectangle 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49031" name="Rectangle 6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49032" name="Rectangle 6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9033" name="Rectangle 6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49034" name="Rectangle 6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49035" name="Rectangle 6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49036" name="Rectangle 6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49037" name="Rectangle 7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49038" name="Rectangle 7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049039" name="Rectangle 7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049040" name="Rectangle 7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049041" name="Rectangle 7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049042" name="Rectangle 7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049043" name="Rectangle 7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049044" name="Rectangle 7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049045" name="Rectangle 7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049046" name="Rectangle 7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049047" name="Rectangle 8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049048" name="Rectangle 8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049049" name="Rectangle 8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049050" name="Rectangle 8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049051" name="Rectangle 8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049052" name="Rectangle 8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049053" name="Rectangle 8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049054" name="Rectangle 8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049055" name="Rectangle 8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049056" name="Rectangle 8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049057" name="Rectangle 9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049058" name="Rectangle 9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049059" name="Rectangle 9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049060" name="Rectangle 9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049061" name="Rectangle 9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049062" name="Rectangle 9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049063" name="Rectangle 9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049064" name="Rectangle 9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049065" name="Rectangle 9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049066" name="Rectangle 9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049067" name="Rectangle 10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049068" name="Rectangle 10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049069" name="Rectangle 10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049070" name="Rectangle 10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049071" name="Rectangle 10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049072" name="Rectangle 10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049073" name="Rectangle 10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049074" name="Rectangle 10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049075" name="Rectangle 10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049076" name="Rectangle 10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049077" name="Rectangle 11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049078" name="Rectangle 11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049079" name="Rectangle 11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049080" name="Rectangle 11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049081" name="Rectangle 114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049082" name="Rectangle 115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049083" name="Rectangle 116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049084" name="Rectangle 117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049085" name="Rectangle 118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049086" name="Rectangle 119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049087" name="Rectangle 120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049088" name="Rectangle 121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049089" name="Rectangle 122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049090" name="Rectangle 123"/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1049091" name="Yıldız: 12 Nokta 64"/>
          <p:cNvSpPr/>
          <p:nvPr/>
        </p:nvSpPr>
        <p:spPr>
          <a:xfrm>
            <a:off x="276199" y="544299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A</a:t>
            </a:r>
            <a:endParaRPr lang="zh-CN" altLang="en-US"/>
          </a:p>
        </p:txBody>
      </p:sp>
      <p:pic>
        <p:nvPicPr>
          <p:cNvPr id="2097159" name="Resim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97" y="412134"/>
            <a:ext cx="6645287" cy="60337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4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4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4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30" grpId="0" animBg="1"/>
      <p:bldP spid="1049031" grpId="0" animBg="1"/>
      <p:bldP spid="1049032" grpId="0" animBg="1"/>
      <p:bldP spid="1049033" grpId="0" animBg="1"/>
      <p:bldP spid="1049034" grpId="0" animBg="1"/>
      <p:bldP spid="1049035" grpId="0" animBg="1"/>
      <p:bldP spid="1049036" grpId="0" animBg="1"/>
      <p:bldP spid="1049037" grpId="0" animBg="1"/>
      <p:bldP spid="1049038" grpId="0" animBg="1"/>
      <p:bldP spid="1049039" grpId="0" animBg="1"/>
      <p:bldP spid="1049040" grpId="0" animBg="1"/>
      <p:bldP spid="1049041" grpId="0" animBg="1"/>
      <p:bldP spid="1049042" grpId="0" animBg="1"/>
      <p:bldP spid="1049043" grpId="0" animBg="1"/>
      <p:bldP spid="1049044" grpId="0" animBg="1"/>
      <p:bldP spid="1049045" grpId="0" animBg="1"/>
      <p:bldP spid="1049046" grpId="0" animBg="1"/>
      <p:bldP spid="1049047" grpId="0" animBg="1"/>
      <p:bldP spid="1049048" grpId="0" animBg="1"/>
      <p:bldP spid="1049049" grpId="0" animBg="1"/>
      <p:bldP spid="1049050" grpId="0" animBg="1"/>
      <p:bldP spid="1049051" grpId="0" animBg="1"/>
      <p:bldP spid="1049052" grpId="0" animBg="1"/>
      <p:bldP spid="1049053" grpId="0" animBg="1"/>
      <p:bldP spid="1049054" grpId="0" animBg="1"/>
      <p:bldP spid="1049055" grpId="0" animBg="1"/>
      <p:bldP spid="1049056" grpId="0" animBg="1"/>
      <p:bldP spid="1049057" grpId="0" animBg="1"/>
      <p:bldP spid="1049058" grpId="0" animBg="1"/>
      <p:bldP spid="1049059" grpId="0" animBg="1"/>
      <p:bldP spid="1049060" grpId="0" animBg="1"/>
      <p:bldP spid="1049061" grpId="0" animBg="1"/>
      <p:bldP spid="1049062" grpId="0" animBg="1"/>
      <p:bldP spid="1049063" grpId="0" animBg="1"/>
      <p:bldP spid="1049064" grpId="0" animBg="1"/>
      <p:bldP spid="1049065" grpId="0" animBg="1"/>
      <p:bldP spid="1049066" grpId="0" animBg="1"/>
      <p:bldP spid="1049067" grpId="0" animBg="1"/>
      <p:bldP spid="1049068" grpId="0" animBg="1"/>
      <p:bldP spid="1049069" grpId="0" animBg="1"/>
      <p:bldP spid="1049070" grpId="0" animBg="1"/>
      <p:bldP spid="1049071" grpId="0" animBg="1"/>
      <p:bldP spid="1049072" grpId="0" animBg="1"/>
      <p:bldP spid="1049073" grpId="0" animBg="1"/>
      <p:bldP spid="1049074" grpId="0" animBg="1"/>
      <p:bldP spid="1049075" grpId="0" animBg="1"/>
      <p:bldP spid="1049076" grpId="0" animBg="1"/>
      <p:bldP spid="1049077" grpId="0" animBg="1"/>
      <p:bldP spid="1049078" grpId="0" animBg="1"/>
      <p:bldP spid="1049079" grpId="0" animBg="1"/>
      <p:bldP spid="1049080" grpId="0" animBg="1"/>
      <p:bldP spid="1049081" grpId="0" animBg="1"/>
      <p:bldP spid="1049082" grpId="0" animBg="1"/>
      <p:bldP spid="1049083" grpId="0" animBg="1"/>
      <p:bldP spid="1049084" grpId="0" animBg="1"/>
      <p:bldP spid="1049085" grpId="0" animBg="1"/>
      <p:bldP spid="1049086" grpId="0" animBg="1"/>
      <p:bldP spid="1049087" grpId="0" animBg="1"/>
      <p:bldP spid="1049088" grpId="0" animBg="1"/>
      <p:bldP spid="1049089" grpId="0" animBg="1"/>
      <p:bldP spid="1049090" grpId="0" animBg="1"/>
      <p:bldP spid="1049091" grpId="0" animBg="1"/>
    </p:bldLst>
  </p:timing>
</p:sld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2028</Words>
  <Application>Microsoft Office PowerPoint</Application>
  <PresentationFormat>Ekran Gösterisi (4:3)</PresentationFormat>
  <Paragraphs>2004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Kayra Aydin</vt:lpstr>
      <vt:lpstr>Temel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Bilinmeyen Kullanıcı</dc:creator>
  <cp:lastModifiedBy>ysfky79</cp:lastModifiedBy>
  <cp:revision>1</cp:revision>
  <dcterms:created xsi:type="dcterms:W3CDTF">2021-12-25T16:56:49Z</dcterms:created>
  <dcterms:modified xsi:type="dcterms:W3CDTF">2022-01-13T10:25:37Z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7400293754724d5f8ddd1baf4383b735</vt:lpwstr>
  </property>
</Properties>
</file>