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2" r:id="rId57"/>
    <p:sldId id="311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3" r:id="rId67"/>
    <p:sldId id="322" r:id="rId68"/>
    <p:sldId id="321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53" r:id="rId93"/>
    <p:sldId id="352" r:id="rId94"/>
    <p:sldId id="351" r:id="rId95"/>
    <p:sldId id="347" r:id="rId96"/>
    <p:sldId id="348" r:id="rId97"/>
    <p:sldId id="349" r:id="rId98"/>
    <p:sldId id="350" r:id="rId99"/>
    <p:sldId id="354" r:id="rId100"/>
    <p:sldId id="355" r:id="rId10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58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presProps" Target="pres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CD069-E0A9-4265-BD2C-32C39A1FCF26}" type="datetimeFigureOut">
              <a:rPr lang="tr-TR" smtClean="0"/>
              <a:t>13.12.2021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6B1ED-D396-4343-96E9-7781DCC8DA8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27408810"/>
      </p:ext>
    </p:extLst>
  </p:cSld>
  <p:clrMapOvr>
    <a:masterClrMapping/>
  </p:clrMapOvr>
  <p:transition advClick="0" advTm="15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CD069-E0A9-4265-BD2C-32C39A1FCF26}" type="datetimeFigureOut">
              <a:rPr lang="tr-TR" smtClean="0"/>
              <a:t>13.12.2021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6B1ED-D396-4343-96E9-7781DCC8DA8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58543"/>
      </p:ext>
    </p:extLst>
  </p:cSld>
  <p:clrMapOvr>
    <a:masterClrMapping/>
  </p:clrMapOvr>
  <p:transition advClick="0" advTm="15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CD069-E0A9-4265-BD2C-32C39A1FCF26}" type="datetimeFigureOut">
              <a:rPr lang="tr-TR" smtClean="0"/>
              <a:t>13.12.2021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6B1ED-D396-4343-96E9-7781DCC8DA8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52650463"/>
      </p:ext>
    </p:extLst>
  </p:cSld>
  <p:clrMapOvr>
    <a:masterClrMapping/>
  </p:clrMapOvr>
  <p:transition advClick="0" advTm="15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CD069-E0A9-4265-BD2C-32C39A1FCF26}" type="datetimeFigureOut">
              <a:rPr lang="tr-TR" smtClean="0"/>
              <a:t>13.12.2021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6B1ED-D396-4343-96E9-7781DCC8DA8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45720282"/>
      </p:ext>
    </p:extLst>
  </p:cSld>
  <p:clrMapOvr>
    <a:masterClrMapping/>
  </p:clrMapOvr>
  <p:transition advClick="0" advTm="15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CD069-E0A9-4265-BD2C-32C39A1FCF26}" type="datetimeFigureOut">
              <a:rPr lang="tr-TR" smtClean="0"/>
              <a:t>13.12.2021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6B1ED-D396-4343-96E9-7781DCC8DA8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1909849"/>
      </p:ext>
    </p:extLst>
  </p:cSld>
  <p:clrMapOvr>
    <a:masterClrMapping/>
  </p:clrMapOvr>
  <p:transition advClick="0" advTm="15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CD069-E0A9-4265-BD2C-32C39A1FCF26}" type="datetimeFigureOut">
              <a:rPr lang="tr-TR" smtClean="0"/>
              <a:t>13.12.2021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6B1ED-D396-4343-96E9-7781DCC8DA8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72915297"/>
      </p:ext>
    </p:extLst>
  </p:cSld>
  <p:clrMapOvr>
    <a:masterClrMapping/>
  </p:clrMapOvr>
  <p:transition advClick="0" advTm="15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CD069-E0A9-4265-BD2C-32C39A1FCF26}" type="datetimeFigureOut">
              <a:rPr lang="tr-TR" smtClean="0"/>
              <a:t>13.12.2021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6B1ED-D396-4343-96E9-7781DCC8DA8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74265758"/>
      </p:ext>
    </p:extLst>
  </p:cSld>
  <p:clrMapOvr>
    <a:masterClrMapping/>
  </p:clrMapOvr>
  <p:transition advClick="0" advTm="15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CD069-E0A9-4265-BD2C-32C39A1FCF26}" type="datetimeFigureOut">
              <a:rPr lang="tr-TR" smtClean="0"/>
              <a:t>13.12.2021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6B1ED-D396-4343-96E9-7781DCC8DA8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01170558"/>
      </p:ext>
    </p:extLst>
  </p:cSld>
  <p:clrMapOvr>
    <a:masterClrMapping/>
  </p:clrMapOvr>
  <p:transition advClick="0" advTm="15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CD069-E0A9-4265-BD2C-32C39A1FCF26}" type="datetimeFigureOut">
              <a:rPr lang="tr-TR" smtClean="0"/>
              <a:t>13.12.2021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6B1ED-D396-4343-96E9-7781DCC8DA8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48191714"/>
      </p:ext>
    </p:extLst>
  </p:cSld>
  <p:clrMapOvr>
    <a:masterClrMapping/>
  </p:clrMapOvr>
  <p:transition advClick="0" advTm="15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CD069-E0A9-4265-BD2C-32C39A1FCF26}" type="datetimeFigureOut">
              <a:rPr lang="tr-TR" smtClean="0"/>
              <a:t>13.12.2021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6B1ED-D396-4343-96E9-7781DCC8DA8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48252774"/>
      </p:ext>
    </p:extLst>
  </p:cSld>
  <p:clrMapOvr>
    <a:masterClrMapping/>
  </p:clrMapOvr>
  <p:transition advClick="0" advTm="15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CD069-E0A9-4265-BD2C-32C39A1FCF26}" type="datetimeFigureOut">
              <a:rPr lang="tr-TR" smtClean="0"/>
              <a:t>13.12.2021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6B1ED-D396-4343-96E9-7781DCC8DA8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13046668"/>
      </p:ext>
    </p:extLst>
  </p:cSld>
  <p:clrMapOvr>
    <a:masterClrMapping/>
  </p:clrMapOvr>
  <p:transition advClick="0" advTm="15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2CD069-E0A9-4265-BD2C-32C39A1FCF26}" type="datetimeFigureOut">
              <a:rPr lang="tr-TR" smtClean="0"/>
              <a:t>13.12.2021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D6B1ED-D396-4343-96E9-7781DCC8DA8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47369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150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90" y="0"/>
            <a:ext cx="12198590" cy="6858000"/>
          </a:xfrm>
          <a:prstGeom prst="rect">
            <a:avLst/>
          </a:prstGeom>
        </p:spPr>
      </p:pic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-737937"/>
            <a:ext cx="12192000" cy="7595938"/>
          </a:xfrm>
        </p:spPr>
        <p:txBody>
          <a:bodyPr>
            <a:noAutofit/>
          </a:bodyPr>
          <a:lstStyle/>
          <a:p>
            <a:r>
              <a:rPr lang="tr-TR" sz="45000" b="1" dirty="0" smtClean="0">
                <a:solidFill>
                  <a:srgbClr val="0070C0"/>
                </a:solidFill>
                <a:latin typeface="Berlin Sans FB Demi" panose="020E0802020502020306" pitchFamily="34" charset="0"/>
              </a:rPr>
              <a:t>1</a:t>
            </a:r>
            <a:endParaRPr lang="tr-TR" sz="45000" b="1" dirty="0">
              <a:solidFill>
                <a:srgbClr val="0070C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5" name="Alt Başlık 2"/>
          <p:cNvSpPr txBox="1">
            <a:spLocks/>
          </p:cNvSpPr>
          <p:nvPr/>
        </p:nvSpPr>
        <p:spPr>
          <a:xfrm>
            <a:off x="0" y="4992129"/>
            <a:ext cx="12192000" cy="1606379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5000" b="1" dirty="0" smtClean="0">
                <a:latin typeface="Arial Rounded MT Bold" panose="020F0704030504030204" pitchFamily="34" charset="0"/>
              </a:rPr>
              <a:t>Bir</a:t>
            </a:r>
            <a:endParaRPr lang="tr-TR" sz="250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57623"/>
      </p:ext>
    </p:extLst>
  </p:cSld>
  <p:clrMapOvr>
    <a:masterClrMapping/>
  </p:clrMapOvr>
  <p:transition advClick="0" advTm="15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90" y="0"/>
            <a:ext cx="12198590" cy="6858000"/>
          </a:xfrm>
          <a:prstGeom prst="rect">
            <a:avLst/>
          </a:prstGeom>
        </p:spPr>
      </p:pic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-737937"/>
            <a:ext cx="12192000" cy="7595938"/>
          </a:xfrm>
        </p:spPr>
        <p:txBody>
          <a:bodyPr>
            <a:noAutofit/>
          </a:bodyPr>
          <a:lstStyle/>
          <a:p>
            <a:r>
              <a:rPr lang="tr-TR" sz="45000" b="1" dirty="0" smtClean="0">
                <a:solidFill>
                  <a:srgbClr val="0070C0"/>
                </a:solidFill>
                <a:latin typeface="Berlin Sans FB Demi" panose="020E0802020502020306" pitchFamily="34" charset="0"/>
              </a:rPr>
              <a:t>10</a:t>
            </a:r>
            <a:endParaRPr lang="tr-TR" sz="45000" b="1" dirty="0">
              <a:solidFill>
                <a:srgbClr val="0070C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5" name="Alt Başlık 2"/>
          <p:cNvSpPr txBox="1">
            <a:spLocks/>
          </p:cNvSpPr>
          <p:nvPr/>
        </p:nvSpPr>
        <p:spPr>
          <a:xfrm>
            <a:off x="0" y="5021179"/>
            <a:ext cx="12192000" cy="1668379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5000" b="1" dirty="0" smtClean="0">
                <a:latin typeface="Arial Rounded MT Bold" panose="020F0704030504030204" pitchFamily="34" charset="0"/>
              </a:rPr>
              <a:t>On </a:t>
            </a:r>
            <a:endParaRPr lang="tr-TR" sz="250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452175"/>
      </p:ext>
    </p:extLst>
  </p:cSld>
  <p:clrMapOvr>
    <a:masterClrMapping/>
  </p:clrMapOvr>
  <p:transition advClick="0" advTm="1500"/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90" y="0"/>
            <a:ext cx="12198590" cy="6858000"/>
          </a:xfrm>
          <a:prstGeom prst="rect">
            <a:avLst/>
          </a:prstGeom>
        </p:spPr>
      </p:pic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-737937"/>
            <a:ext cx="12192000" cy="7595938"/>
          </a:xfrm>
        </p:spPr>
        <p:txBody>
          <a:bodyPr>
            <a:noAutofit/>
          </a:bodyPr>
          <a:lstStyle/>
          <a:p>
            <a:r>
              <a:rPr lang="tr-TR" sz="45000" b="1" dirty="0" smtClean="0">
                <a:solidFill>
                  <a:srgbClr val="0070C0"/>
                </a:solidFill>
                <a:latin typeface="Berlin Sans FB Demi" panose="020E0802020502020306" pitchFamily="34" charset="0"/>
              </a:rPr>
              <a:t>100</a:t>
            </a:r>
            <a:endParaRPr lang="tr-TR" sz="45000" b="1" dirty="0">
              <a:solidFill>
                <a:srgbClr val="0070C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5" name="Alt Başlık 2"/>
          <p:cNvSpPr txBox="1">
            <a:spLocks/>
          </p:cNvSpPr>
          <p:nvPr/>
        </p:nvSpPr>
        <p:spPr>
          <a:xfrm>
            <a:off x="0" y="5021179"/>
            <a:ext cx="12192000" cy="166837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3000" b="1" dirty="0" smtClean="0">
                <a:latin typeface="Arial Rounded MT Bold" panose="020F0704030504030204" pitchFamily="34" charset="0"/>
              </a:rPr>
              <a:t>Yüz</a:t>
            </a:r>
            <a:endParaRPr lang="tr-TR" sz="130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971583"/>
      </p:ext>
    </p:extLst>
  </p:cSld>
  <p:clrMapOvr>
    <a:masterClrMapping/>
  </p:clrMapOvr>
  <p:transition advClick="0" advTm="15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90" y="0"/>
            <a:ext cx="12198590" cy="6858000"/>
          </a:xfrm>
          <a:prstGeom prst="rect">
            <a:avLst/>
          </a:prstGeom>
        </p:spPr>
      </p:pic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-737937"/>
            <a:ext cx="12192000" cy="7595938"/>
          </a:xfrm>
        </p:spPr>
        <p:txBody>
          <a:bodyPr>
            <a:noAutofit/>
          </a:bodyPr>
          <a:lstStyle/>
          <a:p>
            <a:r>
              <a:rPr lang="tr-TR" sz="45000" b="1" dirty="0" smtClean="0">
                <a:solidFill>
                  <a:srgbClr val="0070C0"/>
                </a:solidFill>
                <a:latin typeface="Berlin Sans FB Demi" panose="020E0802020502020306" pitchFamily="34" charset="0"/>
              </a:rPr>
              <a:t>11</a:t>
            </a:r>
            <a:endParaRPr lang="tr-TR" sz="45000" b="1" dirty="0">
              <a:solidFill>
                <a:srgbClr val="0070C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5" name="Alt Başlık 2"/>
          <p:cNvSpPr txBox="1">
            <a:spLocks/>
          </p:cNvSpPr>
          <p:nvPr/>
        </p:nvSpPr>
        <p:spPr>
          <a:xfrm>
            <a:off x="0" y="5021179"/>
            <a:ext cx="12192000" cy="1577329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5000" b="1" dirty="0" smtClean="0">
                <a:latin typeface="Arial Rounded MT Bold" panose="020F0704030504030204" pitchFamily="34" charset="0"/>
              </a:rPr>
              <a:t>On Bir</a:t>
            </a:r>
            <a:endParaRPr lang="tr-TR" sz="250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603892"/>
      </p:ext>
    </p:extLst>
  </p:cSld>
  <p:clrMapOvr>
    <a:masterClrMapping/>
  </p:clrMapOvr>
  <p:transition advClick="0" advTm="15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90" y="0"/>
            <a:ext cx="12198590" cy="6858000"/>
          </a:xfrm>
          <a:prstGeom prst="rect">
            <a:avLst/>
          </a:prstGeom>
        </p:spPr>
      </p:pic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-737937"/>
            <a:ext cx="12192000" cy="7595938"/>
          </a:xfrm>
        </p:spPr>
        <p:txBody>
          <a:bodyPr>
            <a:noAutofit/>
          </a:bodyPr>
          <a:lstStyle/>
          <a:p>
            <a:r>
              <a:rPr lang="tr-TR" sz="45000" b="1" dirty="0" smtClean="0">
                <a:solidFill>
                  <a:srgbClr val="0070C0"/>
                </a:solidFill>
                <a:latin typeface="Berlin Sans FB Demi" panose="020E0802020502020306" pitchFamily="34" charset="0"/>
              </a:rPr>
              <a:t>12</a:t>
            </a:r>
            <a:endParaRPr lang="tr-TR" sz="45000" b="1" dirty="0">
              <a:solidFill>
                <a:srgbClr val="0070C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5" name="Alt Başlık 2"/>
          <p:cNvSpPr txBox="1">
            <a:spLocks/>
          </p:cNvSpPr>
          <p:nvPr/>
        </p:nvSpPr>
        <p:spPr>
          <a:xfrm>
            <a:off x="0" y="5021179"/>
            <a:ext cx="12192000" cy="1577329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5000" b="1" dirty="0" smtClean="0">
                <a:latin typeface="Arial Rounded MT Bold" panose="020F0704030504030204" pitchFamily="34" charset="0"/>
              </a:rPr>
              <a:t>On İki</a:t>
            </a:r>
            <a:endParaRPr lang="tr-TR" sz="250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790082"/>
      </p:ext>
    </p:extLst>
  </p:cSld>
  <p:clrMapOvr>
    <a:masterClrMapping/>
  </p:clrMapOvr>
  <p:transition advClick="0" advTm="15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90" y="0"/>
            <a:ext cx="12198590" cy="6858000"/>
          </a:xfrm>
          <a:prstGeom prst="rect">
            <a:avLst/>
          </a:prstGeom>
        </p:spPr>
      </p:pic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-737937"/>
            <a:ext cx="12192000" cy="7595938"/>
          </a:xfrm>
        </p:spPr>
        <p:txBody>
          <a:bodyPr>
            <a:noAutofit/>
          </a:bodyPr>
          <a:lstStyle/>
          <a:p>
            <a:r>
              <a:rPr lang="tr-TR" sz="45000" b="1" dirty="0" smtClean="0">
                <a:solidFill>
                  <a:srgbClr val="0070C0"/>
                </a:solidFill>
                <a:latin typeface="Berlin Sans FB Demi" panose="020E0802020502020306" pitchFamily="34" charset="0"/>
              </a:rPr>
              <a:t>13</a:t>
            </a:r>
            <a:endParaRPr lang="tr-TR" sz="45000" b="1" dirty="0">
              <a:solidFill>
                <a:srgbClr val="0070C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5" name="Alt Başlık 2"/>
          <p:cNvSpPr txBox="1">
            <a:spLocks/>
          </p:cNvSpPr>
          <p:nvPr/>
        </p:nvSpPr>
        <p:spPr>
          <a:xfrm>
            <a:off x="0" y="5021179"/>
            <a:ext cx="12192000" cy="1577329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5000" b="1" dirty="0" smtClean="0">
                <a:latin typeface="Arial Rounded MT Bold" panose="020F0704030504030204" pitchFamily="34" charset="0"/>
              </a:rPr>
              <a:t>On Üç</a:t>
            </a:r>
            <a:endParaRPr lang="tr-TR" sz="250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011351"/>
      </p:ext>
    </p:extLst>
  </p:cSld>
  <p:clrMapOvr>
    <a:masterClrMapping/>
  </p:clrMapOvr>
  <p:transition advClick="0" advTm="15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90" y="0"/>
            <a:ext cx="12198590" cy="6858000"/>
          </a:xfrm>
          <a:prstGeom prst="rect">
            <a:avLst/>
          </a:prstGeom>
        </p:spPr>
      </p:pic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-737937"/>
            <a:ext cx="12192000" cy="7595938"/>
          </a:xfrm>
        </p:spPr>
        <p:txBody>
          <a:bodyPr>
            <a:noAutofit/>
          </a:bodyPr>
          <a:lstStyle/>
          <a:p>
            <a:r>
              <a:rPr lang="tr-TR" sz="45000" b="1" dirty="0" smtClean="0">
                <a:solidFill>
                  <a:srgbClr val="0070C0"/>
                </a:solidFill>
                <a:latin typeface="Berlin Sans FB Demi" panose="020E0802020502020306" pitchFamily="34" charset="0"/>
              </a:rPr>
              <a:t>14</a:t>
            </a:r>
            <a:endParaRPr lang="tr-TR" sz="45000" b="1" dirty="0">
              <a:solidFill>
                <a:srgbClr val="0070C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5" name="Alt Başlık 2"/>
          <p:cNvSpPr txBox="1">
            <a:spLocks/>
          </p:cNvSpPr>
          <p:nvPr/>
        </p:nvSpPr>
        <p:spPr>
          <a:xfrm>
            <a:off x="0" y="5021179"/>
            <a:ext cx="12192000" cy="1668379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5000" b="1" dirty="0" smtClean="0">
                <a:latin typeface="Arial Rounded MT Bold" panose="020F0704030504030204" pitchFamily="34" charset="0"/>
              </a:rPr>
              <a:t>On Dört</a:t>
            </a:r>
            <a:endParaRPr lang="tr-TR" sz="250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401852"/>
      </p:ext>
    </p:extLst>
  </p:cSld>
  <p:clrMapOvr>
    <a:masterClrMapping/>
  </p:clrMapOvr>
  <p:transition advClick="0" advTm="15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90" y="0"/>
            <a:ext cx="12198590" cy="6858000"/>
          </a:xfrm>
          <a:prstGeom prst="rect">
            <a:avLst/>
          </a:prstGeom>
        </p:spPr>
      </p:pic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-737937"/>
            <a:ext cx="12192000" cy="7595938"/>
          </a:xfrm>
        </p:spPr>
        <p:txBody>
          <a:bodyPr>
            <a:noAutofit/>
          </a:bodyPr>
          <a:lstStyle/>
          <a:p>
            <a:r>
              <a:rPr lang="tr-TR" sz="45000" b="1" dirty="0" smtClean="0">
                <a:solidFill>
                  <a:srgbClr val="0070C0"/>
                </a:solidFill>
                <a:latin typeface="Berlin Sans FB Demi" panose="020E0802020502020306" pitchFamily="34" charset="0"/>
              </a:rPr>
              <a:t>15</a:t>
            </a:r>
            <a:endParaRPr lang="tr-TR" sz="45000" b="1" dirty="0">
              <a:solidFill>
                <a:srgbClr val="0070C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5" name="Alt Başlık 2"/>
          <p:cNvSpPr txBox="1">
            <a:spLocks/>
          </p:cNvSpPr>
          <p:nvPr/>
        </p:nvSpPr>
        <p:spPr>
          <a:xfrm>
            <a:off x="0" y="5021179"/>
            <a:ext cx="12192000" cy="1668379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5000" b="1" dirty="0" smtClean="0">
                <a:latin typeface="Arial Rounded MT Bold" panose="020F0704030504030204" pitchFamily="34" charset="0"/>
              </a:rPr>
              <a:t>On Beş</a:t>
            </a:r>
            <a:endParaRPr lang="tr-TR" sz="250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359267"/>
      </p:ext>
    </p:extLst>
  </p:cSld>
  <p:clrMapOvr>
    <a:masterClrMapping/>
  </p:clrMapOvr>
  <p:transition advClick="0" advTm="15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90" y="0"/>
            <a:ext cx="12198590" cy="6858000"/>
          </a:xfrm>
          <a:prstGeom prst="rect">
            <a:avLst/>
          </a:prstGeom>
        </p:spPr>
      </p:pic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-737937"/>
            <a:ext cx="12192000" cy="7595938"/>
          </a:xfrm>
        </p:spPr>
        <p:txBody>
          <a:bodyPr>
            <a:noAutofit/>
          </a:bodyPr>
          <a:lstStyle/>
          <a:p>
            <a:r>
              <a:rPr lang="tr-TR" sz="45000" b="1" dirty="0" smtClean="0">
                <a:solidFill>
                  <a:srgbClr val="0070C0"/>
                </a:solidFill>
                <a:latin typeface="Berlin Sans FB Demi" panose="020E0802020502020306" pitchFamily="34" charset="0"/>
              </a:rPr>
              <a:t>16</a:t>
            </a:r>
            <a:endParaRPr lang="tr-TR" sz="45000" b="1" dirty="0">
              <a:solidFill>
                <a:srgbClr val="0070C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5" name="Alt Başlık 2"/>
          <p:cNvSpPr txBox="1">
            <a:spLocks/>
          </p:cNvSpPr>
          <p:nvPr/>
        </p:nvSpPr>
        <p:spPr>
          <a:xfrm>
            <a:off x="0" y="5021179"/>
            <a:ext cx="12192000" cy="1668379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5000" b="1" dirty="0" smtClean="0">
                <a:latin typeface="Arial Rounded MT Bold" panose="020F0704030504030204" pitchFamily="34" charset="0"/>
              </a:rPr>
              <a:t>On Altı</a:t>
            </a:r>
            <a:endParaRPr lang="tr-TR" sz="250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20481"/>
      </p:ext>
    </p:extLst>
  </p:cSld>
  <p:clrMapOvr>
    <a:masterClrMapping/>
  </p:clrMapOvr>
  <p:transition advClick="0" advTm="15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90" y="0"/>
            <a:ext cx="12198590" cy="6858000"/>
          </a:xfrm>
          <a:prstGeom prst="rect">
            <a:avLst/>
          </a:prstGeom>
        </p:spPr>
      </p:pic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-737937"/>
            <a:ext cx="12192000" cy="7595938"/>
          </a:xfrm>
        </p:spPr>
        <p:txBody>
          <a:bodyPr>
            <a:noAutofit/>
          </a:bodyPr>
          <a:lstStyle/>
          <a:p>
            <a:r>
              <a:rPr lang="tr-TR" sz="45000" b="1" dirty="0" smtClean="0">
                <a:solidFill>
                  <a:srgbClr val="0070C0"/>
                </a:solidFill>
                <a:latin typeface="Berlin Sans FB Demi" panose="020E0802020502020306" pitchFamily="34" charset="0"/>
              </a:rPr>
              <a:t>17</a:t>
            </a:r>
            <a:endParaRPr lang="tr-TR" sz="45000" b="1" dirty="0">
              <a:solidFill>
                <a:srgbClr val="0070C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5" name="Alt Başlık 2"/>
          <p:cNvSpPr txBox="1">
            <a:spLocks/>
          </p:cNvSpPr>
          <p:nvPr/>
        </p:nvSpPr>
        <p:spPr>
          <a:xfrm>
            <a:off x="0" y="5021179"/>
            <a:ext cx="12192000" cy="1836821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5000" b="1" dirty="0" smtClean="0">
                <a:latin typeface="Arial Rounded MT Bold" panose="020F0704030504030204" pitchFamily="34" charset="0"/>
              </a:rPr>
              <a:t>On Yedi</a:t>
            </a:r>
            <a:endParaRPr lang="tr-TR" sz="250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943763"/>
      </p:ext>
    </p:extLst>
  </p:cSld>
  <p:clrMapOvr>
    <a:masterClrMapping/>
  </p:clrMapOvr>
  <p:transition advClick="0" advTm="15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90" y="0"/>
            <a:ext cx="12198590" cy="6858000"/>
          </a:xfrm>
          <a:prstGeom prst="rect">
            <a:avLst/>
          </a:prstGeom>
        </p:spPr>
      </p:pic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-737937"/>
            <a:ext cx="12192000" cy="7595938"/>
          </a:xfrm>
        </p:spPr>
        <p:txBody>
          <a:bodyPr>
            <a:noAutofit/>
          </a:bodyPr>
          <a:lstStyle/>
          <a:p>
            <a:r>
              <a:rPr lang="tr-TR" sz="45000" b="1" dirty="0" smtClean="0">
                <a:solidFill>
                  <a:srgbClr val="0070C0"/>
                </a:solidFill>
                <a:latin typeface="Berlin Sans FB Demi" panose="020E0802020502020306" pitchFamily="34" charset="0"/>
              </a:rPr>
              <a:t>18</a:t>
            </a:r>
            <a:endParaRPr lang="tr-TR" sz="45000" b="1" dirty="0">
              <a:solidFill>
                <a:srgbClr val="0070C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5" name="Alt Başlık 2"/>
          <p:cNvSpPr txBox="1">
            <a:spLocks/>
          </p:cNvSpPr>
          <p:nvPr/>
        </p:nvSpPr>
        <p:spPr>
          <a:xfrm>
            <a:off x="0" y="5021179"/>
            <a:ext cx="12192000" cy="1577329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5000" b="1" dirty="0" smtClean="0">
                <a:latin typeface="Arial Rounded MT Bold" panose="020F0704030504030204" pitchFamily="34" charset="0"/>
              </a:rPr>
              <a:t>On Sekiz</a:t>
            </a:r>
            <a:endParaRPr lang="tr-TR" sz="250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273547"/>
      </p:ext>
    </p:extLst>
  </p:cSld>
  <p:clrMapOvr>
    <a:masterClrMapping/>
  </p:clrMapOvr>
  <p:transition advClick="0" advTm="15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90" y="0"/>
            <a:ext cx="12198590" cy="6858000"/>
          </a:xfrm>
          <a:prstGeom prst="rect">
            <a:avLst/>
          </a:prstGeom>
        </p:spPr>
      </p:pic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-737937"/>
            <a:ext cx="12192000" cy="7595938"/>
          </a:xfrm>
        </p:spPr>
        <p:txBody>
          <a:bodyPr>
            <a:noAutofit/>
          </a:bodyPr>
          <a:lstStyle/>
          <a:p>
            <a:r>
              <a:rPr lang="tr-TR" sz="45000" b="1" dirty="0" smtClean="0">
                <a:solidFill>
                  <a:srgbClr val="0070C0"/>
                </a:solidFill>
                <a:latin typeface="Berlin Sans FB Demi" panose="020E0802020502020306" pitchFamily="34" charset="0"/>
              </a:rPr>
              <a:t>19</a:t>
            </a:r>
            <a:endParaRPr lang="tr-TR" sz="45000" b="1" dirty="0">
              <a:solidFill>
                <a:srgbClr val="0070C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5" name="Alt Başlık 2"/>
          <p:cNvSpPr txBox="1">
            <a:spLocks/>
          </p:cNvSpPr>
          <p:nvPr/>
        </p:nvSpPr>
        <p:spPr>
          <a:xfrm>
            <a:off x="0" y="5021179"/>
            <a:ext cx="12192000" cy="1577329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5000" b="1" dirty="0" smtClean="0">
                <a:latin typeface="Arial Rounded MT Bold" panose="020F0704030504030204" pitchFamily="34" charset="0"/>
              </a:rPr>
              <a:t>On Dokuz</a:t>
            </a:r>
            <a:endParaRPr lang="tr-TR" sz="250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029633"/>
      </p:ext>
    </p:extLst>
  </p:cSld>
  <p:clrMapOvr>
    <a:masterClrMapping/>
  </p:clrMapOvr>
  <p:transition advClick="0" advTm="15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90" y="0"/>
            <a:ext cx="12198590" cy="6858000"/>
          </a:xfrm>
          <a:prstGeom prst="rect">
            <a:avLst/>
          </a:prstGeom>
        </p:spPr>
      </p:pic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-737937"/>
            <a:ext cx="12192000" cy="7595938"/>
          </a:xfrm>
        </p:spPr>
        <p:txBody>
          <a:bodyPr>
            <a:noAutofit/>
          </a:bodyPr>
          <a:lstStyle/>
          <a:p>
            <a:r>
              <a:rPr lang="tr-TR" sz="45000" b="1" dirty="0">
                <a:solidFill>
                  <a:srgbClr val="0070C0"/>
                </a:solidFill>
                <a:latin typeface="Berlin Sans FB Demi" panose="020E0802020502020306" pitchFamily="34" charset="0"/>
              </a:rPr>
              <a:t>2</a:t>
            </a:r>
          </a:p>
        </p:txBody>
      </p:sp>
      <p:sp>
        <p:nvSpPr>
          <p:cNvPr id="5" name="Alt Başlık 2"/>
          <p:cNvSpPr txBox="1">
            <a:spLocks/>
          </p:cNvSpPr>
          <p:nvPr/>
        </p:nvSpPr>
        <p:spPr>
          <a:xfrm>
            <a:off x="0" y="5021179"/>
            <a:ext cx="12192000" cy="1577329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5000" b="1" dirty="0" smtClean="0">
                <a:latin typeface="Arial Rounded MT Bold" panose="020F0704030504030204" pitchFamily="34" charset="0"/>
              </a:rPr>
              <a:t>İki</a:t>
            </a:r>
            <a:endParaRPr lang="tr-TR" sz="250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209572"/>
      </p:ext>
    </p:extLst>
  </p:cSld>
  <p:clrMapOvr>
    <a:masterClrMapping/>
  </p:clrMapOvr>
  <p:transition advClick="0" advTm="15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90" y="0"/>
            <a:ext cx="12198590" cy="6858000"/>
          </a:xfrm>
          <a:prstGeom prst="rect">
            <a:avLst/>
          </a:prstGeom>
        </p:spPr>
      </p:pic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-737937"/>
            <a:ext cx="12192000" cy="7595938"/>
          </a:xfrm>
        </p:spPr>
        <p:txBody>
          <a:bodyPr>
            <a:noAutofit/>
          </a:bodyPr>
          <a:lstStyle/>
          <a:p>
            <a:r>
              <a:rPr lang="tr-TR" sz="45000" b="1" dirty="0" smtClean="0">
                <a:solidFill>
                  <a:srgbClr val="0070C0"/>
                </a:solidFill>
                <a:latin typeface="Berlin Sans FB Demi" panose="020E0802020502020306" pitchFamily="34" charset="0"/>
              </a:rPr>
              <a:t>20</a:t>
            </a:r>
            <a:endParaRPr lang="tr-TR" sz="45000" b="1" dirty="0">
              <a:solidFill>
                <a:srgbClr val="0070C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5" name="Alt Başlık 2"/>
          <p:cNvSpPr txBox="1">
            <a:spLocks/>
          </p:cNvSpPr>
          <p:nvPr/>
        </p:nvSpPr>
        <p:spPr>
          <a:xfrm>
            <a:off x="0" y="5021179"/>
            <a:ext cx="12192000" cy="1668379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5000" b="1" dirty="0" smtClean="0">
                <a:latin typeface="Arial Rounded MT Bold" panose="020F0704030504030204" pitchFamily="34" charset="0"/>
              </a:rPr>
              <a:t>Yirmi</a:t>
            </a:r>
            <a:endParaRPr lang="tr-TR" sz="250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073875"/>
      </p:ext>
    </p:extLst>
  </p:cSld>
  <p:clrMapOvr>
    <a:masterClrMapping/>
  </p:clrMapOvr>
  <p:transition advClick="0" advTm="15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90" y="0"/>
            <a:ext cx="12198590" cy="6858000"/>
          </a:xfrm>
          <a:prstGeom prst="rect">
            <a:avLst/>
          </a:prstGeom>
        </p:spPr>
      </p:pic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-737937"/>
            <a:ext cx="12192000" cy="7595938"/>
          </a:xfrm>
        </p:spPr>
        <p:txBody>
          <a:bodyPr>
            <a:noAutofit/>
          </a:bodyPr>
          <a:lstStyle/>
          <a:p>
            <a:r>
              <a:rPr lang="tr-TR" sz="45000" b="1" dirty="0" smtClean="0">
                <a:solidFill>
                  <a:srgbClr val="0070C0"/>
                </a:solidFill>
                <a:latin typeface="Berlin Sans FB Demi" panose="020E0802020502020306" pitchFamily="34" charset="0"/>
              </a:rPr>
              <a:t>21</a:t>
            </a:r>
            <a:endParaRPr lang="tr-TR" sz="45000" b="1" dirty="0">
              <a:solidFill>
                <a:srgbClr val="0070C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5" name="Alt Başlık 2"/>
          <p:cNvSpPr txBox="1">
            <a:spLocks/>
          </p:cNvSpPr>
          <p:nvPr/>
        </p:nvSpPr>
        <p:spPr>
          <a:xfrm>
            <a:off x="0" y="5005137"/>
            <a:ext cx="12192000" cy="1593371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5000" b="1" dirty="0" smtClean="0">
                <a:latin typeface="Arial Rounded MT Bold" panose="020F0704030504030204" pitchFamily="34" charset="0"/>
              </a:rPr>
              <a:t>Yirmi Bir</a:t>
            </a:r>
            <a:endParaRPr lang="tr-TR" sz="250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247410"/>
      </p:ext>
    </p:extLst>
  </p:cSld>
  <p:clrMapOvr>
    <a:masterClrMapping/>
  </p:clrMapOvr>
  <p:transition advClick="0" advTm="15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90" y="0"/>
            <a:ext cx="12198590" cy="6858000"/>
          </a:xfrm>
          <a:prstGeom prst="rect">
            <a:avLst/>
          </a:prstGeom>
        </p:spPr>
      </p:pic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-737937"/>
            <a:ext cx="12192000" cy="7595938"/>
          </a:xfrm>
        </p:spPr>
        <p:txBody>
          <a:bodyPr>
            <a:noAutofit/>
          </a:bodyPr>
          <a:lstStyle/>
          <a:p>
            <a:r>
              <a:rPr lang="tr-TR" sz="45000" b="1" dirty="0" smtClean="0">
                <a:solidFill>
                  <a:srgbClr val="0070C0"/>
                </a:solidFill>
                <a:latin typeface="Berlin Sans FB Demi" panose="020E0802020502020306" pitchFamily="34" charset="0"/>
              </a:rPr>
              <a:t>22</a:t>
            </a:r>
            <a:endParaRPr lang="tr-TR" sz="45000" b="1" dirty="0">
              <a:solidFill>
                <a:srgbClr val="0070C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5" name="Alt Başlık 2"/>
          <p:cNvSpPr txBox="1">
            <a:spLocks/>
          </p:cNvSpPr>
          <p:nvPr/>
        </p:nvSpPr>
        <p:spPr>
          <a:xfrm>
            <a:off x="0" y="5021179"/>
            <a:ext cx="12192000" cy="1577329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5000" b="1" dirty="0" smtClean="0">
                <a:latin typeface="Arial Rounded MT Bold" panose="020F0704030504030204" pitchFamily="34" charset="0"/>
              </a:rPr>
              <a:t>Yirmi İki </a:t>
            </a:r>
            <a:endParaRPr lang="tr-TR" sz="250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832442"/>
      </p:ext>
    </p:extLst>
  </p:cSld>
  <p:clrMapOvr>
    <a:masterClrMapping/>
  </p:clrMapOvr>
  <p:transition advClick="0" advTm="15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90" y="0"/>
            <a:ext cx="12198590" cy="6858000"/>
          </a:xfrm>
          <a:prstGeom prst="rect">
            <a:avLst/>
          </a:prstGeom>
        </p:spPr>
      </p:pic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-737937"/>
            <a:ext cx="12192000" cy="7595938"/>
          </a:xfrm>
        </p:spPr>
        <p:txBody>
          <a:bodyPr>
            <a:noAutofit/>
          </a:bodyPr>
          <a:lstStyle/>
          <a:p>
            <a:r>
              <a:rPr lang="tr-TR" sz="45000" b="1" dirty="0" smtClean="0">
                <a:solidFill>
                  <a:srgbClr val="0070C0"/>
                </a:solidFill>
                <a:latin typeface="Berlin Sans FB Demi" panose="020E0802020502020306" pitchFamily="34" charset="0"/>
              </a:rPr>
              <a:t>23</a:t>
            </a:r>
            <a:endParaRPr lang="tr-TR" sz="45000" b="1" dirty="0">
              <a:solidFill>
                <a:srgbClr val="0070C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5" name="Alt Başlık 2"/>
          <p:cNvSpPr txBox="1">
            <a:spLocks/>
          </p:cNvSpPr>
          <p:nvPr/>
        </p:nvSpPr>
        <p:spPr>
          <a:xfrm>
            <a:off x="0" y="5021179"/>
            <a:ext cx="12192000" cy="1577329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5000" b="1" dirty="0" smtClean="0">
                <a:latin typeface="Arial Rounded MT Bold" panose="020F0704030504030204" pitchFamily="34" charset="0"/>
              </a:rPr>
              <a:t>Yirmi Üç</a:t>
            </a:r>
            <a:endParaRPr lang="tr-TR" sz="250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33699"/>
      </p:ext>
    </p:extLst>
  </p:cSld>
  <p:clrMapOvr>
    <a:masterClrMapping/>
  </p:clrMapOvr>
  <p:transition advClick="0" advTm="15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90" y="0"/>
            <a:ext cx="12198590" cy="6858000"/>
          </a:xfrm>
          <a:prstGeom prst="rect">
            <a:avLst/>
          </a:prstGeom>
        </p:spPr>
      </p:pic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-737937"/>
            <a:ext cx="12192000" cy="7595938"/>
          </a:xfrm>
        </p:spPr>
        <p:txBody>
          <a:bodyPr>
            <a:noAutofit/>
          </a:bodyPr>
          <a:lstStyle/>
          <a:p>
            <a:r>
              <a:rPr lang="tr-TR" sz="45000" b="1" dirty="0" smtClean="0">
                <a:solidFill>
                  <a:srgbClr val="0070C0"/>
                </a:solidFill>
                <a:latin typeface="Berlin Sans FB Demi" panose="020E0802020502020306" pitchFamily="34" charset="0"/>
              </a:rPr>
              <a:t>24</a:t>
            </a:r>
            <a:endParaRPr lang="tr-TR" sz="45000" b="1" dirty="0">
              <a:solidFill>
                <a:srgbClr val="0070C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5" name="Alt Başlık 2"/>
          <p:cNvSpPr txBox="1">
            <a:spLocks/>
          </p:cNvSpPr>
          <p:nvPr/>
        </p:nvSpPr>
        <p:spPr>
          <a:xfrm>
            <a:off x="0" y="5021179"/>
            <a:ext cx="12192000" cy="1668379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5000" b="1" dirty="0" smtClean="0">
                <a:latin typeface="Arial Rounded MT Bold" panose="020F0704030504030204" pitchFamily="34" charset="0"/>
              </a:rPr>
              <a:t>Yirmi Dört</a:t>
            </a:r>
            <a:endParaRPr lang="tr-TR" sz="250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529074"/>
      </p:ext>
    </p:extLst>
  </p:cSld>
  <p:clrMapOvr>
    <a:masterClrMapping/>
  </p:clrMapOvr>
  <p:transition advClick="0" advTm="15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90" y="0"/>
            <a:ext cx="12198590" cy="6858000"/>
          </a:xfrm>
          <a:prstGeom prst="rect">
            <a:avLst/>
          </a:prstGeom>
        </p:spPr>
      </p:pic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-737937"/>
            <a:ext cx="12192000" cy="7595938"/>
          </a:xfrm>
        </p:spPr>
        <p:txBody>
          <a:bodyPr>
            <a:noAutofit/>
          </a:bodyPr>
          <a:lstStyle/>
          <a:p>
            <a:r>
              <a:rPr lang="tr-TR" sz="45000" b="1" dirty="0" smtClean="0">
                <a:solidFill>
                  <a:srgbClr val="0070C0"/>
                </a:solidFill>
                <a:latin typeface="Berlin Sans FB Demi" panose="020E0802020502020306" pitchFamily="34" charset="0"/>
              </a:rPr>
              <a:t>25</a:t>
            </a:r>
            <a:endParaRPr lang="tr-TR" sz="45000" b="1" dirty="0">
              <a:solidFill>
                <a:srgbClr val="0070C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5" name="Alt Başlık 2"/>
          <p:cNvSpPr txBox="1">
            <a:spLocks/>
          </p:cNvSpPr>
          <p:nvPr/>
        </p:nvSpPr>
        <p:spPr>
          <a:xfrm>
            <a:off x="0" y="5021179"/>
            <a:ext cx="12192000" cy="1668379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5000" b="1" dirty="0" smtClean="0">
                <a:latin typeface="Arial Rounded MT Bold" panose="020F0704030504030204" pitchFamily="34" charset="0"/>
              </a:rPr>
              <a:t>Yirmi Beş</a:t>
            </a:r>
            <a:endParaRPr lang="tr-TR" sz="250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806030"/>
      </p:ext>
    </p:extLst>
  </p:cSld>
  <p:clrMapOvr>
    <a:masterClrMapping/>
  </p:clrMapOvr>
  <p:transition advClick="0" advTm="15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90" y="0"/>
            <a:ext cx="12198590" cy="6858000"/>
          </a:xfrm>
          <a:prstGeom prst="rect">
            <a:avLst/>
          </a:prstGeom>
        </p:spPr>
      </p:pic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-737937"/>
            <a:ext cx="12192000" cy="7595938"/>
          </a:xfrm>
        </p:spPr>
        <p:txBody>
          <a:bodyPr>
            <a:noAutofit/>
          </a:bodyPr>
          <a:lstStyle/>
          <a:p>
            <a:r>
              <a:rPr lang="tr-TR" sz="45000" b="1" dirty="0" smtClean="0">
                <a:solidFill>
                  <a:srgbClr val="0070C0"/>
                </a:solidFill>
                <a:latin typeface="Berlin Sans FB Demi" panose="020E0802020502020306" pitchFamily="34" charset="0"/>
              </a:rPr>
              <a:t>26</a:t>
            </a:r>
            <a:endParaRPr lang="tr-TR" sz="45000" b="1" dirty="0">
              <a:solidFill>
                <a:srgbClr val="0070C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5" name="Alt Başlık 2"/>
          <p:cNvSpPr txBox="1">
            <a:spLocks/>
          </p:cNvSpPr>
          <p:nvPr/>
        </p:nvSpPr>
        <p:spPr>
          <a:xfrm>
            <a:off x="0" y="5021179"/>
            <a:ext cx="12192000" cy="1668379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5000" b="1" dirty="0" smtClean="0">
                <a:latin typeface="Arial Rounded MT Bold" panose="020F0704030504030204" pitchFamily="34" charset="0"/>
              </a:rPr>
              <a:t>Yirmi Altı</a:t>
            </a:r>
            <a:endParaRPr lang="tr-TR" sz="250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043467"/>
      </p:ext>
    </p:extLst>
  </p:cSld>
  <p:clrMapOvr>
    <a:masterClrMapping/>
  </p:clrMapOvr>
  <p:transition advClick="0" advTm="15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90" y="0"/>
            <a:ext cx="12198590" cy="6858000"/>
          </a:xfrm>
          <a:prstGeom prst="rect">
            <a:avLst/>
          </a:prstGeom>
        </p:spPr>
      </p:pic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-737937"/>
            <a:ext cx="12192000" cy="7595938"/>
          </a:xfrm>
        </p:spPr>
        <p:txBody>
          <a:bodyPr>
            <a:noAutofit/>
          </a:bodyPr>
          <a:lstStyle/>
          <a:p>
            <a:r>
              <a:rPr lang="tr-TR" sz="45000" b="1" dirty="0" smtClean="0">
                <a:solidFill>
                  <a:srgbClr val="0070C0"/>
                </a:solidFill>
                <a:latin typeface="Berlin Sans FB Demi" panose="020E0802020502020306" pitchFamily="34" charset="0"/>
              </a:rPr>
              <a:t>27</a:t>
            </a:r>
            <a:endParaRPr lang="tr-TR" sz="45000" b="1" dirty="0">
              <a:solidFill>
                <a:srgbClr val="0070C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5" name="Alt Başlık 2"/>
          <p:cNvSpPr txBox="1">
            <a:spLocks/>
          </p:cNvSpPr>
          <p:nvPr/>
        </p:nvSpPr>
        <p:spPr>
          <a:xfrm>
            <a:off x="0" y="5021179"/>
            <a:ext cx="12192000" cy="1577329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5000" b="1" dirty="0" smtClean="0">
                <a:latin typeface="Arial Rounded MT Bold" panose="020F0704030504030204" pitchFamily="34" charset="0"/>
              </a:rPr>
              <a:t>Yirmi Yedi</a:t>
            </a:r>
            <a:endParaRPr lang="tr-TR" sz="250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381684"/>
      </p:ext>
    </p:extLst>
  </p:cSld>
  <p:clrMapOvr>
    <a:masterClrMapping/>
  </p:clrMapOvr>
  <p:transition advClick="0" advTm="150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90" y="0"/>
            <a:ext cx="12198590" cy="6858000"/>
          </a:xfrm>
          <a:prstGeom prst="rect">
            <a:avLst/>
          </a:prstGeom>
        </p:spPr>
      </p:pic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-737937"/>
            <a:ext cx="12192000" cy="7595938"/>
          </a:xfrm>
        </p:spPr>
        <p:txBody>
          <a:bodyPr>
            <a:noAutofit/>
          </a:bodyPr>
          <a:lstStyle/>
          <a:p>
            <a:r>
              <a:rPr lang="tr-TR" sz="45000" b="1" dirty="0" smtClean="0">
                <a:solidFill>
                  <a:srgbClr val="0070C0"/>
                </a:solidFill>
                <a:latin typeface="Berlin Sans FB Demi" panose="020E0802020502020306" pitchFamily="34" charset="0"/>
              </a:rPr>
              <a:t>28</a:t>
            </a:r>
            <a:endParaRPr lang="tr-TR" sz="45000" b="1" dirty="0">
              <a:solidFill>
                <a:srgbClr val="0070C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5" name="Alt Başlık 2"/>
          <p:cNvSpPr txBox="1">
            <a:spLocks/>
          </p:cNvSpPr>
          <p:nvPr/>
        </p:nvSpPr>
        <p:spPr>
          <a:xfrm>
            <a:off x="0" y="5021179"/>
            <a:ext cx="12192000" cy="1577329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5000" b="1" dirty="0" smtClean="0">
                <a:latin typeface="Arial Rounded MT Bold" panose="020F0704030504030204" pitchFamily="34" charset="0"/>
              </a:rPr>
              <a:t>Yirmi Sekiz</a:t>
            </a:r>
            <a:endParaRPr lang="tr-TR" sz="250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027773"/>
      </p:ext>
    </p:extLst>
  </p:cSld>
  <p:clrMapOvr>
    <a:masterClrMapping/>
  </p:clrMapOvr>
  <p:transition advClick="0" advTm="150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90" y="0"/>
            <a:ext cx="12198590" cy="6858000"/>
          </a:xfrm>
          <a:prstGeom prst="rect">
            <a:avLst/>
          </a:prstGeom>
        </p:spPr>
      </p:pic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-737937"/>
            <a:ext cx="12192000" cy="7595938"/>
          </a:xfrm>
        </p:spPr>
        <p:txBody>
          <a:bodyPr>
            <a:noAutofit/>
          </a:bodyPr>
          <a:lstStyle/>
          <a:p>
            <a:r>
              <a:rPr lang="tr-TR" sz="45000" b="1" dirty="0" smtClean="0">
                <a:solidFill>
                  <a:srgbClr val="0070C0"/>
                </a:solidFill>
                <a:latin typeface="Berlin Sans FB Demi" panose="020E0802020502020306" pitchFamily="34" charset="0"/>
              </a:rPr>
              <a:t>29</a:t>
            </a:r>
            <a:endParaRPr lang="tr-TR" sz="45000" b="1" dirty="0">
              <a:solidFill>
                <a:srgbClr val="0070C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5" name="Alt Başlık 2"/>
          <p:cNvSpPr txBox="1">
            <a:spLocks/>
          </p:cNvSpPr>
          <p:nvPr/>
        </p:nvSpPr>
        <p:spPr>
          <a:xfrm>
            <a:off x="0" y="5021179"/>
            <a:ext cx="12192000" cy="1577329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5000" b="1" dirty="0" smtClean="0">
                <a:latin typeface="Arial Rounded MT Bold" panose="020F0704030504030204" pitchFamily="34" charset="0"/>
              </a:rPr>
              <a:t>Yirmi Dokuz  </a:t>
            </a:r>
            <a:endParaRPr lang="tr-TR" sz="250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153415"/>
      </p:ext>
    </p:extLst>
  </p:cSld>
  <p:clrMapOvr>
    <a:masterClrMapping/>
  </p:clrMapOvr>
  <p:transition advClick="0" advTm="15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90" y="0"/>
            <a:ext cx="12198590" cy="6858000"/>
          </a:xfrm>
          <a:prstGeom prst="rect">
            <a:avLst/>
          </a:prstGeom>
        </p:spPr>
      </p:pic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-737937"/>
            <a:ext cx="12192000" cy="7595938"/>
          </a:xfrm>
        </p:spPr>
        <p:txBody>
          <a:bodyPr>
            <a:noAutofit/>
          </a:bodyPr>
          <a:lstStyle/>
          <a:p>
            <a:r>
              <a:rPr lang="tr-TR" sz="45000" b="1" dirty="0" smtClean="0">
                <a:solidFill>
                  <a:srgbClr val="0070C0"/>
                </a:solidFill>
                <a:latin typeface="Berlin Sans FB Demi" panose="020E0802020502020306" pitchFamily="34" charset="0"/>
              </a:rPr>
              <a:t>3</a:t>
            </a:r>
            <a:endParaRPr lang="tr-TR" sz="45000" b="1" dirty="0">
              <a:solidFill>
                <a:srgbClr val="0070C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5" name="Alt Başlık 2"/>
          <p:cNvSpPr txBox="1">
            <a:spLocks/>
          </p:cNvSpPr>
          <p:nvPr/>
        </p:nvSpPr>
        <p:spPr>
          <a:xfrm>
            <a:off x="0" y="5021179"/>
            <a:ext cx="12192000" cy="1577329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5000" b="1" dirty="0" smtClean="0">
                <a:latin typeface="Arial Rounded MT Bold" panose="020F0704030504030204" pitchFamily="34" charset="0"/>
              </a:rPr>
              <a:t>Üç</a:t>
            </a:r>
            <a:endParaRPr lang="tr-TR" sz="250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65564"/>
      </p:ext>
    </p:extLst>
  </p:cSld>
  <p:clrMapOvr>
    <a:masterClrMapping/>
  </p:clrMapOvr>
  <p:transition advClick="0" advTm="150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90" y="0"/>
            <a:ext cx="12198590" cy="6858000"/>
          </a:xfrm>
          <a:prstGeom prst="rect">
            <a:avLst/>
          </a:prstGeom>
        </p:spPr>
      </p:pic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-737937"/>
            <a:ext cx="12192000" cy="7595938"/>
          </a:xfrm>
        </p:spPr>
        <p:txBody>
          <a:bodyPr>
            <a:noAutofit/>
          </a:bodyPr>
          <a:lstStyle/>
          <a:p>
            <a:r>
              <a:rPr lang="tr-TR" sz="45000" b="1" dirty="0" smtClean="0">
                <a:solidFill>
                  <a:srgbClr val="0070C0"/>
                </a:solidFill>
                <a:latin typeface="Berlin Sans FB Demi" panose="020E0802020502020306" pitchFamily="34" charset="0"/>
              </a:rPr>
              <a:t>30</a:t>
            </a:r>
            <a:endParaRPr lang="tr-TR" sz="45000" b="1" dirty="0">
              <a:solidFill>
                <a:srgbClr val="0070C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5" name="Alt Başlık 2"/>
          <p:cNvSpPr txBox="1">
            <a:spLocks/>
          </p:cNvSpPr>
          <p:nvPr/>
        </p:nvSpPr>
        <p:spPr>
          <a:xfrm>
            <a:off x="0" y="5021179"/>
            <a:ext cx="12192000" cy="1668379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5000" b="1" dirty="0" smtClean="0">
                <a:latin typeface="Arial Rounded MT Bold" panose="020F0704030504030204" pitchFamily="34" charset="0"/>
              </a:rPr>
              <a:t>Otuz</a:t>
            </a:r>
            <a:endParaRPr lang="tr-TR" sz="250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999795"/>
      </p:ext>
    </p:extLst>
  </p:cSld>
  <p:clrMapOvr>
    <a:masterClrMapping/>
  </p:clrMapOvr>
  <p:transition advClick="0" advTm="150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90" y="0"/>
            <a:ext cx="12198590" cy="6858000"/>
          </a:xfrm>
          <a:prstGeom prst="rect">
            <a:avLst/>
          </a:prstGeom>
        </p:spPr>
      </p:pic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-737937"/>
            <a:ext cx="12192000" cy="7595938"/>
          </a:xfrm>
        </p:spPr>
        <p:txBody>
          <a:bodyPr>
            <a:noAutofit/>
          </a:bodyPr>
          <a:lstStyle/>
          <a:p>
            <a:r>
              <a:rPr lang="tr-TR" sz="45000" b="1" dirty="0" smtClean="0">
                <a:solidFill>
                  <a:srgbClr val="0070C0"/>
                </a:solidFill>
                <a:latin typeface="Berlin Sans FB Demi" panose="020E0802020502020306" pitchFamily="34" charset="0"/>
              </a:rPr>
              <a:t>31</a:t>
            </a:r>
            <a:endParaRPr lang="tr-TR" sz="45000" b="1" dirty="0">
              <a:solidFill>
                <a:srgbClr val="0070C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5" name="Alt Başlık 2"/>
          <p:cNvSpPr txBox="1">
            <a:spLocks/>
          </p:cNvSpPr>
          <p:nvPr/>
        </p:nvSpPr>
        <p:spPr>
          <a:xfrm>
            <a:off x="0" y="5021179"/>
            <a:ext cx="12192000" cy="1577329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5000" b="1" dirty="0" smtClean="0">
                <a:latin typeface="Arial Rounded MT Bold" panose="020F0704030504030204" pitchFamily="34" charset="0"/>
              </a:rPr>
              <a:t>Otuz Bir </a:t>
            </a:r>
            <a:endParaRPr lang="tr-TR" sz="250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945397"/>
      </p:ext>
    </p:extLst>
  </p:cSld>
  <p:clrMapOvr>
    <a:masterClrMapping/>
  </p:clrMapOvr>
  <p:transition advClick="0" advTm="150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90" y="0"/>
            <a:ext cx="12198590" cy="6858000"/>
          </a:xfrm>
          <a:prstGeom prst="rect">
            <a:avLst/>
          </a:prstGeom>
        </p:spPr>
      </p:pic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-737937"/>
            <a:ext cx="12192000" cy="7595938"/>
          </a:xfrm>
        </p:spPr>
        <p:txBody>
          <a:bodyPr>
            <a:noAutofit/>
          </a:bodyPr>
          <a:lstStyle/>
          <a:p>
            <a:r>
              <a:rPr lang="tr-TR" sz="45000" b="1" dirty="0" smtClean="0">
                <a:solidFill>
                  <a:srgbClr val="0070C0"/>
                </a:solidFill>
                <a:latin typeface="Berlin Sans FB Demi" panose="020E0802020502020306" pitchFamily="34" charset="0"/>
              </a:rPr>
              <a:t>32</a:t>
            </a:r>
            <a:endParaRPr lang="tr-TR" sz="45000" b="1" dirty="0">
              <a:solidFill>
                <a:srgbClr val="0070C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5" name="Alt Başlık 2"/>
          <p:cNvSpPr txBox="1">
            <a:spLocks/>
          </p:cNvSpPr>
          <p:nvPr/>
        </p:nvSpPr>
        <p:spPr>
          <a:xfrm>
            <a:off x="0" y="5021179"/>
            <a:ext cx="12192000" cy="1577329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5000" b="1" dirty="0" smtClean="0">
                <a:latin typeface="Arial Rounded MT Bold" panose="020F0704030504030204" pitchFamily="34" charset="0"/>
              </a:rPr>
              <a:t>Otuz İki  </a:t>
            </a:r>
            <a:endParaRPr lang="tr-TR" sz="250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344942"/>
      </p:ext>
    </p:extLst>
  </p:cSld>
  <p:clrMapOvr>
    <a:masterClrMapping/>
  </p:clrMapOvr>
  <p:transition advClick="0" advTm="150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90" y="0"/>
            <a:ext cx="12198590" cy="6858000"/>
          </a:xfrm>
          <a:prstGeom prst="rect">
            <a:avLst/>
          </a:prstGeom>
        </p:spPr>
      </p:pic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-737937"/>
            <a:ext cx="12192000" cy="7595938"/>
          </a:xfrm>
        </p:spPr>
        <p:txBody>
          <a:bodyPr>
            <a:noAutofit/>
          </a:bodyPr>
          <a:lstStyle/>
          <a:p>
            <a:r>
              <a:rPr lang="tr-TR" sz="45000" b="1" dirty="0" smtClean="0">
                <a:solidFill>
                  <a:srgbClr val="0070C0"/>
                </a:solidFill>
                <a:latin typeface="Berlin Sans FB Demi" panose="020E0802020502020306" pitchFamily="34" charset="0"/>
              </a:rPr>
              <a:t>33</a:t>
            </a:r>
            <a:endParaRPr lang="tr-TR" sz="45000" b="1" dirty="0">
              <a:solidFill>
                <a:srgbClr val="0070C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5" name="Alt Başlık 2"/>
          <p:cNvSpPr txBox="1">
            <a:spLocks/>
          </p:cNvSpPr>
          <p:nvPr/>
        </p:nvSpPr>
        <p:spPr>
          <a:xfrm>
            <a:off x="0" y="5021179"/>
            <a:ext cx="12192000" cy="1577329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5000" b="1" dirty="0" smtClean="0">
                <a:latin typeface="Arial Rounded MT Bold" panose="020F0704030504030204" pitchFamily="34" charset="0"/>
              </a:rPr>
              <a:t>Otuz Üç </a:t>
            </a:r>
            <a:endParaRPr lang="tr-TR" sz="250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810190"/>
      </p:ext>
    </p:extLst>
  </p:cSld>
  <p:clrMapOvr>
    <a:masterClrMapping/>
  </p:clrMapOvr>
  <p:transition advClick="0" advTm="150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90" y="0"/>
            <a:ext cx="12198590" cy="6858000"/>
          </a:xfrm>
          <a:prstGeom prst="rect">
            <a:avLst/>
          </a:prstGeom>
        </p:spPr>
      </p:pic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-737937"/>
            <a:ext cx="12192000" cy="7595938"/>
          </a:xfrm>
        </p:spPr>
        <p:txBody>
          <a:bodyPr>
            <a:noAutofit/>
          </a:bodyPr>
          <a:lstStyle/>
          <a:p>
            <a:r>
              <a:rPr lang="tr-TR" sz="45000" b="1" dirty="0" smtClean="0">
                <a:solidFill>
                  <a:srgbClr val="0070C0"/>
                </a:solidFill>
                <a:latin typeface="Berlin Sans FB Demi" panose="020E0802020502020306" pitchFamily="34" charset="0"/>
              </a:rPr>
              <a:t>34</a:t>
            </a:r>
            <a:endParaRPr lang="tr-TR" sz="45000" b="1" dirty="0">
              <a:solidFill>
                <a:srgbClr val="0070C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5" name="Alt Başlık 2"/>
          <p:cNvSpPr txBox="1">
            <a:spLocks/>
          </p:cNvSpPr>
          <p:nvPr/>
        </p:nvSpPr>
        <p:spPr>
          <a:xfrm>
            <a:off x="0" y="5021179"/>
            <a:ext cx="12192000" cy="1668379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5000" b="1" dirty="0" smtClean="0">
                <a:latin typeface="Arial Rounded MT Bold" panose="020F0704030504030204" pitchFamily="34" charset="0"/>
              </a:rPr>
              <a:t>Otuz Dört</a:t>
            </a:r>
            <a:endParaRPr lang="tr-TR" sz="250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798018"/>
      </p:ext>
    </p:extLst>
  </p:cSld>
  <p:clrMapOvr>
    <a:masterClrMapping/>
  </p:clrMapOvr>
  <p:transition advClick="0" advTm="150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90" y="0"/>
            <a:ext cx="12198590" cy="6858000"/>
          </a:xfrm>
          <a:prstGeom prst="rect">
            <a:avLst/>
          </a:prstGeom>
        </p:spPr>
      </p:pic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-737937"/>
            <a:ext cx="12192000" cy="7595938"/>
          </a:xfrm>
        </p:spPr>
        <p:txBody>
          <a:bodyPr>
            <a:noAutofit/>
          </a:bodyPr>
          <a:lstStyle/>
          <a:p>
            <a:r>
              <a:rPr lang="tr-TR" sz="45000" b="1" dirty="0" smtClean="0">
                <a:solidFill>
                  <a:srgbClr val="0070C0"/>
                </a:solidFill>
                <a:latin typeface="Berlin Sans FB Demi" panose="020E0802020502020306" pitchFamily="34" charset="0"/>
              </a:rPr>
              <a:t>35</a:t>
            </a:r>
            <a:endParaRPr lang="tr-TR" sz="45000" b="1" dirty="0">
              <a:solidFill>
                <a:srgbClr val="0070C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5" name="Alt Başlık 2"/>
          <p:cNvSpPr txBox="1">
            <a:spLocks/>
          </p:cNvSpPr>
          <p:nvPr/>
        </p:nvSpPr>
        <p:spPr>
          <a:xfrm>
            <a:off x="0" y="5021179"/>
            <a:ext cx="12192000" cy="1668379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5000" b="1" dirty="0" smtClean="0">
                <a:latin typeface="Arial Rounded MT Bold" panose="020F0704030504030204" pitchFamily="34" charset="0"/>
              </a:rPr>
              <a:t>Otuz Beş</a:t>
            </a:r>
            <a:endParaRPr lang="tr-TR" sz="250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195377"/>
      </p:ext>
    </p:extLst>
  </p:cSld>
  <p:clrMapOvr>
    <a:masterClrMapping/>
  </p:clrMapOvr>
  <p:transition advClick="0" advTm="150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90" y="0"/>
            <a:ext cx="12198590" cy="6858000"/>
          </a:xfrm>
          <a:prstGeom prst="rect">
            <a:avLst/>
          </a:prstGeom>
        </p:spPr>
      </p:pic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-737937"/>
            <a:ext cx="12192000" cy="7595938"/>
          </a:xfrm>
        </p:spPr>
        <p:txBody>
          <a:bodyPr>
            <a:noAutofit/>
          </a:bodyPr>
          <a:lstStyle/>
          <a:p>
            <a:r>
              <a:rPr lang="tr-TR" sz="45000" b="1" dirty="0" smtClean="0">
                <a:solidFill>
                  <a:srgbClr val="0070C0"/>
                </a:solidFill>
                <a:latin typeface="Berlin Sans FB Demi" panose="020E0802020502020306" pitchFamily="34" charset="0"/>
              </a:rPr>
              <a:t>36</a:t>
            </a:r>
            <a:endParaRPr lang="tr-TR" sz="45000" b="1" dirty="0">
              <a:solidFill>
                <a:srgbClr val="0070C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5" name="Alt Başlık 2"/>
          <p:cNvSpPr txBox="1">
            <a:spLocks/>
          </p:cNvSpPr>
          <p:nvPr/>
        </p:nvSpPr>
        <p:spPr>
          <a:xfrm>
            <a:off x="0" y="5021179"/>
            <a:ext cx="12192000" cy="1668379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5000" b="1" dirty="0" smtClean="0">
                <a:latin typeface="Arial Rounded MT Bold" panose="020F0704030504030204" pitchFamily="34" charset="0"/>
              </a:rPr>
              <a:t>Otuz Altı</a:t>
            </a:r>
            <a:endParaRPr lang="tr-TR" sz="250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312343"/>
      </p:ext>
    </p:extLst>
  </p:cSld>
  <p:clrMapOvr>
    <a:masterClrMapping/>
  </p:clrMapOvr>
  <p:transition advClick="0" advTm="150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90" y="0"/>
            <a:ext cx="12198590" cy="6858000"/>
          </a:xfrm>
          <a:prstGeom prst="rect">
            <a:avLst/>
          </a:prstGeom>
        </p:spPr>
      </p:pic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-737937"/>
            <a:ext cx="12192000" cy="7595938"/>
          </a:xfrm>
        </p:spPr>
        <p:txBody>
          <a:bodyPr>
            <a:noAutofit/>
          </a:bodyPr>
          <a:lstStyle/>
          <a:p>
            <a:r>
              <a:rPr lang="tr-TR" sz="45000" b="1" dirty="0" smtClean="0">
                <a:solidFill>
                  <a:srgbClr val="0070C0"/>
                </a:solidFill>
                <a:latin typeface="Berlin Sans FB Demi" panose="020E0802020502020306" pitchFamily="34" charset="0"/>
              </a:rPr>
              <a:t>37</a:t>
            </a:r>
            <a:endParaRPr lang="tr-TR" sz="45000" b="1" dirty="0">
              <a:solidFill>
                <a:srgbClr val="0070C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5" name="Alt Başlık 2"/>
          <p:cNvSpPr txBox="1">
            <a:spLocks/>
          </p:cNvSpPr>
          <p:nvPr/>
        </p:nvSpPr>
        <p:spPr>
          <a:xfrm>
            <a:off x="0" y="5021179"/>
            <a:ext cx="12192000" cy="1577329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5000" b="1" dirty="0" smtClean="0">
                <a:latin typeface="Arial Rounded MT Bold" panose="020F0704030504030204" pitchFamily="34" charset="0"/>
              </a:rPr>
              <a:t>Otuz Yedi </a:t>
            </a:r>
            <a:endParaRPr lang="tr-TR" sz="250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288851"/>
      </p:ext>
    </p:extLst>
  </p:cSld>
  <p:clrMapOvr>
    <a:masterClrMapping/>
  </p:clrMapOvr>
  <p:transition advClick="0" advTm="150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90" y="0"/>
            <a:ext cx="12198590" cy="6858000"/>
          </a:xfrm>
          <a:prstGeom prst="rect">
            <a:avLst/>
          </a:prstGeom>
        </p:spPr>
      </p:pic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-737937"/>
            <a:ext cx="12192000" cy="7595938"/>
          </a:xfrm>
        </p:spPr>
        <p:txBody>
          <a:bodyPr>
            <a:noAutofit/>
          </a:bodyPr>
          <a:lstStyle/>
          <a:p>
            <a:r>
              <a:rPr lang="tr-TR" sz="45000" b="1" dirty="0" smtClean="0">
                <a:solidFill>
                  <a:srgbClr val="0070C0"/>
                </a:solidFill>
                <a:latin typeface="Berlin Sans FB Demi" panose="020E0802020502020306" pitchFamily="34" charset="0"/>
              </a:rPr>
              <a:t>38</a:t>
            </a:r>
            <a:endParaRPr lang="tr-TR" sz="45000" b="1" dirty="0">
              <a:solidFill>
                <a:srgbClr val="0070C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5" name="Alt Başlık 2"/>
          <p:cNvSpPr txBox="1">
            <a:spLocks/>
          </p:cNvSpPr>
          <p:nvPr/>
        </p:nvSpPr>
        <p:spPr>
          <a:xfrm>
            <a:off x="0" y="5021179"/>
            <a:ext cx="12192000" cy="1577329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5000" b="1" dirty="0" smtClean="0">
                <a:latin typeface="Arial Rounded MT Bold" panose="020F0704030504030204" pitchFamily="34" charset="0"/>
              </a:rPr>
              <a:t>Otuz Sekiz</a:t>
            </a:r>
            <a:endParaRPr lang="tr-TR" sz="250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476031"/>
      </p:ext>
    </p:extLst>
  </p:cSld>
  <p:clrMapOvr>
    <a:masterClrMapping/>
  </p:clrMapOvr>
  <p:transition advClick="0" advTm="150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90" y="0"/>
            <a:ext cx="12198590" cy="6858000"/>
          </a:xfrm>
          <a:prstGeom prst="rect">
            <a:avLst/>
          </a:prstGeom>
        </p:spPr>
      </p:pic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-737937"/>
            <a:ext cx="12192000" cy="7595938"/>
          </a:xfrm>
        </p:spPr>
        <p:txBody>
          <a:bodyPr>
            <a:noAutofit/>
          </a:bodyPr>
          <a:lstStyle/>
          <a:p>
            <a:r>
              <a:rPr lang="tr-TR" sz="45000" b="1" dirty="0" smtClean="0">
                <a:solidFill>
                  <a:srgbClr val="0070C0"/>
                </a:solidFill>
                <a:latin typeface="Berlin Sans FB Demi" panose="020E0802020502020306" pitchFamily="34" charset="0"/>
              </a:rPr>
              <a:t>39</a:t>
            </a:r>
            <a:endParaRPr lang="tr-TR" sz="45000" b="1" dirty="0">
              <a:solidFill>
                <a:srgbClr val="0070C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5" name="Alt Başlık 2"/>
          <p:cNvSpPr txBox="1">
            <a:spLocks/>
          </p:cNvSpPr>
          <p:nvPr/>
        </p:nvSpPr>
        <p:spPr>
          <a:xfrm>
            <a:off x="0" y="5021179"/>
            <a:ext cx="12192000" cy="1577329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5000" b="1" dirty="0" smtClean="0">
                <a:latin typeface="Arial Rounded MT Bold" panose="020F0704030504030204" pitchFamily="34" charset="0"/>
              </a:rPr>
              <a:t>Otuz Dokuz</a:t>
            </a:r>
            <a:endParaRPr lang="tr-TR" sz="250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180041"/>
      </p:ext>
    </p:extLst>
  </p:cSld>
  <p:clrMapOvr>
    <a:masterClrMapping/>
  </p:clrMapOvr>
  <p:transition advClick="0" advTm="15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90" y="0"/>
            <a:ext cx="12198590" cy="6858000"/>
          </a:xfrm>
          <a:prstGeom prst="rect">
            <a:avLst/>
          </a:prstGeom>
        </p:spPr>
      </p:pic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-737937"/>
            <a:ext cx="12192000" cy="7595938"/>
          </a:xfrm>
        </p:spPr>
        <p:txBody>
          <a:bodyPr>
            <a:noAutofit/>
          </a:bodyPr>
          <a:lstStyle/>
          <a:p>
            <a:r>
              <a:rPr lang="tr-TR" sz="45000" b="1" dirty="0">
                <a:solidFill>
                  <a:srgbClr val="0070C0"/>
                </a:solidFill>
                <a:latin typeface="Berlin Sans FB Demi" panose="020E0802020502020306" pitchFamily="34" charset="0"/>
              </a:rPr>
              <a:t>4</a:t>
            </a:r>
          </a:p>
        </p:txBody>
      </p:sp>
      <p:sp>
        <p:nvSpPr>
          <p:cNvPr id="5" name="Alt Başlık 2"/>
          <p:cNvSpPr txBox="1">
            <a:spLocks/>
          </p:cNvSpPr>
          <p:nvPr/>
        </p:nvSpPr>
        <p:spPr>
          <a:xfrm>
            <a:off x="0" y="5021179"/>
            <a:ext cx="12192000" cy="1577329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5000" b="1" dirty="0" smtClean="0">
                <a:latin typeface="Arial Rounded MT Bold" panose="020F0704030504030204" pitchFamily="34" charset="0"/>
              </a:rPr>
              <a:t>Dört</a:t>
            </a:r>
            <a:endParaRPr lang="tr-TR" sz="250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213375"/>
      </p:ext>
    </p:extLst>
  </p:cSld>
  <p:clrMapOvr>
    <a:masterClrMapping/>
  </p:clrMapOvr>
  <p:transition advClick="0" advTm="150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90" y="0"/>
            <a:ext cx="12198590" cy="6858000"/>
          </a:xfrm>
          <a:prstGeom prst="rect">
            <a:avLst/>
          </a:prstGeom>
        </p:spPr>
      </p:pic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-737937"/>
            <a:ext cx="12192000" cy="7595938"/>
          </a:xfrm>
        </p:spPr>
        <p:txBody>
          <a:bodyPr>
            <a:noAutofit/>
          </a:bodyPr>
          <a:lstStyle/>
          <a:p>
            <a:r>
              <a:rPr lang="tr-TR" sz="45000" b="1" dirty="0" smtClean="0">
                <a:solidFill>
                  <a:srgbClr val="0070C0"/>
                </a:solidFill>
                <a:latin typeface="Berlin Sans FB Demi" panose="020E0802020502020306" pitchFamily="34" charset="0"/>
              </a:rPr>
              <a:t>40</a:t>
            </a:r>
            <a:endParaRPr lang="tr-TR" sz="45000" b="1" dirty="0">
              <a:solidFill>
                <a:srgbClr val="0070C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5" name="Alt Başlık 2"/>
          <p:cNvSpPr txBox="1">
            <a:spLocks/>
          </p:cNvSpPr>
          <p:nvPr/>
        </p:nvSpPr>
        <p:spPr>
          <a:xfrm>
            <a:off x="0" y="5021179"/>
            <a:ext cx="12192000" cy="1668379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5000" b="1" dirty="0" smtClean="0">
                <a:latin typeface="Arial Rounded MT Bold" panose="020F0704030504030204" pitchFamily="34" charset="0"/>
              </a:rPr>
              <a:t>Kırk </a:t>
            </a:r>
            <a:endParaRPr lang="tr-TR" sz="250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085953"/>
      </p:ext>
    </p:extLst>
  </p:cSld>
  <p:clrMapOvr>
    <a:masterClrMapping/>
  </p:clrMapOvr>
  <p:transition advClick="0" advTm="1500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90" y="0"/>
            <a:ext cx="12198590" cy="6858000"/>
          </a:xfrm>
          <a:prstGeom prst="rect">
            <a:avLst/>
          </a:prstGeom>
        </p:spPr>
      </p:pic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-737937"/>
            <a:ext cx="12192000" cy="7595938"/>
          </a:xfrm>
        </p:spPr>
        <p:txBody>
          <a:bodyPr>
            <a:noAutofit/>
          </a:bodyPr>
          <a:lstStyle/>
          <a:p>
            <a:r>
              <a:rPr lang="tr-TR" sz="45000" b="1" dirty="0" smtClean="0">
                <a:solidFill>
                  <a:srgbClr val="0070C0"/>
                </a:solidFill>
                <a:latin typeface="Berlin Sans FB Demi" panose="020E0802020502020306" pitchFamily="34" charset="0"/>
              </a:rPr>
              <a:t>41</a:t>
            </a:r>
            <a:endParaRPr lang="tr-TR" sz="45000" b="1" dirty="0">
              <a:solidFill>
                <a:srgbClr val="0070C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5" name="Alt Başlık 2"/>
          <p:cNvSpPr txBox="1">
            <a:spLocks/>
          </p:cNvSpPr>
          <p:nvPr/>
        </p:nvSpPr>
        <p:spPr>
          <a:xfrm>
            <a:off x="0" y="5021179"/>
            <a:ext cx="12192000" cy="1577329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5000" b="1" dirty="0" smtClean="0">
                <a:latin typeface="Arial Rounded MT Bold" panose="020F0704030504030204" pitchFamily="34" charset="0"/>
              </a:rPr>
              <a:t>Kırk Bir</a:t>
            </a:r>
            <a:endParaRPr lang="tr-TR" sz="250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624656"/>
      </p:ext>
    </p:extLst>
  </p:cSld>
  <p:clrMapOvr>
    <a:masterClrMapping/>
  </p:clrMapOvr>
  <p:transition advClick="0" advTm="150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90" y="0"/>
            <a:ext cx="12198590" cy="6858000"/>
          </a:xfrm>
          <a:prstGeom prst="rect">
            <a:avLst/>
          </a:prstGeom>
        </p:spPr>
      </p:pic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-737937"/>
            <a:ext cx="12192000" cy="7595938"/>
          </a:xfrm>
        </p:spPr>
        <p:txBody>
          <a:bodyPr>
            <a:noAutofit/>
          </a:bodyPr>
          <a:lstStyle/>
          <a:p>
            <a:r>
              <a:rPr lang="tr-TR" sz="45000" b="1" dirty="0" smtClean="0">
                <a:solidFill>
                  <a:srgbClr val="0070C0"/>
                </a:solidFill>
                <a:latin typeface="Berlin Sans FB Demi" panose="020E0802020502020306" pitchFamily="34" charset="0"/>
              </a:rPr>
              <a:t>42</a:t>
            </a:r>
            <a:endParaRPr lang="tr-TR" sz="45000" b="1" dirty="0">
              <a:solidFill>
                <a:srgbClr val="0070C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5" name="Alt Başlık 2"/>
          <p:cNvSpPr txBox="1">
            <a:spLocks/>
          </p:cNvSpPr>
          <p:nvPr/>
        </p:nvSpPr>
        <p:spPr>
          <a:xfrm>
            <a:off x="0" y="5021179"/>
            <a:ext cx="12192000" cy="1577329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5000" b="1" dirty="0" smtClean="0">
                <a:latin typeface="Arial Rounded MT Bold" panose="020F0704030504030204" pitchFamily="34" charset="0"/>
              </a:rPr>
              <a:t>Kırk İki</a:t>
            </a:r>
            <a:endParaRPr lang="tr-TR" sz="250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73930"/>
      </p:ext>
    </p:extLst>
  </p:cSld>
  <p:clrMapOvr>
    <a:masterClrMapping/>
  </p:clrMapOvr>
  <p:transition advClick="0" advTm="1500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90" y="0"/>
            <a:ext cx="12198590" cy="6858000"/>
          </a:xfrm>
          <a:prstGeom prst="rect">
            <a:avLst/>
          </a:prstGeom>
        </p:spPr>
      </p:pic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-737937"/>
            <a:ext cx="12192000" cy="7595938"/>
          </a:xfrm>
        </p:spPr>
        <p:txBody>
          <a:bodyPr>
            <a:noAutofit/>
          </a:bodyPr>
          <a:lstStyle/>
          <a:p>
            <a:r>
              <a:rPr lang="tr-TR" sz="45000" b="1" dirty="0" smtClean="0">
                <a:solidFill>
                  <a:srgbClr val="0070C0"/>
                </a:solidFill>
                <a:latin typeface="Berlin Sans FB Demi" panose="020E0802020502020306" pitchFamily="34" charset="0"/>
              </a:rPr>
              <a:t>43</a:t>
            </a:r>
            <a:endParaRPr lang="tr-TR" sz="45000" b="1" dirty="0">
              <a:solidFill>
                <a:srgbClr val="0070C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5" name="Alt Başlık 2"/>
          <p:cNvSpPr txBox="1">
            <a:spLocks/>
          </p:cNvSpPr>
          <p:nvPr/>
        </p:nvSpPr>
        <p:spPr>
          <a:xfrm>
            <a:off x="0" y="5021179"/>
            <a:ext cx="12192000" cy="1577329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5000" b="1" dirty="0" smtClean="0">
                <a:latin typeface="Arial Rounded MT Bold" panose="020F0704030504030204" pitchFamily="34" charset="0"/>
              </a:rPr>
              <a:t>Kırk Üç </a:t>
            </a:r>
            <a:endParaRPr lang="tr-TR" sz="250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119941"/>
      </p:ext>
    </p:extLst>
  </p:cSld>
  <p:clrMapOvr>
    <a:masterClrMapping/>
  </p:clrMapOvr>
  <p:transition advClick="0" advTm="1500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90" y="0"/>
            <a:ext cx="12198590" cy="6858000"/>
          </a:xfrm>
          <a:prstGeom prst="rect">
            <a:avLst/>
          </a:prstGeom>
        </p:spPr>
      </p:pic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-737937"/>
            <a:ext cx="12192000" cy="7595938"/>
          </a:xfrm>
        </p:spPr>
        <p:txBody>
          <a:bodyPr>
            <a:noAutofit/>
          </a:bodyPr>
          <a:lstStyle/>
          <a:p>
            <a:r>
              <a:rPr lang="tr-TR" sz="45000" b="1" dirty="0" smtClean="0">
                <a:solidFill>
                  <a:srgbClr val="0070C0"/>
                </a:solidFill>
                <a:latin typeface="Berlin Sans FB Demi" panose="020E0802020502020306" pitchFamily="34" charset="0"/>
              </a:rPr>
              <a:t>44</a:t>
            </a:r>
            <a:endParaRPr lang="tr-TR" sz="45000" b="1" dirty="0">
              <a:solidFill>
                <a:srgbClr val="0070C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5" name="Alt Başlık 2"/>
          <p:cNvSpPr txBox="1">
            <a:spLocks/>
          </p:cNvSpPr>
          <p:nvPr/>
        </p:nvSpPr>
        <p:spPr>
          <a:xfrm>
            <a:off x="0" y="5021179"/>
            <a:ext cx="12192000" cy="1668379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5000" b="1" dirty="0" smtClean="0">
                <a:latin typeface="Arial Rounded MT Bold" panose="020F0704030504030204" pitchFamily="34" charset="0"/>
              </a:rPr>
              <a:t>Kırk Dört </a:t>
            </a:r>
            <a:endParaRPr lang="tr-TR" sz="250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151158"/>
      </p:ext>
    </p:extLst>
  </p:cSld>
  <p:clrMapOvr>
    <a:masterClrMapping/>
  </p:clrMapOvr>
  <p:transition advClick="0" advTm="1500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90" y="0"/>
            <a:ext cx="12198590" cy="6858000"/>
          </a:xfrm>
          <a:prstGeom prst="rect">
            <a:avLst/>
          </a:prstGeom>
        </p:spPr>
      </p:pic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-737937"/>
            <a:ext cx="12192000" cy="7595938"/>
          </a:xfrm>
        </p:spPr>
        <p:txBody>
          <a:bodyPr>
            <a:noAutofit/>
          </a:bodyPr>
          <a:lstStyle/>
          <a:p>
            <a:r>
              <a:rPr lang="tr-TR" sz="45000" b="1" dirty="0" smtClean="0">
                <a:solidFill>
                  <a:srgbClr val="0070C0"/>
                </a:solidFill>
                <a:latin typeface="Berlin Sans FB Demi" panose="020E0802020502020306" pitchFamily="34" charset="0"/>
              </a:rPr>
              <a:t>45</a:t>
            </a:r>
            <a:endParaRPr lang="tr-TR" sz="45000" b="1" dirty="0">
              <a:solidFill>
                <a:srgbClr val="0070C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5" name="Alt Başlık 2"/>
          <p:cNvSpPr txBox="1">
            <a:spLocks/>
          </p:cNvSpPr>
          <p:nvPr/>
        </p:nvSpPr>
        <p:spPr>
          <a:xfrm>
            <a:off x="0" y="5021179"/>
            <a:ext cx="12192000" cy="1668379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5000" b="1" dirty="0" smtClean="0">
                <a:latin typeface="Arial Rounded MT Bold" panose="020F0704030504030204" pitchFamily="34" charset="0"/>
              </a:rPr>
              <a:t>Kırk Beş</a:t>
            </a:r>
            <a:endParaRPr lang="tr-TR" sz="250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397479"/>
      </p:ext>
    </p:extLst>
  </p:cSld>
  <p:clrMapOvr>
    <a:masterClrMapping/>
  </p:clrMapOvr>
  <p:transition advClick="0" advTm="1500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90" y="0"/>
            <a:ext cx="12198590" cy="6858000"/>
          </a:xfrm>
          <a:prstGeom prst="rect">
            <a:avLst/>
          </a:prstGeom>
        </p:spPr>
      </p:pic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-737937"/>
            <a:ext cx="12192000" cy="7595938"/>
          </a:xfrm>
        </p:spPr>
        <p:txBody>
          <a:bodyPr>
            <a:noAutofit/>
          </a:bodyPr>
          <a:lstStyle/>
          <a:p>
            <a:r>
              <a:rPr lang="tr-TR" sz="45000" b="1" dirty="0" smtClean="0">
                <a:solidFill>
                  <a:srgbClr val="0070C0"/>
                </a:solidFill>
                <a:latin typeface="Berlin Sans FB Demi" panose="020E0802020502020306" pitchFamily="34" charset="0"/>
              </a:rPr>
              <a:t>46</a:t>
            </a:r>
            <a:endParaRPr lang="tr-TR" sz="45000" b="1" dirty="0">
              <a:solidFill>
                <a:srgbClr val="0070C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5" name="Alt Başlık 2"/>
          <p:cNvSpPr txBox="1">
            <a:spLocks/>
          </p:cNvSpPr>
          <p:nvPr/>
        </p:nvSpPr>
        <p:spPr>
          <a:xfrm>
            <a:off x="0" y="5021179"/>
            <a:ext cx="12192000" cy="1577329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5000" b="1" dirty="0" smtClean="0">
                <a:latin typeface="Arial Rounded MT Bold" panose="020F0704030504030204" pitchFamily="34" charset="0"/>
              </a:rPr>
              <a:t>Kırk Altı </a:t>
            </a:r>
            <a:endParaRPr lang="tr-TR" sz="250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853500"/>
      </p:ext>
    </p:extLst>
  </p:cSld>
  <p:clrMapOvr>
    <a:masterClrMapping/>
  </p:clrMapOvr>
  <p:transition advClick="0" advTm="1500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90" y="0"/>
            <a:ext cx="12198590" cy="6858000"/>
          </a:xfrm>
          <a:prstGeom prst="rect">
            <a:avLst/>
          </a:prstGeom>
        </p:spPr>
      </p:pic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-737937"/>
            <a:ext cx="12192000" cy="7595938"/>
          </a:xfrm>
        </p:spPr>
        <p:txBody>
          <a:bodyPr>
            <a:noAutofit/>
          </a:bodyPr>
          <a:lstStyle/>
          <a:p>
            <a:r>
              <a:rPr lang="tr-TR" sz="45000" b="1" dirty="0" smtClean="0">
                <a:solidFill>
                  <a:srgbClr val="0070C0"/>
                </a:solidFill>
                <a:latin typeface="Berlin Sans FB Demi" panose="020E0802020502020306" pitchFamily="34" charset="0"/>
              </a:rPr>
              <a:t>47</a:t>
            </a:r>
            <a:endParaRPr lang="tr-TR" sz="45000" b="1" dirty="0">
              <a:solidFill>
                <a:srgbClr val="0070C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5" name="Alt Başlık 2"/>
          <p:cNvSpPr txBox="1">
            <a:spLocks/>
          </p:cNvSpPr>
          <p:nvPr/>
        </p:nvSpPr>
        <p:spPr>
          <a:xfrm>
            <a:off x="0" y="5021179"/>
            <a:ext cx="12192000" cy="1577329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5000" b="1" dirty="0" smtClean="0">
                <a:latin typeface="Arial Rounded MT Bold" panose="020F0704030504030204" pitchFamily="34" charset="0"/>
              </a:rPr>
              <a:t>Kırk Yedi </a:t>
            </a:r>
            <a:endParaRPr lang="tr-TR" sz="250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8103"/>
      </p:ext>
    </p:extLst>
  </p:cSld>
  <p:clrMapOvr>
    <a:masterClrMapping/>
  </p:clrMapOvr>
  <p:transition advClick="0" advTm="1500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90" y="0"/>
            <a:ext cx="12198590" cy="6858000"/>
          </a:xfrm>
          <a:prstGeom prst="rect">
            <a:avLst/>
          </a:prstGeom>
        </p:spPr>
      </p:pic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-737937"/>
            <a:ext cx="12192000" cy="7595938"/>
          </a:xfrm>
        </p:spPr>
        <p:txBody>
          <a:bodyPr>
            <a:noAutofit/>
          </a:bodyPr>
          <a:lstStyle/>
          <a:p>
            <a:r>
              <a:rPr lang="tr-TR" sz="45000" b="1" dirty="0" smtClean="0">
                <a:solidFill>
                  <a:srgbClr val="0070C0"/>
                </a:solidFill>
                <a:latin typeface="Berlin Sans FB Demi" panose="020E0802020502020306" pitchFamily="34" charset="0"/>
              </a:rPr>
              <a:t>48</a:t>
            </a:r>
            <a:endParaRPr lang="tr-TR" sz="45000" b="1" dirty="0">
              <a:solidFill>
                <a:srgbClr val="0070C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5" name="Alt Başlık 2"/>
          <p:cNvSpPr txBox="1">
            <a:spLocks/>
          </p:cNvSpPr>
          <p:nvPr/>
        </p:nvSpPr>
        <p:spPr>
          <a:xfrm>
            <a:off x="0" y="5021179"/>
            <a:ext cx="12192000" cy="1577329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5000" b="1" dirty="0" smtClean="0">
                <a:latin typeface="Arial Rounded MT Bold" panose="020F0704030504030204" pitchFamily="34" charset="0"/>
              </a:rPr>
              <a:t>Kırk Sekiz  </a:t>
            </a:r>
            <a:endParaRPr lang="tr-TR" sz="250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792989"/>
      </p:ext>
    </p:extLst>
  </p:cSld>
  <p:clrMapOvr>
    <a:masterClrMapping/>
  </p:clrMapOvr>
  <p:transition advClick="0" advTm="1500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90" y="0"/>
            <a:ext cx="12198590" cy="6858000"/>
          </a:xfrm>
          <a:prstGeom prst="rect">
            <a:avLst/>
          </a:prstGeom>
        </p:spPr>
      </p:pic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-737937"/>
            <a:ext cx="12192000" cy="7595938"/>
          </a:xfrm>
        </p:spPr>
        <p:txBody>
          <a:bodyPr>
            <a:noAutofit/>
          </a:bodyPr>
          <a:lstStyle/>
          <a:p>
            <a:r>
              <a:rPr lang="tr-TR" sz="45000" b="1" dirty="0" smtClean="0">
                <a:solidFill>
                  <a:srgbClr val="0070C0"/>
                </a:solidFill>
                <a:latin typeface="Berlin Sans FB Demi" panose="020E0802020502020306" pitchFamily="34" charset="0"/>
              </a:rPr>
              <a:t>49</a:t>
            </a:r>
            <a:endParaRPr lang="tr-TR" sz="45000" b="1" dirty="0">
              <a:solidFill>
                <a:srgbClr val="0070C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5" name="Alt Başlık 2"/>
          <p:cNvSpPr txBox="1">
            <a:spLocks/>
          </p:cNvSpPr>
          <p:nvPr/>
        </p:nvSpPr>
        <p:spPr>
          <a:xfrm>
            <a:off x="0" y="5021179"/>
            <a:ext cx="12192000" cy="1668379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5000" b="1" dirty="0" smtClean="0">
                <a:latin typeface="Arial Rounded MT Bold" panose="020F0704030504030204" pitchFamily="34" charset="0"/>
              </a:rPr>
              <a:t>Kırk Dokuz </a:t>
            </a:r>
            <a:endParaRPr lang="tr-TR" sz="250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686123"/>
      </p:ext>
    </p:extLst>
  </p:cSld>
  <p:clrMapOvr>
    <a:masterClrMapping/>
  </p:clrMapOvr>
  <p:transition advClick="0" advTm="15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90" y="0"/>
            <a:ext cx="12198590" cy="6858000"/>
          </a:xfrm>
          <a:prstGeom prst="rect">
            <a:avLst/>
          </a:prstGeom>
        </p:spPr>
      </p:pic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-737937"/>
            <a:ext cx="12192000" cy="7595938"/>
          </a:xfrm>
        </p:spPr>
        <p:txBody>
          <a:bodyPr>
            <a:noAutofit/>
          </a:bodyPr>
          <a:lstStyle/>
          <a:p>
            <a:r>
              <a:rPr lang="tr-TR" sz="45000" b="1" dirty="0" smtClean="0">
                <a:solidFill>
                  <a:srgbClr val="0070C0"/>
                </a:solidFill>
                <a:latin typeface="Berlin Sans FB Demi" panose="020E0802020502020306" pitchFamily="34" charset="0"/>
              </a:rPr>
              <a:t>5</a:t>
            </a:r>
            <a:endParaRPr lang="tr-TR" sz="45000" b="1" dirty="0">
              <a:solidFill>
                <a:srgbClr val="0070C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5" name="Alt Başlık 2"/>
          <p:cNvSpPr txBox="1">
            <a:spLocks/>
          </p:cNvSpPr>
          <p:nvPr/>
        </p:nvSpPr>
        <p:spPr>
          <a:xfrm>
            <a:off x="0" y="5021179"/>
            <a:ext cx="12192000" cy="1668379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5000" b="1" dirty="0" smtClean="0">
                <a:latin typeface="Arial Rounded MT Bold" panose="020F0704030504030204" pitchFamily="34" charset="0"/>
              </a:rPr>
              <a:t>Beş</a:t>
            </a:r>
            <a:endParaRPr lang="tr-TR" sz="250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336535"/>
      </p:ext>
    </p:extLst>
  </p:cSld>
  <p:clrMapOvr>
    <a:masterClrMapping/>
  </p:clrMapOvr>
  <p:transition advClick="0" advTm="1500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90" y="0"/>
            <a:ext cx="12198590" cy="6858000"/>
          </a:xfrm>
          <a:prstGeom prst="rect">
            <a:avLst/>
          </a:prstGeom>
        </p:spPr>
      </p:pic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-737937"/>
            <a:ext cx="12192000" cy="7595938"/>
          </a:xfrm>
        </p:spPr>
        <p:txBody>
          <a:bodyPr>
            <a:noAutofit/>
          </a:bodyPr>
          <a:lstStyle/>
          <a:p>
            <a:r>
              <a:rPr lang="tr-TR" sz="45000" b="1" dirty="0" smtClean="0">
                <a:solidFill>
                  <a:srgbClr val="0070C0"/>
                </a:solidFill>
                <a:latin typeface="Berlin Sans FB Demi" panose="020E0802020502020306" pitchFamily="34" charset="0"/>
              </a:rPr>
              <a:t>50</a:t>
            </a:r>
            <a:endParaRPr lang="tr-TR" sz="45000" b="1" dirty="0">
              <a:solidFill>
                <a:srgbClr val="0070C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5" name="Alt Başlık 2"/>
          <p:cNvSpPr txBox="1">
            <a:spLocks/>
          </p:cNvSpPr>
          <p:nvPr/>
        </p:nvSpPr>
        <p:spPr>
          <a:xfrm>
            <a:off x="0" y="5021179"/>
            <a:ext cx="12192000" cy="1668379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5000" b="1" dirty="0" smtClean="0">
                <a:latin typeface="Arial Rounded MT Bold" panose="020F0704030504030204" pitchFamily="34" charset="0"/>
              </a:rPr>
              <a:t>Elli</a:t>
            </a:r>
            <a:endParaRPr lang="tr-TR" sz="250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681864"/>
      </p:ext>
    </p:extLst>
  </p:cSld>
  <p:clrMapOvr>
    <a:masterClrMapping/>
  </p:clrMapOvr>
  <p:transition advClick="0" advTm="1500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90" y="0"/>
            <a:ext cx="12198590" cy="6858000"/>
          </a:xfrm>
          <a:prstGeom prst="rect">
            <a:avLst/>
          </a:prstGeom>
        </p:spPr>
      </p:pic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-737937"/>
            <a:ext cx="12192000" cy="7595938"/>
          </a:xfrm>
        </p:spPr>
        <p:txBody>
          <a:bodyPr>
            <a:noAutofit/>
          </a:bodyPr>
          <a:lstStyle/>
          <a:p>
            <a:r>
              <a:rPr lang="tr-TR" sz="45000" b="1" dirty="0" smtClean="0">
                <a:solidFill>
                  <a:srgbClr val="0070C0"/>
                </a:solidFill>
                <a:latin typeface="Berlin Sans FB Demi" panose="020E0802020502020306" pitchFamily="34" charset="0"/>
              </a:rPr>
              <a:t>51</a:t>
            </a:r>
            <a:endParaRPr lang="tr-TR" sz="45000" b="1" dirty="0">
              <a:solidFill>
                <a:srgbClr val="0070C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5" name="Alt Başlık 2"/>
          <p:cNvSpPr txBox="1">
            <a:spLocks/>
          </p:cNvSpPr>
          <p:nvPr/>
        </p:nvSpPr>
        <p:spPr>
          <a:xfrm>
            <a:off x="0" y="5021179"/>
            <a:ext cx="12192000" cy="1668379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5000" b="1" dirty="0" smtClean="0">
                <a:latin typeface="Arial Rounded MT Bold" panose="020F0704030504030204" pitchFamily="34" charset="0"/>
              </a:rPr>
              <a:t>Elli Bir</a:t>
            </a:r>
            <a:endParaRPr lang="tr-TR" sz="250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435439"/>
      </p:ext>
    </p:extLst>
  </p:cSld>
  <p:clrMapOvr>
    <a:masterClrMapping/>
  </p:clrMapOvr>
  <p:transition advClick="0" advTm="1500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90" y="0"/>
            <a:ext cx="12198590" cy="6858000"/>
          </a:xfrm>
          <a:prstGeom prst="rect">
            <a:avLst/>
          </a:prstGeom>
        </p:spPr>
      </p:pic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-737937"/>
            <a:ext cx="12192000" cy="7595938"/>
          </a:xfrm>
        </p:spPr>
        <p:txBody>
          <a:bodyPr>
            <a:noAutofit/>
          </a:bodyPr>
          <a:lstStyle/>
          <a:p>
            <a:r>
              <a:rPr lang="tr-TR" sz="45000" b="1" dirty="0" smtClean="0">
                <a:solidFill>
                  <a:srgbClr val="0070C0"/>
                </a:solidFill>
                <a:latin typeface="Berlin Sans FB Demi" panose="020E0802020502020306" pitchFamily="34" charset="0"/>
              </a:rPr>
              <a:t>52</a:t>
            </a:r>
            <a:endParaRPr lang="tr-TR" sz="45000" b="1" dirty="0">
              <a:solidFill>
                <a:srgbClr val="0070C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5" name="Alt Başlık 2"/>
          <p:cNvSpPr txBox="1">
            <a:spLocks/>
          </p:cNvSpPr>
          <p:nvPr/>
        </p:nvSpPr>
        <p:spPr>
          <a:xfrm>
            <a:off x="0" y="5021179"/>
            <a:ext cx="12192000" cy="1668379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5000" b="1" dirty="0" smtClean="0">
                <a:latin typeface="Arial Rounded MT Bold" panose="020F0704030504030204" pitchFamily="34" charset="0"/>
              </a:rPr>
              <a:t>Elli İki</a:t>
            </a:r>
            <a:endParaRPr lang="tr-TR" sz="250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323932"/>
      </p:ext>
    </p:extLst>
  </p:cSld>
  <p:clrMapOvr>
    <a:masterClrMapping/>
  </p:clrMapOvr>
  <p:transition advClick="0" advTm="1500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90" y="0"/>
            <a:ext cx="12198590" cy="6858000"/>
          </a:xfrm>
          <a:prstGeom prst="rect">
            <a:avLst/>
          </a:prstGeom>
        </p:spPr>
      </p:pic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-737937"/>
            <a:ext cx="12192000" cy="7595938"/>
          </a:xfrm>
        </p:spPr>
        <p:txBody>
          <a:bodyPr>
            <a:noAutofit/>
          </a:bodyPr>
          <a:lstStyle/>
          <a:p>
            <a:r>
              <a:rPr lang="tr-TR" sz="45000" b="1" dirty="0" smtClean="0">
                <a:solidFill>
                  <a:srgbClr val="0070C0"/>
                </a:solidFill>
                <a:latin typeface="Berlin Sans FB Demi" panose="020E0802020502020306" pitchFamily="34" charset="0"/>
              </a:rPr>
              <a:t>53</a:t>
            </a:r>
            <a:endParaRPr lang="tr-TR" sz="45000" b="1" dirty="0">
              <a:solidFill>
                <a:srgbClr val="0070C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5" name="Alt Başlık 2"/>
          <p:cNvSpPr txBox="1">
            <a:spLocks/>
          </p:cNvSpPr>
          <p:nvPr/>
        </p:nvSpPr>
        <p:spPr>
          <a:xfrm>
            <a:off x="0" y="5021179"/>
            <a:ext cx="12192000" cy="1668379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5000" b="1" dirty="0" smtClean="0">
                <a:latin typeface="Arial Rounded MT Bold" panose="020F0704030504030204" pitchFamily="34" charset="0"/>
              </a:rPr>
              <a:t>Elli Üç</a:t>
            </a:r>
            <a:endParaRPr lang="tr-TR" sz="250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981359"/>
      </p:ext>
    </p:extLst>
  </p:cSld>
  <p:clrMapOvr>
    <a:masterClrMapping/>
  </p:clrMapOvr>
  <p:transition advClick="0" advTm="1500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90" y="0"/>
            <a:ext cx="12198590" cy="6858000"/>
          </a:xfrm>
          <a:prstGeom prst="rect">
            <a:avLst/>
          </a:prstGeom>
        </p:spPr>
      </p:pic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-737937"/>
            <a:ext cx="12192000" cy="7595938"/>
          </a:xfrm>
        </p:spPr>
        <p:txBody>
          <a:bodyPr>
            <a:noAutofit/>
          </a:bodyPr>
          <a:lstStyle/>
          <a:p>
            <a:r>
              <a:rPr lang="tr-TR" sz="45000" b="1" dirty="0" smtClean="0">
                <a:solidFill>
                  <a:srgbClr val="0070C0"/>
                </a:solidFill>
                <a:latin typeface="Berlin Sans FB Demi" panose="020E0802020502020306" pitchFamily="34" charset="0"/>
              </a:rPr>
              <a:t>54</a:t>
            </a:r>
            <a:endParaRPr lang="tr-TR" sz="45000" b="1" dirty="0">
              <a:solidFill>
                <a:srgbClr val="0070C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5" name="Alt Başlık 2"/>
          <p:cNvSpPr txBox="1">
            <a:spLocks/>
          </p:cNvSpPr>
          <p:nvPr/>
        </p:nvSpPr>
        <p:spPr>
          <a:xfrm>
            <a:off x="0" y="5021179"/>
            <a:ext cx="12192000" cy="1668379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5000" b="1" dirty="0" smtClean="0">
                <a:latin typeface="Arial Rounded MT Bold" panose="020F0704030504030204" pitchFamily="34" charset="0"/>
              </a:rPr>
              <a:t>Elli Dört</a:t>
            </a:r>
            <a:endParaRPr lang="tr-TR" sz="250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414407"/>
      </p:ext>
    </p:extLst>
  </p:cSld>
  <p:clrMapOvr>
    <a:masterClrMapping/>
  </p:clrMapOvr>
  <p:transition advClick="0" advTm="1500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90" y="0"/>
            <a:ext cx="12198590" cy="6858000"/>
          </a:xfrm>
          <a:prstGeom prst="rect">
            <a:avLst/>
          </a:prstGeom>
        </p:spPr>
      </p:pic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-737937"/>
            <a:ext cx="12192000" cy="7595938"/>
          </a:xfrm>
        </p:spPr>
        <p:txBody>
          <a:bodyPr>
            <a:noAutofit/>
          </a:bodyPr>
          <a:lstStyle/>
          <a:p>
            <a:r>
              <a:rPr lang="tr-TR" sz="45000" b="1" dirty="0" smtClean="0">
                <a:solidFill>
                  <a:srgbClr val="0070C0"/>
                </a:solidFill>
                <a:latin typeface="Berlin Sans FB Demi" panose="020E0802020502020306" pitchFamily="34" charset="0"/>
              </a:rPr>
              <a:t>55</a:t>
            </a:r>
            <a:endParaRPr lang="tr-TR" sz="45000" b="1" dirty="0">
              <a:solidFill>
                <a:srgbClr val="0070C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5" name="Alt Başlık 2"/>
          <p:cNvSpPr txBox="1">
            <a:spLocks/>
          </p:cNvSpPr>
          <p:nvPr/>
        </p:nvSpPr>
        <p:spPr>
          <a:xfrm>
            <a:off x="0" y="5021179"/>
            <a:ext cx="12192000" cy="1668379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5000" b="1" dirty="0" smtClean="0">
                <a:latin typeface="Arial Rounded MT Bold" panose="020F0704030504030204" pitchFamily="34" charset="0"/>
              </a:rPr>
              <a:t>Elli Beş</a:t>
            </a:r>
            <a:endParaRPr lang="tr-TR" sz="250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188855"/>
      </p:ext>
    </p:extLst>
  </p:cSld>
  <p:clrMapOvr>
    <a:masterClrMapping/>
  </p:clrMapOvr>
  <p:transition advClick="0" advTm="1500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90" y="0"/>
            <a:ext cx="12198590" cy="6858000"/>
          </a:xfrm>
          <a:prstGeom prst="rect">
            <a:avLst/>
          </a:prstGeom>
        </p:spPr>
      </p:pic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-737937"/>
            <a:ext cx="12192000" cy="7595938"/>
          </a:xfrm>
        </p:spPr>
        <p:txBody>
          <a:bodyPr>
            <a:noAutofit/>
          </a:bodyPr>
          <a:lstStyle/>
          <a:p>
            <a:r>
              <a:rPr lang="tr-TR" sz="45000" b="1" dirty="0" smtClean="0">
                <a:solidFill>
                  <a:srgbClr val="0070C0"/>
                </a:solidFill>
                <a:latin typeface="Berlin Sans FB Demi" panose="020E0802020502020306" pitchFamily="34" charset="0"/>
              </a:rPr>
              <a:t>56</a:t>
            </a:r>
            <a:endParaRPr lang="tr-TR" sz="45000" b="1" dirty="0">
              <a:solidFill>
                <a:srgbClr val="0070C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5" name="Alt Başlık 2"/>
          <p:cNvSpPr txBox="1">
            <a:spLocks/>
          </p:cNvSpPr>
          <p:nvPr/>
        </p:nvSpPr>
        <p:spPr>
          <a:xfrm>
            <a:off x="0" y="5021179"/>
            <a:ext cx="12192000" cy="1668379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5000" b="1" dirty="0" smtClean="0">
                <a:latin typeface="Arial Rounded MT Bold" panose="020F0704030504030204" pitchFamily="34" charset="0"/>
              </a:rPr>
              <a:t>Elli Altı</a:t>
            </a:r>
            <a:endParaRPr lang="tr-TR" sz="250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817357"/>
      </p:ext>
    </p:extLst>
  </p:cSld>
  <p:clrMapOvr>
    <a:masterClrMapping/>
  </p:clrMapOvr>
  <p:transition advClick="0" advTm="1500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90" y="0"/>
            <a:ext cx="12198590" cy="6858000"/>
          </a:xfrm>
          <a:prstGeom prst="rect">
            <a:avLst/>
          </a:prstGeom>
        </p:spPr>
      </p:pic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-737937"/>
            <a:ext cx="12192000" cy="7595938"/>
          </a:xfrm>
        </p:spPr>
        <p:txBody>
          <a:bodyPr>
            <a:noAutofit/>
          </a:bodyPr>
          <a:lstStyle/>
          <a:p>
            <a:r>
              <a:rPr lang="tr-TR" sz="45000" b="1" dirty="0" smtClean="0">
                <a:solidFill>
                  <a:srgbClr val="0070C0"/>
                </a:solidFill>
                <a:latin typeface="Berlin Sans FB Demi" panose="020E0802020502020306" pitchFamily="34" charset="0"/>
              </a:rPr>
              <a:t>57</a:t>
            </a:r>
            <a:endParaRPr lang="tr-TR" sz="45000" b="1" dirty="0">
              <a:solidFill>
                <a:srgbClr val="0070C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5" name="Alt Başlık 2"/>
          <p:cNvSpPr txBox="1">
            <a:spLocks/>
          </p:cNvSpPr>
          <p:nvPr/>
        </p:nvSpPr>
        <p:spPr>
          <a:xfrm>
            <a:off x="0" y="5021179"/>
            <a:ext cx="12192000" cy="1668379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5000" b="1" dirty="0" smtClean="0">
                <a:latin typeface="Arial Rounded MT Bold" panose="020F0704030504030204" pitchFamily="34" charset="0"/>
              </a:rPr>
              <a:t>Elli Yedi</a:t>
            </a:r>
            <a:endParaRPr lang="tr-TR" sz="250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346556"/>
      </p:ext>
    </p:extLst>
  </p:cSld>
  <p:clrMapOvr>
    <a:masterClrMapping/>
  </p:clrMapOvr>
  <p:transition advClick="0" advTm="1500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90" y="0"/>
            <a:ext cx="12198590" cy="6858000"/>
          </a:xfrm>
          <a:prstGeom prst="rect">
            <a:avLst/>
          </a:prstGeom>
        </p:spPr>
      </p:pic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-737937"/>
            <a:ext cx="12192000" cy="7595938"/>
          </a:xfrm>
        </p:spPr>
        <p:txBody>
          <a:bodyPr>
            <a:noAutofit/>
          </a:bodyPr>
          <a:lstStyle/>
          <a:p>
            <a:r>
              <a:rPr lang="tr-TR" sz="45000" b="1" dirty="0" smtClean="0">
                <a:solidFill>
                  <a:srgbClr val="0070C0"/>
                </a:solidFill>
                <a:latin typeface="Berlin Sans FB Demi" panose="020E0802020502020306" pitchFamily="34" charset="0"/>
              </a:rPr>
              <a:t>58</a:t>
            </a:r>
            <a:endParaRPr lang="tr-TR" sz="45000" b="1" dirty="0">
              <a:solidFill>
                <a:srgbClr val="0070C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5" name="Alt Başlık 2"/>
          <p:cNvSpPr txBox="1">
            <a:spLocks/>
          </p:cNvSpPr>
          <p:nvPr/>
        </p:nvSpPr>
        <p:spPr>
          <a:xfrm>
            <a:off x="0" y="5021179"/>
            <a:ext cx="12192000" cy="1668379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5000" b="1" dirty="0" smtClean="0">
                <a:latin typeface="Arial Rounded MT Bold" panose="020F0704030504030204" pitchFamily="34" charset="0"/>
              </a:rPr>
              <a:t>Elli Sekiz </a:t>
            </a:r>
            <a:endParaRPr lang="tr-TR" sz="250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177959"/>
      </p:ext>
    </p:extLst>
  </p:cSld>
  <p:clrMapOvr>
    <a:masterClrMapping/>
  </p:clrMapOvr>
  <p:transition advClick="0" advTm="1500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90" y="0"/>
            <a:ext cx="12198590" cy="6858000"/>
          </a:xfrm>
          <a:prstGeom prst="rect">
            <a:avLst/>
          </a:prstGeom>
        </p:spPr>
      </p:pic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-737937"/>
            <a:ext cx="12192000" cy="7595938"/>
          </a:xfrm>
        </p:spPr>
        <p:txBody>
          <a:bodyPr>
            <a:noAutofit/>
          </a:bodyPr>
          <a:lstStyle/>
          <a:p>
            <a:r>
              <a:rPr lang="tr-TR" sz="45000" b="1" dirty="0" smtClean="0">
                <a:solidFill>
                  <a:srgbClr val="0070C0"/>
                </a:solidFill>
                <a:latin typeface="Berlin Sans FB Demi" panose="020E0802020502020306" pitchFamily="34" charset="0"/>
              </a:rPr>
              <a:t>59</a:t>
            </a:r>
            <a:endParaRPr lang="tr-TR" sz="45000" b="1" dirty="0">
              <a:solidFill>
                <a:srgbClr val="0070C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5" name="Alt Başlık 2"/>
          <p:cNvSpPr txBox="1">
            <a:spLocks/>
          </p:cNvSpPr>
          <p:nvPr/>
        </p:nvSpPr>
        <p:spPr>
          <a:xfrm>
            <a:off x="0" y="5021179"/>
            <a:ext cx="12192000" cy="1668379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5000" b="1" dirty="0" smtClean="0">
                <a:latin typeface="Arial Rounded MT Bold" panose="020F0704030504030204" pitchFamily="34" charset="0"/>
              </a:rPr>
              <a:t>Elli Dokuz</a:t>
            </a:r>
            <a:endParaRPr lang="tr-TR" sz="250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469148"/>
      </p:ext>
    </p:extLst>
  </p:cSld>
  <p:clrMapOvr>
    <a:masterClrMapping/>
  </p:clrMapOvr>
  <p:transition advClick="0" advTm="15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90" y="0"/>
            <a:ext cx="12198590" cy="6858000"/>
          </a:xfrm>
          <a:prstGeom prst="rect">
            <a:avLst/>
          </a:prstGeom>
        </p:spPr>
      </p:pic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-737937"/>
            <a:ext cx="12192000" cy="7595938"/>
          </a:xfrm>
        </p:spPr>
        <p:txBody>
          <a:bodyPr>
            <a:noAutofit/>
          </a:bodyPr>
          <a:lstStyle/>
          <a:p>
            <a:r>
              <a:rPr lang="tr-TR" sz="45000" b="1" dirty="0">
                <a:solidFill>
                  <a:srgbClr val="0070C0"/>
                </a:solidFill>
                <a:latin typeface="Berlin Sans FB Demi" panose="020E0802020502020306" pitchFamily="34" charset="0"/>
              </a:rPr>
              <a:t>6</a:t>
            </a:r>
          </a:p>
        </p:txBody>
      </p:sp>
      <p:sp>
        <p:nvSpPr>
          <p:cNvPr id="5" name="Alt Başlık 2"/>
          <p:cNvSpPr txBox="1">
            <a:spLocks/>
          </p:cNvSpPr>
          <p:nvPr/>
        </p:nvSpPr>
        <p:spPr>
          <a:xfrm>
            <a:off x="0" y="5021179"/>
            <a:ext cx="12192000" cy="1668379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5000" b="1" dirty="0" smtClean="0">
                <a:latin typeface="Arial Rounded MT Bold" panose="020F0704030504030204" pitchFamily="34" charset="0"/>
              </a:rPr>
              <a:t>Altı</a:t>
            </a:r>
            <a:endParaRPr lang="tr-TR" sz="250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49"/>
      </p:ext>
    </p:extLst>
  </p:cSld>
  <p:clrMapOvr>
    <a:masterClrMapping/>
  </p:clrMapOvr>
  <p:transition advClick="0" advTm="1500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90" y="0"/>
            <a:ext cx="12198590" cy="6858000"/>
          </a:xfrm>
          <a:prstGeom prst="rect">
            <a:avLst/>
          </a:prstGeom>
        </p:spPr>
      </p:pic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-737937"/>
            <a:ext cx="12192000" cy="7595938"/>
          </a:xfrm>
        </p:spPr>
        <p:txBody>
          <a:bodyPr>
            <a:noAutofit/>
          </a:bodyPr>
          <a:lstStyle/>
          <a:p>
            <a:r>
              <a:rPr lang="tr-TR" sz="45000" b="1" dirty="0" smtClean="0">
                <a:solidFill>
                  <a:srgbClr val="0070C0"/>
                </a:solidFill>
                <a:latin typeface="Berlin Sans FB Demi" panose="020E0802020502020306" pitchFamily="34" charset="0"/>
              </a:rPr>
              <a:t>60</a:t>
            </a:r>
            <a:endParaRPr lang="tr-TR" sz="45000" b="1" dirty="0">
              <a:solidFill>
                <a:srgbClr val="0070C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5" name="Alt Başlık 2"/>
          <p:cNvSpPr txBox="1">
            <a:spLocks/>
          </p:cNvSpPr>
          <p:nvPr/>
        </p:nvSpPr>
        <p:spPr>
          <a:xfrm>
            <a:off x="0" y="5021179"/>
            <a:ext cx="12192000" cy="1668379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5000" b="1" dirty="0" smtClean="0">
                <a:latin typeface="Arial Rounded MT Bold" panose="020F0704030504030204" pitchFamily="34" charset="0"/>
              </a:rPr>
              <a:t>Altmış</a:t>
            </a:r>
            <a:endParaRPr lang="tr-TR" sz="250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018339"/>
      </p:ext>
    </p:extLst>
  </p:cSld>
  <p:clrMapOvr>
    <a:masterClrMapping/>
  </p:clrMapOvr>
  <p:transition advClick="0" advTm="1500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90" y="0"/>
            <a:ext cx="12198590" cy="6858000"/>
          </a:xfrm>
          <a:prstGeom prst="rect">
            <a:avLst/>
          </a:prstGeom>
        </p:spPr>
      </p:pic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-737937"/>
            <a:ext cx="12192000" cy="7595938"/>
          </a:xfrm>
        </p:spPr>
        <p:txBody>
          <a:bodyPr>
            <a:noAutofit/>
          </a:bodyPr>
          <a:lstStyle/>
          <a:p>
            <a:r>
              <a:rPr lang="tr-TR" sz="45000" b="1" dirty="0" smtClean="0">
                <a:solidFill>
                  <a:srgbClr val="0070C0"/>
                </a:solidFill>
                <a:latin typeface="Berlin Sans FB Demi" panose="020E0802020502020306" pitchFamily="34" charset="0"/>
              </a:rPr>
              <a:t>61</a:t>
            </a:r>
            <a:endParaRPr lang="tr-TR" sz="45000" b="1" dirty="0">
              <a:solidFill>
                <a:srgbClr val="0070C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5" name="Alt Başlık 2"/>
          <p:cNvSpPr txBox="1">
            <a:spLocks/>
          </p:cNvSpPr>
          <p:nvPr/>
        </p:nvSpPr>
        <p:spPr>
          <a:xfrm>
            <a:off x="0" y="5021179"/>
            <a:ext cx="12192000" cy="1668379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5000" b="1" dirty="0" smtClean="0">
                <a:latin typeface="Arial Rounded MT Bold" panose="020F0704030504030204" pitchFamily="34" charset="0"/>
              </a:rPr>
              <a:t>Altmış Bir</a:t>
            </a:r>
            <a:endParaRPr lang="tr-TR" sz="250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07282"/>
      </p:ext>
    </p:extLst>
  </p:cSld>
  <p:clrMapOvr>
    <a:masterClrMapping/>
  </p:clrMapOvr>
  <p:transition advClick="0" advTm="1500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90" y="0"/>
            <a:ext cx="12198590" cy="6858000"/>
          </a:xfrm>
          <a:prstGeom prst="rect">
            <a:avLst/>
          </a:prstGeom>
        </p:spPr>
      </p:pic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-737937"/>
            <a:ext cx="12192000" cy="7595938"/>
          </a:xfrm>
        </p:spPr>
        <p:txBody>
          <a:bodyPr>
            <a:noAutofit/>
          </a:bodyPr>
          <a:lstStyle/>
          <a:p>
            <a:r>
              <a:rPr lang="tr-TR" sz="45000" b="1" dirty="0" smtClean="0">
                <a:solidFill>
                  <a:srgbClr val="0070C0"/>
                </a:solidFill>
                <a:latin typeface="Berlin Sans FB Demi" panose="020E0802020502020306" pitchFamily="34" charset="0"/>
              </a:rPr>
              <a:t>62</a:t>
            </a:r>
            <a:endParaRPr lang="tr-TR" sz="45000" b="1" dirty="0">
              <a:solidFill>
                <a:srgbClr val="0070C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5" name="Alt Başlık 2"/>
          <p:cNvSpPr txBox="1">
            <a:spLocks/>
          </p:cNvSpPr>
          <p:nvPr/>
        </p:nvSpPr>
        <p:spPr>
          <a:xfrm>
            <a:off x="0" y="5021179"/>
            <a:ext cx="12192000" cy="1668379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5000" b="1" dirty="0" smtClean="0">
                <a:latin typeface="Arial Rounded MT Bold" panose="020F0704030504030204" pitchFamily="34" charset="0"/>
              </a:rPr>
              <a:t>Altmış İki</a:t>
            </a:r>
            <a:endParaRPr lang="tr-TR" sz="250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912915"/>
      </p:ext>
    </p:extLst>
  </p:cSld>
  <p:clrMapOvr>
    <a:masterClrMapping/>
  </p:clrMapOvr>
  <p:transition advClick="0" advTm="1500"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90" y="0"/>
            <a:ext cx="12198590" cy="6858000"/>
          </a:xfrm>
          <a:prstGeom prst="rect">
            <a:avLst/>
          </a:prstGeom>
        </p:spPr>
      </p:pic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-737937"/>
            <a:ext cx="12192000" cy="7595938"/>
          </a:xfrm>
        </p:spPr>
        <p:txBody>
          <a:bodyPr>
            <a:noAutofit/>
          </a:bodyPr>
          <a:lstStyle/>
          <a:p>
            <a:r>
              <a:rPr lang="tr-TR" sz="45000" b="1" dirty="0" smtClean="0">
                <a:solidFill>
                  <a:srgbClr val="0070C0"/>
                </a:solidFill>
                <a:latin typeface="Berlin Sans FB Demi" panose="020E0802020502020306" pitchFamily="34" charset="0"/>
              </a:rPr>
              <a:t>63</a:t>
            </a:r>
            <a:endParaRPr lang="tr-TR" sz="45000" b="1" dirty="0">
              <a:solidFill>
                <a:srgbClr val="0070C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5" name="Alt Başlık 2"/>
          <p:cNvSpPr txBox="1">
            <a:spLocks/>
          </p:cNvSpPr>
          <p:nvPr/>
        </p:nvSpPr>
        <p:spPr>
          <a:xfrm>
            <a:off x="0" y="5021179"/>
            <a:ext cx="12192000" cy="1668379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5000" b="1" dirty="0" smtClean="0">
                <a:latin typeface="Arial Rounded MT Bold" panose="020F0704030504030204" pitchFamily="34" charset="0"/>
              </a:rPr>
              <a:t>Altmış Üç</a:t>
            </a:r>
            <a:endParaRPr lang="tr-TR" sz="250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150083"/>
      </p:ext>
    </p:extLst>
  </p:cSld>
  <p:clrMapOvr>
    <a:masterClrMapping/>
  </p:clrMapOvr>
  <p:transition advClick="0" advTm="1500"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90" y="0"/>
            <a:ext cx="12198590" cy="6858000"/>
          </a:xfrm>
          <a:prstGeom prst="rect">
            <a:avLst/>
          </a:prstGeom>
        </p:spPr>
      </p:pic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-737937"/>
            <a:ext cx="12192000" cy="7595938"/>
          </a:xfrm>
        </p:spPr>
        <p:txBody>
          <a:bodyPr>
            <a:noAutofit/>
          </a:bodyPr>
          <a:lstStyle/>
          <a:p>
            <a:r>
              <a:rPr lang="tr-TR" sz="45000" b="1" dirty="0" smtClean="0">
                <a:solidFill>
                  <a:srgbClr val="0070C0"/>
                </a:solidFill>
                <a:latin typeface="Berlin Sans FB Demi" panose="020E0802020502020306" pitchFamily="34" charset="0"/>
              </a:rPr>
              <a:t>64</a:t>
            </a:r>
            <a:endParaRPr lang="tr-TR" sz="45000" b="1" dirty="0">
              <a:solidFill>
                <a:srgbClr val="0070C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5" name="Alt Başlık 2"/>
          <p:cNvSpPr txBox="1">
            <a:spLocks/>
          </p:cNvSpPr>
          <p:nvPr/>
        </p:nvSpPr>
        <p:spPr>
          <a:xfrm>
            <a:off x="0" y="5021179"/>
            <a:ext cx="12192000" cy="1668379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5000" b="1" dirty="0" smtClean="0">
                <a:latin typeface="Arial Rounded MT Bold" panose="020F0704030504030204" pitchFamily="34" charset="0"/>
              </a:rPr>
              <a:t>Altmış Dört</a:t>
            </a:r>
            <a:endParaRPr lang="tr-TR" sz="250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591417"/>
      </p:ext>
    </p:extLst>
  </p:cSld>
  <p:clrMapOvr>
    <a:masterClrMapping/>
  </p:clrMapOvr>
  <p:transition advClick="0" advTm="1500"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90" y="0"/>
            <a:ext cx="12198590" cy="6858000"/>
          </a:xfrm>
          <a:prstGeom prst="rect">
            <a:avLst/>
          </a:prstGeom>
        </p:spPr>
      </p:pic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-737937"/>
            <a:ext cx="12192000" cy="7595938"/>
          </a:xfrm>
        </p:spPr>
        <p:txBody>
          <a:bodyPr>
            <a:noAutofit/>
          </a:bodyPr>
          <a:lstStyle/>
          <a:p>
            <a:r>
              <a:rPr lang="tr-TR" sz="45000" b="1" dirty="0" smtClean="0">
                <a:solidFill>
                  <a:srgbClr val="0070C0"/>
                </a:solidFill>
                <a:latin typeface="Berlin Sans FB Demi" panose="020E0802020502020306" pitchFamily="34" charset="0"/>
              </a:rPr>
              <a:t>65</a:t>
            </a:r>
            <a:endParaRPr lang="tr-TR" sz="45000" b="1" dirty="0">
              <a:solidFill>
                <a:srgbClr val="0070C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5" name="Alt Başlık 2"/>
          <p:cNvSpPr txBox="1">
            <a:spLocks/>
          </p:cNvSpPr>
          <p:nvPr/>
        </p:nvSpPr>
        <p:spPr>
          <a:xfrm>
            <a:off x="0" y="5021179"/>
            <a:ext cx="12192000" cy="1668379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5000" b="1" dirty="0" smtClean="0">
                <a:latin typeface="Arial Rounded MT Bold" panose="020F0704030504030204" pitchFamily="34" charset="0"/>
              </a:rPr>
              <a:t>Altmış Beş</a:t>
            </a:r>
            <a:endParaRPr lang="tr-TR" sz="250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060729"/>
      </p:ext>
    </p:extLst>
  </p:cSld>
  <p:clrMapOvr>
    <a:masterClrMapping/>
  </p:clrMapOvr>
  <p:transition advClick="0" advTm="1500"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90" y="0"/>
            <a:ext cx="12198590" cy="6858000"/>
          </a:xfrm>
          <a:prstGeom prst="rect">
            <a:avLst/>
          </a:prstGeom>
        </p:spPr>
      </p:pic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-737937"/>
            <a:ext cx="12192000" cy="7595938"/>
          </a:xfrm>
        </p:spPr>
        <p:txBody>
          <a:bodyPr>
            <a:noAutofit/>
          </a:bodyPr>
          <a:lstStyle/>
          <a:p>
            <a:r>
              <a:rPr lang="tr-TR" sz="45000" b="1" dirty="0" smtClean="0">
                <a:solidFill>
                  <a:srgbClr val="0070C0"/>
                </a:solidFill>
                <a:latin typeface="Berlin Sans FB Demi" panose="020E0802020502020306" pitchFamily="34" charset="0"/>
              </a:rPr>
              <a:t>66</a:t>
            </a:r>
            <a:endParaRPr lang="tr-TR" sz="45000" b="1" dirty="0">
              <a:solidFill>
                <a:srgbClr val="0070C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5" name="Alt Başlık 2"/>
          <p:cNvSpPr txBox="1">
            <a:spLocks/>
          </p:cNvSpPr>
          <p:nvPr/>
        </p:nvSpPr>
        <p:spPr>
          <a:xfrm>
            <a:off x="0" y="5021179"/>
            <a:ext cx="12192000" cy="1668379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5000" b="1" dirty="0" smtClean="0">
                <a:latin typeface="Arial Rounded MT Bold" panose="020F0704030504030204" pitchFamily="34" charset="0"/>
              </a:rPr>
              <a:t>Altmış Altı</a:t>
            </a:r>
            <a:endParaRPr lang="tr-TR" sz="250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014642"/>
      </p:ext>
    </p:extLst>
  </p:cSld>
  <p:clrMapOvr>
    <a:masterClrMapping/>
  </p:clrMapOvr>
  <p:transition advClick="0" advTm="1500"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90" y="0"/>
            <a:ext cx="12198590" cy="6858000"/>
          </a:xfrm>
          <a:prstGeom prst="rect">
            <a:avLst/>
          </a:prstGeom>
        </p:spPr>
      </p:pic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-737937"/>
            <a:ext cx="12192000" cy="7595938"/>
          </a:xfrm>
        </p:spPr>
        <p:txBody>
          <a:bodyPr>
            <a:noAutofit/>
          </a:bodyPr>
          <a:lstStyle/>
          <a:p>
            <a:r>
              <a:rPr lang="tr-TR" sz="45000" b="1" dirty="0" smtClean="0">
                <a:solidFill>
                  <a:srgbClr val="0070C0"/>
                </a:solidFill>
                <a:latin typeface="Berlin Sans FB Demi" panose="020E0802020502020306" pitchFamily="34" charset="0"/>
              </a:rPr>
              <a:t>67</a:t>
            </a:r>
            <a:endParaRPr lang="tr-TR" sz="45000" b="1" dirty="0">
              <a:solidFill>
                <a:srgbClr val="0070C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5" name="Alt Başlık 2"/>
          <p:cNvSpPr txBox="1">
            <a:spLocks/>
          </p:cNvSpPr>
          <p:nvPr/>
        </p:nvSpPr>
        <p:spPr>
          <a:xfrm>
            <a:off x="0" y="5021179"/>
            <a:ext cx="12192000" cy="1668379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5000" b="1" dirty="0" smtClean="0">
                <a:latin typeface="Arial Rounded MT Bold" panose="020F0704030504030204" pitchFamily="34" charset="0"/>
              </a:rPr>
              <a:t>Altmış Yedi</a:t>
            </a:r>
            <a:endParaRPr lang="tr-TR" sz="250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278789"/>
      </p:ext>
    </p:extLst>
  </p:cSld>
  <p:clrMapOvr>
    <a:masterClrMapping/>
  </p:clrMapOvr>
  <p:transition advClick="0" advTm="1500"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90" y="0"/>
            <a:ext cx="12198590" cy="6858000"/>
          </a:xfrm>
          <a:prstGeom prst="rect">
            <a:avLst/>
          </a:prstGeom>
        </p:spPr>
      </p:pic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-737937"/>
            <a:ext cx="12192000" cy="7595938"/>
          </a:xfrm>
        </p:spPr>
        <p:txBody>
          <a:bodyPr>
            <a:noAutofit/>
          </a:bodyPr>
          <a:lstStyle/>
          <a:p>
            <a:r>
              <a:rPr lang="tr-TR" sz="45000" b="1" dirty="0" smtClean="0">
                <a:solidFill>
                  <a:srgbClr val="0070C0"/>
                </a:solidFill>
                <a:latin typeface="Berlin Sans FB Demi" panose="020E0802020502020306" pitchFamily="34" charset="0"/>
              </a:rPr>
              <a:t>68</a:t>
            </a:r>
            <a:endParaRPr lang="tr-TR" sz="45000" b="1" dirty="0">
              <a:solidFill>
                <a:srgbClr val="0070C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5" name="Alt Başlık 2"/>
          <p:cNvSpPr txBox="1">
            <a:spLocks/>
          </p:cNvSpPr>
          <p:nvPr/>
        </p:nvSpPr>
        <p:spPr>
          <a:xfrm>
            <a:off x="0" y="5021179"/>
            <a:ext cx="12192000" cy="1668379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5000" b="1" dirty="0" smtClean="0">
                <a:latin typeface="Arial Rounded MT Bold" panose="020F0704030504030204" pitchFamily="34" charset="0"/>
              </a:rPr>
              <a:t>Altmış Sekiz</a:t>
            </a:r>
            <a:endParaRPr lang="tr-TR" sz="250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647332"/>
      </p:ext>
    </p:extLst>
  </p:cSld>
  <p:clrMapOvr>
    <a:masterClrMapping/>
  </p:clrMapOvr>
  <p:transition advClick="0" advTm="1500"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90" y="0"/>
            <a:ext cx="12198590" cy="6858000"/>
          </a:xfrm>
          <a:prstGeom prst="rect">
            <a:avLst/>
          </a:prstGeom>
        </p:spPr>
      </p:pic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-737937"/>
            <a:ext cx="12192000" cy="7595938"/>
          </a:xfrm>
        </p:spPr>
        <p:txBody>
          <a:bodyPr>
            <a:noAutofit/>
          </a:bodyPr>
          <a:lstStyle/>
          <a:p>
            <a:r>
              <a:rPr lang="tr-TR" sz="45000" b="1" dirty="0" smtClean="0">
                <a:solidFill>
                  <a:srgbClr val="0070C0"/>
                </a:solidFill>
                <a:latin typeface="Berlin Sans FB Demi" panose="020E0802020502020306" pitchFamily="34" charset="0"/>
              </a:rPr>
              <a:t>69</a:t>
            </a:r>
            <a:endParaRPr lang="tr-TR" sz="45000" b="1" dirty="0">
              <a:solidFill>
                <a:srgbClr val="0070C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5" name="Alt Başlık 2"/>
          <p:cNvSpPr txBox="1">
            <a:spLocks/>
          </p:cNvSpPr>
          <p:nvPr/>
        </p:nvSpPr>
        <p:spPr>
          <a:xfrm>
            <a:off x="0" y="5021179"/>
            <a:ext cx="12192000" cy="1668379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5000" b="1" dirty="0" smtClean="0">
                <a:latin typeface="Arial Rounded MT Bold" panose="020F0704030504030204" pitchFamily="34" charset="0"/>
              </a:rPr>
              <a:t>Altmış Dokuz</a:t>
            </a:r>
            <a:endParaRPr lang="tr-TR" sz="250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853974"/>
      </p:ext>
    </p:extLst>
  </p:cSld>
  <p:clrMapOvr>
    <a:masterClrMapping/>
  </p:clrMapOvr>
  <p:transition advClick="0" advTm="15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90" y="0"/>
            <a:ext cx="12198590" cy="6858000"/>
          </a:xfrm>
          <a:prstGeom prst="rect">
            <a:avLst/>
          </a:prstGeom>
        </p:spPr>
      </p:pic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-737937"/>
            <a:ext cx="12192000" cy="7595938"/>
          </a:xfrm>
        </p:spPr>
        <p:txBody>
          <a:bodyPr>
            <a:noAutofit/>
          </a:bodyPr>
          <a:lstStyle/>
          <a:p>
            <a:r>
              <a:rPr lang="tr-TR" sz="45000" b="1" dirty="0" smtClean="0">
                <a:solidFill>
                  <a:srgbClr val="0070C0"/>
                </a:solidFill>
                <a:latin typeface="Berlin Sans FB Demi" panose="020E0802020502020306" pitchFamily="34" charset="0"/>
              </a:rPr>
              <a:t>7</a:t>
            </a:r>
            <a:endParaRPr lang="tr-TR" sz="45000" b="1" dirty="0">
              <a:solidFill>
                <a:srgbClr val="0070C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5" name="Alt Başlık 2"/>
          <p:cNvSpPr txBox="1">
            <a:spLocks/>
          </p:cNvSpPr>
          <p:nvPr/>
        </p:nvSpPr>
        <p:spPr>
          <a:xfrm>
            <a:off x="0" y="5021179"/>
            <a:ext cx="12192000" cy="1577329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5000" b="1" dirty="0" smtClean="0">
                <a:latin typeface="Arial Rounded MT Bold" panose="020F0704030504030204" pitchFamily="34" charset="0"/>
              </a:rPr>
              <a:t>Yedi</a:t>
            </a:r>
            <a:endParaRPr lang="tr-TR" sz="250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385217"/>
      </p:ext>
    </p:extLst>
  </p:cSld>
  <p:clrMapOvr>
    <a:masterClrMapping/>
  </p:clrMapOvr>
  <p:transition advClick="0" advTm="1500"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90" y="0"/>
            <a:ext cx="12198590" cy="6858000"/>
          </a:xfrm>
          <a:prstGeom prst="rect">
            <a:avLst/>
          </a:prstGeom>
        </p:spPr>
      </p:pic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-737937"/>
            <a:ext cx="12192000" cy="7595938"/>
          </a:xfrm>
        </p:spPr>
        <p:txBody>
          <a:bodyPr>
            <a:noAutofit/>
          </a:bodyPr>
          <a:lstStyle/>
          <a:p>
            <a:r>
              <a:rPr lang="tr-TR" sz="45000" b="1" dirty="0" smtClean="0">
                <a:solidFill>
                  <a:srgbClr val="0070C0"/>
                </a:solidFill>
                <a:latin typeface="Berlin Sans FB Demi" panose="020E0802020502020306" pitchFamily="34" charset="0"/>
              </a:rPr>
              <a:t>70</a:t>
            </a:r>
            <a:endParaRPr lang="tr-TR" sz="45000" b="1" dirty="0">
              <a:solidFill>
                <a:srgbClr val="0070C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5" name="Alt Başlık 2"/>
          <p:cNvSpPr txBox="1">
            <a:spLocks/>
          </p:cNvSpPr>
          <p:nvPr/>
        </p:nvSpPr>
        <p:spPr>
          <a:xfrm>
            <a:off x="0" y="5021179"/>
            <a:ext cx="12192000" cy="1668379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5000" b="1" dirty="0" smtClean="0">
                <a:latin typeface="Arial Rounded MT Bold" panose="020F0704030504030204" pitchFamily="34" charset="0"/>
              </a:rPr>
              <a:t>Yetmiş</a:t>
            </a:r>
            <a:endParaRPr lang="tr-TR" sz="250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853994"/>
      </p:ext>
    </p:extLst>
  </p:cSld>
  <p:clrMapOvr>
    <a:masterClrMapping/>
  </p:clrMapOvr>
  <p:transition advClick="0" advTm="1500"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90" y="0"/>
            <a:ext cx="12198590" cy="6858000"/>
          </a:xfrm>
          <a:prstGeom prst="rect">
            <a:avLst/>
          </a:prstGeom>
        </p:spPr>
      </p:pic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-737937"/>
            <a:ext cx="12192000" cy="7595938"/>
          </a:xfrm>
        </p:spPr>
        <p:txBody>
          <a:bodyPr>
            <a:noAutofit/>
          </a:bodyPr>
          <a:lstStyle/>
          <a:p>
            <a:r>
              <a:rPr lang="tr-TR" sz="45000" b="1" dirty="0" smtClean="0">
                <a:solidFill>
                  <a:srgbClr val="0070C0"/>
                </a:solidFill>
                <a:latin typeface="Berlin Sans FB Demi" panose="020E0802020502020306" pitchFamily="34" charset="0"/>
              </a:rPr>
              <a:t>71</a:t>
            </a:r>
            <a:endParaRPr lang="tr-TR" sz="45000" b="1" dirty="0">
              <a:solidFill>
                <a:srgbClr val="0070C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5" name="Alt Başlık 2"/>
          <p:cNvSpPr txBox="1">
            <a:spLocks/>
          </p:cNvSpPr>
          <p:nvPr/>
        </p:nvSpPr>
        <p:spPr>
          <a:xfrm>
            <a:off x="0" y="5021179"/>
            <a:ext cx="12192000" cy="1668379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5000" b="1" dirty="0" smtClean="0">
                <a:latin typeface="Arial Rounded MT Bold" panose="020F0704030504030204" pitchFamily="34" charset="0"/>
              </a:rPr>
              <a:t>Yetmiş Bir</a:t>
            </a:r>
            <a:endParaRPr lang="tr-TR" sz="250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364690"/>
      </p:ext>
    </p:extLst>
  </p:cSld>
  <p:clrMapOvr>
    <a:masterClrMapping/>
  </p:clrMapOvr>
  <p:transition advClick="0" advTm="1500"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90" y="0"/>
            <a:ext cx="12198590" cy="6858000"/>
          </a:xfrm>
          <a:prstGeom prst="rect">
            <a:avLst/>
          </a:prstGeom>
        </p:spPr>
      </p:pic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-737937"/>
            <a:ext cx="12192000" cy="7595938"/>
          </a:xfrm>
        </p:spPr>
        <p:txBody>
          <a:bodyPr>
            <a:noAutofit/>
          </a:bodyPr>
          <a:lstStyle/>
          <a:p>
            <a:r>
              <a:rPr lang="tr-TR" sz="45000" b="1" dirty="0" smtClean="0">
                <a:solidFill>
                  <a:srgbClr val="0070C0"/>
                </a:solidFill>
                <a:latin typeface="Berlin Sans FB Demi" panose="020E0802020502020306" pitchFamily="34" charset="0"/>
              </a:rPr>
              <a:t>72</a:t>
            </a:r>
            <a:endParaRPr lang="tr-TR" sz="45000" b="1" dirty="0">
              <a:solidFill>
                <a:srgbClr val="0070C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5" name="Alt Başlık 2"/>
          <p:cNvSpPr txBox="1">
            <a:spLocks/>
          </p:cNvSpPr>
          <p:nvPr/>
        </p:nvSpPr>
        <p:spPr>
          <a:xfrm>
            <a:off x="0" y="5021179"/>
            <a:ext cx="12192000" cy="1668379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5000" b="1" dirty="0" smtClean="0">
                <a:latin typeface="Arial Rounded MT Bold" panose="020F0704030504030204" pitchFamily="34" charset="0"/>
              </a:rPr>
              <a:t>Yetmiş İki</a:t>
            </a:r>
            <a:endParaRPr lang="tr-TR" sz="250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288396"/>
      </p:ext>
    </p:extLst>
  </p:cSld>
  <p:clrMapOvr>
    <a:masterClrMapping/>
  </p:clrMapOvr>
  <p:transition advClick="0" advTm="1500"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90" y="0"/>
            <a:ext cx="12198590" cy="6858000"/>
          </a:xfrm>
          <a:prstGeom prst="rect">
            <a:avLst/>
          </a:prstGeom>
        </p:spPr>
      </p:pic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-737937"/>
            <a:ext cx="12192000" cy="7595938"/>
          </a:xfrm>
        </p:spPr>
        <p:txBody>
          <a:bodyPr>
            <a:noAutofit/>
          </a:bodyPr>
          <a:lstStyle/>
          <a:p>
            <a:r>
              <a:rPr lang="tr-TR" sz="45000" b="1" dirty="0" smtClean="0">
                <a:solidFill>
                  <a:srgbClr val="0070C0"/>
                </a:solidFill>
                <a:latin typeface="Berlin Sans FB Demi" panose="020E0802020502020306" pitchFamily="34" charset="0"/>
              </a:rPr>
              <a:t>73</a:t>
            </a:r>
            <a:endParaRPr lang="tr-TR" sz="45000" b="1" dirty="0">
              <a:solidFill>
                <a:srgbClr val="0070C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5" name="Alt Başlık 2"/>
          <p:cNvSpPr txBox="1">
            <a:spLocks/>
          </p:cNvSpPr>
          <p:nvPr/>
        </p:nvSpPr>
        <p:spPr>
          <a:xfrm>
            <a:off x="0" y="5021179"/>
            <a:ext cx="12192000" cy="1668379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5000" b="1" dirty="0" smtClean="0">
                <a:latin typeface="Arial Rounded MT Bold" panose="020F0704030504030204" pitchFamily="34" charset="0"/>
              </a:rPr>
              <a:t>Yetmiş Üç</a:t>
            </a:r>
            <a:endParaRPr lang="tr-TR" sz="250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880281"/>
      </p:ext>
    </p:extLst>
  </p:cSld>
  <p:clrMapOvr>
    <a:masterClrMapping/>
  </p:clrMapOvr>
  <p:transition advClick="0" advTm="1500"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90" y="0"/>
            <a:ext cx="12198590" cy="6858000"/>
          </a:xfrm>
          <a:prstGeom prst="rect">
            <a:avLst/>
          </a:prstGeom>
        </p:spPr>
      </p:pic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-737937"/>
            <a:ext cx="12192000" cy="7595938"/>
          </a:xfrm>
        </p:spPr>
        <p:txBody>
          <a:bodyPr>
            <a:noAutofit/>
          </a:bodyPr>
          <a:lstStyle/>
          <a:p>
            <a:r>
              <a:rPr lang="tr-TR" sz="45000" b="1" dirty="0" smtClean="0">
                <a:solidFill>
                  <a:srgbClr val="0070C0"/>
                </a:solidFill>
                <a:latin typeface="Berlin Sans FB Demi" panose="020E0802020502020306" pitchFamily="34" charset="0"/>
              </a:rPr>
              <a:t>74</a:t>
            </a:r>
            <a:endParaRPr lang="tr-TR" sz="45000" b="1" dirty="0">
              <a:solidFill>
                <a:srgbClr val="0070C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5" name="Alt Başlık 2"/>
          <p:cNvSpPr txBox="1">
            <a:spLocks/>
          </p:cNvSpPr>
          <p:nvPr/>
        </p:nvSpPr>
        <p:spPr>
          <a:xfrm>
            <a:off x="0" y="5021179"/>
            <a:ext cx="12192000" cy="1668379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5000" b="1" dirty="0" smtClean="0">
                <a:latin typeface="Arial Rounded MT Bold" panose="020F0704030504030204" pitchFamily="34" charset="0"/>
              </a:rPr>
              <a:t>Yetmiş Dört</a:t>
            </a:r>
            <a:endParaRPr lang="tr-TR" sz="250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269185"/>
      </p:ext>
    </p:extLst>
  </p:cSld>
  <p:clrMapOvr>
    <a:masterClrMapping/>
  </p:clrMapOvr>
  <p:transition advClick="0" advTm="1500"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90" y="0"/>
            <a:ext cx="12198590" cy="6858000"/>
          </a:xfrm>
          <a:prstGeom prst="rect">
            <a:avLst/>
          </a:prstGeom>
        </p:spPr>
      </p:pic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-737937"/>
            <a:ext cx="12192000" cy="7595938"/>
          </a:xfrm>
        </p:spPr>
        <p:txBody>
          <a:bodyPr>
            <a:noAutofit/>
          </a:bodyPr>
          <a:lstStyle/>
          <a:p>
            <a:r>
              <a:rPr lang="tr-TR" sz="45000" b="1" dirty="0" smtClean="0">
                <a:solidFill>
                  <a:srgbClr val="0070C0"/>
                </a:solidFill>
                <a:latin typeface="Berlin Sans FB Demi" panose="020E0802020502020306" pitchFamily="34" charset="0"/>
              </a:rPr>
              <a:t>75</a:t>
            </a:r>
            <a:endParaRPr lang="tr-TR" sz="45000" b="1" dirty="0">
              <a:solidFill>
                <a:srgbClr val="0070C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5" name="Alt Başlık 2"/>
          <p:cNvSpPr txBox="1">
            <a:spLocks/>
          </p:cNvSpPr>
          <p:nvPr/>
        </p:nvSpPr>
        <p:spPr>
          <a:xfrm>
            <a:off x="0" y="5021179"/>
            <a:ext cx="12192000" cy="1668379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5000" b="1" dirty="0" smtClean="0">
                <a:latin typeface="Arial Rounded MT Bold" panose="020F0704030504030204" pitchFamily="34" charset="0"/>
              </a:rPr>
              <a:t>Yetmiş Beş</a:t>
            </a:r>
            <a:endParaRPr lang="tr-TR" sz="250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105464"/>
      </p:ext>
    </p:extLst>
  </p:cSld>
  <p:clrMapOvr>
    <a:masterClrMapping/>
  </p:clrMapOvr>
  <p:transition advClick="0" advTm="1500"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90" y="0"/>
            <a:ext cx="12198590" cy="6858000"/>
          </a:xfrm>
          <a:prstGeom prst="rect">
            <a:avLst/>
          </a:prstGeom>
        </p:spPr>
      </p:pic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-737937"/>
            <a:ext cx="12192000" cy="7595938"/>
          </a:xfrm>
        </p:spPr>
        <p:txBody>
          <a:bodyPr>
            <a:noAutofit/>
          </a:bodyPr>
          <a:lstStyle/>
          <a:p>
            <a:r>
              <a:rPr lang="tr-TR" sz="45000" b="1" dirty="0" smtClean="0">
                <a:solidFill>
                  <a:srgbClr val="0070C0"/>
                </a:solidFill>
                <a:latin typeface="Berlin Sans FB Demi" panose="020E0802020502020306" pitchFamily="34" charset="0"/>
              </a:rPr>
              <a:t>76</a:t>
            </a:r>
            <a:endParaRPr lang="tr-TR" sz="45000" b="1" dirty="0">
              <a:solidFill>
                <a:srgbClr val="0070C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5" name="Alt Başlık 2"/>
          <p:cNvSpPr txBox="1">
            <a:spLocks/>
          </p:cNvSpPr>
          <p:nvPr/>
        </p:nvSpPr>
        <p:spPr>
          <a:xfrm>
            <a:off x="0" y="5021179"/>
            <a:ext cx="12192000" cy="1668379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5000" b="1" dirty="0" smtClean="0">
                <a:latin typeface="Arial Rounded MT Bold" panose="020F0704030504030204" pitchFamily="34" charset="0"/>
              </a:rPr>
              <a:t>Yetmiş Altı</a:t>
            </a:r>
            <a:endParaRPr lang="tr-TR" sz="250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763129"/>
      </p:ext>
    </p:extLst>
  </p:cSld>
  <p:clrMapOvr>
    <a:masterClrMapping/>
  </p:clrMapOvr>
  <p:transition advClick="0" advTm="1500"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90" y="0"/>
            <a:ext cx="12198590" cy="6858000"/>
          </a:xfrm>
          <a:prstGeom prst="rect">
            <a:avLst/>
          </a:prstGeom>
        </p:spPr>
      </p:pic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-737937"/>
            <a:ext cx="12192000" cy="7595938"/>
          </a:xfrm>
        </p:spPr>
        <p:txBody>
          <a:bodyPr>
            <a:noAutofit/>
          </a:bodyPr>
          <a:lstStyle/>
          <a:p>
            <a:r>
              <a:rPr lang="tr-TR" sz="45000" b="1" dirty="0" smtClean="0">
                <a:solidFill>
                  <a:srgbClr val="0070C0"/>
                </a:solidFill>
                <a:latin typeface="Berlin Sans FB Demi" panose="020E0802020502020306" pitchFamily="34" charset="0"/>
              </a:rPr>
              <a:t>77</a:t>
            </a:r>
            <a:endParaRPr lang="tr-TR" sz="45000" b="1" dirty="0">
              <a:solidFill>
                <a:srgbClr val="0070C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5" name="Alt Başlık 2"/>
          <p:cNvSpPr txBox="1">
            <a:spLocks/>
          </p:cNvSpPr>
          <p:nvPr/>
        </p:nvSpPr>
        <p:spPr>
          <a:xfrm>
            <a:off x="0" y="5021179"/>
            <a:ext cx="12192000" cy="1668379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5000" b="1" dirty="0" smtClean="0">
                <a:latin typeface="Arial Rounded MT Bold" panose="020F0704030504030204" pitchFamily="34" charset="0"/>
              </a:rPr>
              <a:t>Yetmiş Yedi</a:t>
            </a:r>
            <a:endParaRPr lang="tr-TR" sz="250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084343"/>
      </p:ext>
    </p:extLst>
  </p:cSld>
  <p:clrMapOvr>
    <a:masterClrMapping/>
  </p:clrMapOvr>
  <p:transition advClick="0" advTm="1500"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90" y="0"/>
            <a:ext cx="12198590" cy="6858000"/>
          </a:xfrm>
          <a:prstGeom prst="rect">
            <a:avLst/>
          </a:prstGeom>
        </p:spPr>
      </p:pic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-737937"/>
            <a:ext cx="12192000" cy="7595938"/>
          </a:xfrm>
        </p:spPr>
        <p:txBody>
          <a:bodyPr>
            <a:noAutofit/>
          </a:bodyPr>
          <a:lstStyle/>
          <a:p>
            <a:r>
              <a:rPr lang="tr-TR" sz="45000" b="1" dirty="0" smtClean="0">
                <a:solidFill>
                  <a:srgbClr val="0070C0"/>
                </a:solidFill>
                <a:latin typeface="Berlin Sans FB Demi" panose="020E0802020502020306" pitchFamily="34" charset="0"/>
              </a:rPr>
              <a:t>78</a:t>
            </a:r>
            <a:endParaRPr lang="tr-TR" sz="45000" b="1" dirty="0">
              <a:solidFill>
                <a:srgbClr val="0070C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5" name="Alt Başlık 2"/>
          <p:cNvSpPr txBox="1">
            <a:spLocks/>
          </p:cNvSpPr>
          <p:nvPr/>
        </p:nvSpPr>
        <p:spPr>
          <a:xfrm>
            <a:off x="0" y="5021179"/>
            <a:ext cx="12192000" cy="1668379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5000" b="1" dirty="0" smtClean="0">
                <a:latin typeface="Arial Rounded MT Bold" panose="020F0704030504030204" pitchFamily="34" charset="0"/>
              </a:rPr>
              <a:t>Yetmiş Sekiz</a:t>
            </a:r>
            <a:endParaRPr lang="tr-TR" sz="250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343879"/>
      </p:ext>
    </p:extLst>
  </p:cSld>
  <p:clrMapOvr>
    <a:masterClrMapping/>
  </p:clrMapOvr>
  <p:transition advClick="0" advTm="1500"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90" y="0"/>
            <a:ext cx="12198590" cy="6858000"/>
          </a:xfrm>
          <a:prstGeom prst="rect">
            <a:avLst/>
          </a:prstGeom>
        </p:spPr>
      </p:pic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-737937"/>
            <a:ext cx="12192000" cy="7595938"/>
          </a:xfrm>
        </p:spPr>
        <p:txBody>
          <a:bodyPr>
            <a:noAutofit/>
          </a:bodyPr>
          <a:lstStyle/>
          <a:p>
            <a:r>
              <a:rPr lang="tr-TR" sz="45000" b="1" dirty="0" smtClean="0">
                <a:solidFill>
                  <a:srgbClr val="0070C0"/>
                </a:solidFill>
                <a:latin typeface="Berlin Sans FB Demi" panose="020E0802020502020306" pitchFamily="34" charset="0"/>
              </a:rPr>
              <a:t>79</a:t>
            </a:r>
            <a:endParaRPr lang="tr-TR" sz="45000" b="1" dirty="0">
              <a:solidFill>
                <a:srgbClr val="0070C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5" name="Alt Başlık 2"/>
          <p:cNvSpPr txBox="1">
            <a:spLocks/>
          </p:cNvSpPr>
          <p:nvPr/>
        </p:nvSpPr>
        <p:spPr>
          <a:xfrm>
            <a:off x="0" y="5021179"/>
            <a:ext cx="12192000" cy="1668379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5000" b="1" dirty="0" smtClean="0">
                <a:latin typeface="Arial Rounded MT Bold" panose="020F0704030504030204" pitchFamily="34" charset="0"/>
              </a:rPr>
              <a:t>Yetmiş Dokuz</a:t>
            </a:r>
            <a:endParaRPr lang="tr-TR" sz="250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165782"/>
      </p:ext>
    </p:extLst>
  </p:cSld>
  <p:clrMapOvr>
    <a:masterClrMapping/>
  </p:clrMapOvr>
  <p:transition advClick="0" advTm="15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90" y="0"/>
            <a:ext cx="12198590" cy="6858000"/>
          </a:xfrm>
          <a:prstGeom prst="rect">
            <a:avLst/>
          </a:prstGeom>
        </p:spPr>
      </p:pic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-737937"/>
            <a:ext cx="12192000" cy="7595938"/>
          </a:xfrm>
        </p:spPr>
        <p:txBody>
          <a:bodyPr>
            <a:noAutofit/>
          </a:bodyPr>
          <a:lstStyle/>
          <a:p>
            <a:r>
              <a:rPr lang="tr-TR" sz="45000" b="1" dirty="0">
                <a:solidFill>
                  <a:srgbClr val="0070C0"/>
                </a:solidFill>
                <a:latin typeface="Berlin Sans FB Demi" panose="020E0802020502020306" pitchFamily="34" charset="0"/>
              </a:rPr>
              <a:t>8</a:t>
            </a:r>
          </a:p>
        </p:txBody>
      </p:sp>
      <p:sp>
        <p:nvSpPr>
          <p:cNvPr id="5" name="Alt Başlık 2"/>
          <p:cNvSpPr txBox="1">
            <a:spLocks/>
          </p:cNvSpPr>
          <p:nvPr/>
        </p:nvSpPr>
        <p:spPr>
          <a:xfrm>
            <a:off x="0" y="5021179"/>
            <a:ext cx="12192000" cy="1577329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5000" b="1" dirty="0" smtClean="0">
                <a:latin typeface="Arial Rounded MT Bold" panose="020F0704030504030204" pitchFamily="34" charset="0"/>
              </a:rPr>
              <a:t>Sekiz </a:t>
            </a:r>
            <a:endParaRPr lang="tr-TR" sz="250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211374"/>
      </p:ext>
    </p:extLst>
  </p:cSld>
  <p:clrMapOvr>
    <a:masterClrMapping/>
  </p:clrMapOvr>
  <p:transition advClick="0" advTm="1500"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90" y="0"/>
            <a:ext cx="12198590" cy="6858000"/>
          </a:xfrm>
          <a:prstGeom prst="rect">
            <a:avLst/>
          </a:prstGeom>
        </p:spPr>
      </p:pic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-737937"/>
            <a:ext cx="12192000" cy="7595938"/>
          </a:xfrm>
        </p:spPr>
        <p:txBody>
          <a:bodyPr>
            <a:noAutofit/>
          </a:bodyPr>
          <a:lstStyle/>
          <a:p>
            <a:r>
              <a:rPr lang="tr-TR" sz="45000" b="1" dirty="0" smtClean="0">
                <a:solidFill>
                  <a:srgbClr val="0070C0"/>
                </a:solidFill>
                <a:latin typeface="Berlin Sans FB Demi" panose="020E0802020502020306" pitchFamily="34" charset="0"/>
              </a:rPr>
              <a:t>80</a:t>
            </a:r>
            <a:endParaRPr lang="tr-TR" sz="45000" b="1" dirty="0">
              <a:solidFill>
                <a:srgbClr val="0070C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5" name="Alt Başlık 2"/>
          <p:cNvSpPr txBox="1">
            <a:spLocks/>
          </p:cNvSpPr>
          <p:nvPr/>
        </p:nvSpPr>
        <p:spPr>
          <a:xfrm>
            <a:off x="0" y="5021179"/>
            <a:ext cx="12192000" cy="166837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3000" b="1" dirty="0" smtClean="0">
                <a:latin typeface="Arial Rounded MT Bold" panose="020F0704030504030204" pitchFamily="34" charset="0"/>
              </a:rPr>
              <a:t>Seksen</a:t>
            </a:r>
            <a:endParaRPr lang="tr-TR" sz="130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29830"/>
      </p:ext>
    </p:extLst>
  </p:cSld>
  <p:clrMapOvr>
    <a:masterClrMapping/>
  </p:clrMapOvr>
  <p:transition advClick="0" advTm="1500"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90" y="0"/>
            <a:ext cx="12198590" cy="6858000"/>
          </a:xfrm>
          <a:prstGeom prst="rect">
            <a:avLst/>
          </a:prstGeom>
        </p:spPr>
      </p:pic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-737937"/>
            <a:ext cx="12192000" cy="7595938"/>
          </a:xfrm>
        </p:spPr>
        <p:txBody>
          <a:bodyPr>
            <a:noAutofit/>
          </a:bodyPr>
          <a:lstStyle/>
          <a:p>
            <a:r>
              <a:rPr lang="tr-TR" sz="45000" b="1" dirty="0" smtClean="0">
                <a:solidFill>
                  <a:srgbClr val="0070C0"/>
                </a:solidFill>
                <a:latin typeface="Berlin Sans FB Demi" panose="020E0802020502020306" pitchFamily="34" charset="0"/>
              </a:rPr>
              <a:t>81</a:t>
            </a:r>
            <a:endParaRPr lang="tr-TR" sz="45000" b="1" dirty="0">
              <a:solidFill>
                <a:srgbClr val="0070C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5" name="Alt Başlık 2"/>
          <p:cNvSpPr txBox="1">
            <a:spLocks/>
          </p:cNvSpPr>
          <p:nvPr/>
        </p:nvSpPr>
        <p:spPr>
          <a:xfrm>
            <a:off x="0" y="5021179"/>
            <a:ext cx="12192000" cy="166837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3000" b="1" dirty="0" smtClean="0">
                <a:latin typeface="Arial Rounded MT Bold" panose="020F0704030504030204" pitchFamily="34" charset="0"/>
              </a:rPr>
              <a:t>Seksen Bir</a:t>
            </a:r>
            <a:endParaRPr lang="tr-TR" sz="130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556818"/>
      </p:ext>
    </p:extLst>
  </p:cSld>
  <p:clrMapOvr>
    <a:masterClrMapping/>
  </p:clrMapOvr>
  <p:transition advClick="0" advTm="1500"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90" y="0"/>
            <a:ext cx="12198590" cy="6858000"/>
          </a:xfrm>
          <a:prstGeom prst="rect">
            <a:avLst/>
          </a:prstGeom>
        </p:spPr>
      </p:pic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-737937"/>
            <a:ext cx="12192000" cy="7595938"/>
          </a:xfrm>
        </p:spPr>
        <p:txBody>
          <a:bodyPr>
            <a:noAutofit/>
          </a:bodyPr>
          <a:lstStyle/>
          <a:p>
            <a:r>
              <a:rPr lang="tr-TR" sz="45000" b="1" dirty="0" smtClean="0">
                <a:solidFill>
                  <a:srgbClr val="0070C0"/>
                </a:solidFill>
                <a:latin typeface="Berlin Sans FB Demi" panose="020E0802020502020306" pitchFamily="34" charset="0"/>
              </a:rPr>
              <a:t>82</a:t>
            </a:r>
            <a:endParaRPr lang="tr-TR" sz="45000" b="1" dirty="0">
              <a:solidFill>
                <a:srgbClr val="0070C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5" name="Alt Başlık 2"/>
          <p:cNvSpPr txBox="1">
            <a:spLocks/>
          </p:cNvSpPr>
          <p:nvPr/>
        </p:nvSpPr>
        <p:spPr>
          <a:xfrm>
            <a:off x="0" y="5021179"/>
            <a:ext cx="12192000" cy="166837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3000" b="1" dirty="0" smtClean="0">
                <a:latin typeface="Arial Rounded MT Bold" panose="020F0704030504030204" pitchFamily="34" charset="0"/>
              </a:rPr>
              <a:t>Seksen İki</a:t>
            </a:r>
            <a:endParaRPr lang="tr-TR" sz="130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076801"/>
      </p:ext>
    </p:extLst>
  </p:cSld>
  <p:clrMapOvr>
    <a:masterClrMapping/>
  </p:clrMapOvr>
  <p:transition advClick="0" advTm="1500"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90" y="0"/>
            <a:ext cx="12198590" cy="6858000"/>
          </a:xfrm>
          <a:prstGeom prst="rect">
            <a:avLst/>
          </a:prstGeom>
        </p:spPr>
      </p:pic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-737937"/>
            <a:ext cx="12192000" cy="7595938"/>
          </a:xfrm>
        </p:spPr>
        <p:txBody>
          <a:bodyPr>
            <a:noAutofit/>
          </a:bodyPr>
          <a:lstStyle/>
          <a:p>
            <a:r>
              <a:rPr lang="tr-TR" sz="45000" b="1" dirty="0" smtClean="0">
                <a:solidFill>
                  <a:srgbClr val="0070C0"/>
                </a:solidFill>
                <a:latin typeface="Berlin Sans FB Demi" panose="020E0802020502020306" pitchFamily="34" charset="0"/>
              </a:rPr>
              <a:t>83</a:t>
            </a:r>
            <a:endParaRPr lang="tr-TR" sz="45000" b="1" dirty="0">
              <a:solidFill>
                <a:srgbClr val="0070C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5" name="Alt Başlık 2"/>
          <p:cNvSpPr txBox="1">
            <a:spLocks/>
          </p:cNvSpPr>
          <p:nvPr/>
        </p:nvSpPr>
        <p:spPr>
          <a:xfrm>
            <a:off x="0" y="5021179"/>
            <a:ext cx="12192000" cy="166837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3000" b="1" dirty="0" smtClean="0">
                <a:latin typeface="Arial Rounded MT Bold" panose="020F0704030504030204" pitchFamily="34" charset="0"/>
              </a:rPr>
              <a:t>Seksen Üç</a:t>
            </a:r>
            <a:endParaRPr lang="tr-TR" sz="130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266708"/>
      </p:ext>
    </p:extLst>
  </p:cSld>
  <p:clrMapOvr>
    <a:masterClrMapping/>
  </p:clrMapOvr>
  <p:transition advClick="0" advTm="1500"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90" y="0"/>
            <a:ext cx="12198590" cy="6858000"/>
          </a:xfrm>
          <a:prstGeom prst="rect">
            <a:avLst/>
          </a:prstGeom>
        </p:spPr>
      </p:pic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-737937"/>
            <a:ext cx="12192000" cy="7595938"/>
          </a:xfrm>
        </p:spPr>
        <p:txBody>
          <a:bodyPr>
            <a:noAutofit/>
          </a:bodyPr>
          <a:lstStyle/>
          <a:p>
            <a:r>
              <a:rPr lang="tr-TR" sz="45000" b="1" dirty="0" smtClean="0">
                <a:solidFill>
                  <a:srgbClr val="0070C0"/>
                </a:solidFill>
                <a:latin typeface="Berlin Sans FB Demi" panose="020E0802020502020306" pitchFamily="34" charset="0"/>
              </a:rPr>
              <a:t>84</a:t>
            </a:r>
            <a:endParaRPr lang="tr-TR" sz="45000" b="1" dirty="0">
              <a:solidFill>
                <a:srgbClr val="0070C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5" name="Alt Başlık 2"/>
          <p:cNvSpPr txBox="1">
            <a:spLocks/>
          </p:cNvSpPr>
          <p:nvPr/>
        </p:nvSpPr>
        <p:spPr>
          <a:xfrm>
            <a:off x="0" y="5021179"/>
            <a:ext cx="12192000" cy="166837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3000" b="1" dirty="0" smtClean="0">
                <a:latin typeface="Arial Rounded MT Bold" panose="020F0704030504030204" pitchFamily="34" charset="0"/>
              </a:rPr>
              <a:t>Seksen Dört</a:t>
            </a:r>
            <a:endParaRPr lang="tr-TR" sz="130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08168"/>
      </p:ext>
    </p:extLst>
  </p:cSld>
  <p:clrMapOvr>
    <a:masterClrMapping/>
  </p:clrMapOvr>
  <p:transition advClick="0" advTm="1500"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90" y="0"/>
            <a:ext cx="12198590" cy="6858000"/>
          </a:xfrm>
          <a:prstGeom prst="rect">
            <a:avLst/>
          </a:prstGeom>
        </p:spPr>
      </p:pic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-737937"/>
            <a:ext cx="12192000" cy="7595938"/>
          </a:xfrm>
        </p:spPr>
        <p:txBody>
          <a:bodyPr>
            <a:noAutofit/>
          </a:bodyPr>
          <a:lstStyle/>
          <a:p>
            <a:r>
              <a:rPr lang="tr-TR" sz="45000" b="1" dirty="0" smtClean="0">
                <a:solidFill>
                  <a:srgbClr val="0070C0"/>
                </a:solidFill>
                <a:latin typeface="Berlin Sans FB Demi" panose="020E0802020502020306" pitchFamily="34" charset="0"/>
              </a:rPr>
              <a:t>85</a:t>
            </a:r>
            <a:endParaRPr lang="tr-TR" sz="45000" b="1" dirty="0">
              <a:solidFill>
                <a:srgbClr val="0070C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5" name="Alt Başlık 2"/>
          <p:cNvSpPr txBox="1">
            <a:spLocks/>
          </p:cNvSpPr>
          <p:nvPr/>
        </p:nvSpPr>
        <p:spPr>
          <a:xfrm>
            <a:off x="0" y="5021179"/>
            <a:ext cx="12192000" cy="166837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3000" b="1" dirty="0" smtClean="0">
                <a:latin typeface="Arial Rounded MT Bold" panose="020F0704030504030204" pitchFamily="34" charset="0"/>
              </a:rPr>
              <a:t>Seksen Beş</a:t>
            </a:r>
            <a:endParaRPr lang="tr-TR" sz="130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456191"/>
      </p:ext>
    </p:extLst>
  </p:cSld>
  <p:clrMapOvr>
    <a:masterClrMapping/>
  </p:clrMapOvr>
  <p:transition advClick="0" advTm="1500"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90" y="0"/>
            <a:ext cx="12198590" cy="6858000"/>
          </a:xfrm>
          <a:prstGeom prst="rect">
            <a:avLst/>
          </a:prstGeom>
        </p:spPr>
      </p:pic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-737937"/>
            <a:ext cx="12192000" cy="7595938"/>
          </a:xfrm>
        </p:spPr>
        <p:txBody>
          <a:bodyPr>
            <a:noAutofit/>
          </a:bodyPr>
          <a:lstStyle/>
          <a:p>
            <a:r>
              <a:rPr lang="tr-TR" sz="45000" b="1" dirty="0" smtClean="0">
                <a:solidFill>
                  <a:srgbClr val="0070C0"/>
                </a:solidFill>
                <a:latin typeface="Berlin Sans FB Demi" panose="020E0802020502020306" pitchFamily="34" charset="0"/>
              </a:rPr>
              <a:t>86</a:t>
            </a:r>
            <a:endParaRPr lang="tr-TR" sz="45000" b="1" dirty="0">
              <a:solidFill>
                <a:srgbClr val="0070C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5" name="Alt Başlık 2"/>
          <p:cNvSpPr txBox="1">
            <a:spLocks/>
          </p:cNvSpPr>
          <p:nvPr/>
        </p:nvSpPr>
        <p:spPr>
          <a:xfrm>
            <a:off x="0" y="5021179"/>
            <a:ext cx="12192000" cy="166837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3000" b="1" dirty="0" smtClean="0">
                <a:latin typeface="Arial Rounded MT Bold" panose="020F0704030504030204" pitchFamily="34" charset="0"/>
              </a:rPr>
              <a:t>Seksen Altı</a:t>
            </a:r>
            <a:endParaRPr lang="tr-TR" sz="130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63999"/>
      </p:ext>
    </p:extLst>
  </p:cSld>
  <p:clrMapOvr>
    <a:masterClrMapping/>
  </p:clrMapOvr>
  <p:transition advClick="0" advTm="1500"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90" y="0"/>
            <a:ext cx="12198590" cy="6858000"/>
          </a:xfrm>
          <a:prstGeom prst="rect">
            <a:avLst/>
          </a:prstGeom>
        </p:spPr>
      </p:pic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-737937"/>
            <a:ext cx="12192000" cy="7595938"/>
          </a:xfrm>
        </p:spPr>
        <p:txBody>
          <a:bodyPr>
            <a:noAutofit/>
          </a:bodyPr>
          <a:lstStyle/>
          <a:p>
            <a:r>
              <a:rPr lang="tr-TR" sz="45000" b="1" dirty="0" smtClean="0">
                <a:solidFill>
                  <a:srgbClr val="0070C0"/>
                </a:solidFill>
                <a:latin typeface="Berlin Sans FB Demi" panose="020E0802020502020306" pitchFamily="34" charset="0"/>
              </a:rPr>
              <a:t>87</a:t>
            </a:r>
            <a:endParaRPr lang="tr-TR" sz="45000" b="1" dirty="0">
              <a:solidFill>
                <a:srgbClr val="0070C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5" name="Alt Başlık 2"/>
          <p:cNvSpPr txBox="1">
            <a:spLocks/>
          </p:cNvSpPr>
          <p:nvPr/>
        </p:nvSpPr>
        <p:spPr>
          <a:xfrm>
            <a:off x="0" y="5021179"/>
            <a:ext cx="12192000" cy="166837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3000" b="1" dirty="0" smtClean="0">
                <a:latin typeface="Arial Rounded MT Bold" panose="020F0704030504030204" pitchFamily="34" charset="0"/>
              </a:rPr>
              <a:t>Seksen Yedi</a:t>
            </a:r>
            <a:endParaRPr lang="tr-TR" sz="130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012926"/>
      </p:ext>
    </p:extLst>
  </p:cSld>
  <p:clrMapOvr>
    <a:masterClrMapping/>
  </p:clrMapOvr>
  <p:transition advClick="0" advTm="1500"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90" y="0"/>
            <a:ext cx="12198590" cy="6858000"/>
          </a:xfrm>
          <a:prstGeom prst="rect">
            <a:avLst/>
          </a:prstGeom>
        </p:spPr>
      </p:pic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-737937"/>
            <a:ext cx="12192000" cy="7595938"/>
          </a:xfrm>
        </p:spPr>
        <p:txBody>
          <a:bodyPr>
            <a:noAutofit/>
          </a:bodyPr>
          <a:lstStyle/>
          <a:p>
            <a:r>
              <a:rPr lang="tr-TR" sz="45000" b="1" dirty="0" smtClean="0">
                <a:solidFill>
                  <a:srgbClr val="0070C0"/>
                </a:solidFill>
                <a:latin typeface="Berlin Sans FB Demi" panose="020E0802020502020306" pitchFamily="34" charset="0"/>
              </a:rPr>
              <a:t>88</a:t>
            </a:r>
            <a:endParaRPr lang="tr-TR" sz="45000" b="1" dirty="0">
              <a:solidFill>
                <a:srgbClr val="0070C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5" name="Alt Başlık 2"/>
          <p:cNvSpPr txBox="1">
            <a:spLocks/>
          </p:cNvSpPr>
          <p:nvPr/>
        </p:nvSpPr>
        <p:spPr>
          <a:xfrm>
            <a:off x="0" y="5021179"/>
            <a:ext cx="12192000" cy="166837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3000" b="1" dirty="0" smtClean="0">
                <a:latin typeface="Arial Rounded MT Bold" panose="020F0704030504030204" pitchFamily="34" charset="0"/>
              </a:rPr>
              <a:t>Seksen Sekiz</a:t>
            </a:r>
            <a:endParaRPr lang="tr-TR" sz="130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310785"/>
      </p:ext>
    </p:extLst>
  </p:cSld>
  <p:clrMapOvr>
    <a:masterClrMapping/>
  </p:clrMapOvr>
  <p:transition advClick="0" advTm="1500"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90" y="0"/>
            <a:ext cx="12198590" cy="6858000"/>
          </a:xfrm>
          <a:prstGeom prst="rect">
            <a:avLst/>
          </a:prstGeom>
        </p:spPr>
      </p:pic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-737937"/>
            <a:ext cx="12192000" cy="7595938"/>
          </a:xfrm>
        </p:spPr>
        <p:txBody>
          <a:bodyPr>
            <a:noAutofit/>
          </a:bodyPr>
          <a:lstStyle/>
          <a:p>
            <a:r>
              <a:rPr lang="tr-TR" sz="45000" b="1" dirty="0" smtClean="0">
                <a:solidFill>
                  <a:srgbClr val="0070C0"/>
                </a:solidFill>
                <a:latin typeface="Berlin Sans FB Demi" panose="020E0802020502020306" pitchFamily="34" charset="0"/>
              </a:rPr>
              <a:t>89</a:t>
            </a:r>
            <a:endParaRPr lang="tr-TR" sz="45000" b="1" dirty="0">
              <a:solidFill>
                <a:srgbClr val="0070C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5" name="Alt Başlık 2"/>
          <p:cNvSpPr txBox="1">
            <a:spLocks/>
          </p:cNvSpPr>
          <p:nvPr/>
        </p:nvSpPr>
        <p:spPr>
          <a:xfrm>
            <a:off x="0" y="5021179"/>
            <a:ext cx="12192000" cy="166837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3000" b="1" dirty="0" smtClean="0">
                <a:latin typeface="Arial Rounded MT Bold" panose="020F0704030504030204" pitchFamily="34" charset="0"/>
              </a:rPr>
              <a:t>Seksen Dokuz</a:t>
            </a:r>
            <a:endParaRPr lang="tr-TR" sz="130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752914"/>
      </p:ext>
    </p:extLst>
  </p:cSld>
  <p:clrMapOvr>
    <a:masterClrMapping/>
  </p:clrMapOvr>
  <p:transition advClick="0" advTm="15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90" y="0"/>
            <a:ext cx="12198590" cy="6858000"/>
          </a:xfrm>
          <a:prstGeom prst="rect">
            <a:avLst/>
          </a:prstGeom>
        </p:spPr>
      </p:pic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-737937"/>
            <a:ext cx="12192000" cy="7595938"/>
          </a:xfrm>
        </p:spPr>
        <p:txBody>
          <a:bodyPr>
            <a:noAutofit/>
          </a:bodyPr>
          <a:lstStyle/>
          <a:p>
            <a:r>
              <a:rPr lang="tr-TR" sz="45000" b="1" dirty="0" smtClean="0">
                <a:solidFill>
                  <a:srgbClr val="0070C0"/>
                </a:solidFill>
                <a:latin typeface="Berlin Sans FB Demi" panose="020E0802020502020306" pitchFamily="34" charset="0"/>
              </a:rPr>
              <a:t>9</a:t>
            </a:r>
            <a:endParaRPr lang="tr-TR" sz="45000" b="1" dirty="0">
              <a:solidFill>
                <a:srgbClr val="0070C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5" name="Alt Başlık 2"/>
          <p:cNvSpPr txBox="1">
            <a:spLocks/>
          </p:cNvSpPr>
          <p:nvPr/>
        </p:nvSpPr>
        <p:spPr>
          <a:xfrm>
            <a:off x="0" y="5021179"/>
            <a:ext cx="12192000" cy="1577329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5000" b="1" dirty="0" smtClean="0">
                <a:latin typeface="Arial Rounded MT Bold" panose="020F0704030504030204" pitchFamily="34" charset="0"/>
              </a:rPr>
              <a:t>dokuz</a:t>
            </a:r>
            <a:endParaRPr lang="tr-TR" sz="250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488"/>
      </p:ext>
    </p:extLst>
  </p:cSld>
  <p:clrMapOvr>
    <a:masterClrMapping/>
  </p:clrMapOvr>
  <p:transition advClick="0" advTm="1500"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90" y="0"/>
            <a:ext cx="12198590" cy="6858000"/>
          </a:xfrm>
          <a:prstGeom prst="rect">
            <a:avLst/>
          </a:prstGeom>
        </p:spPr>
      </p:pic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-737937"/>
            <a:ext cx="12192000" cy="7595938"/>
          </a:xfrm>
        </p:spPr>
        <p:txBody>
          <a:bodyPr>
            <a:noAutofit/>
          </a:bodyPr>
          <a:lstStyle/>
          <a:p>
            <a:r>
              <a:rPr lang="tr-TR" sz="45000" b="1" dirty="0" smtClean="0">
                <a:solidFill>
                  <a:srgbClr val="0070C0"/>
                </a:solidFill>
                <a:latin typeface="Berlin Sans FB Demi" panose="020E0802020502020306" pitchFamily="34" charset="0"/>
              </a:rPr>
              <a:t>90</a:t>
            </a:r>
            <a:endParaRPr lang="tr-TR" sz="45000" b="1" dirty="0">
              <a:solidFill>
                <a:srgbClr val="0070C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5" name="Alt Başlık 2"/>
          <p:cNvSpPr txBox="1">
            <a:spLocks/>
          </p:cNvSpPr>
          <p:nvPr/>
        </p:nvSpPr>
        <p:spPr>
          <a:xfrm>
            <a:off x="0" y="5021179"/>
            <a:ext cx="12192000" cy="166837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3000" b="1" dirty="0" smtClean="0">
                <a:latin typeface="Arial Rounded MT Bold" panose="020F0704030504030204" pitchFamily="34" charset="0"/>
              </a:rPr>
              <a:t>Doksan</a:t>
            </a:r>
            <a:endParaRPr lang="tr-TR" sz="130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419830"/>
      </p:ext>
    </p:extLst>
  </p:cSld>
  <p:clrMapOvr>
    <a:masterClrMapping/>
  </p:clrMapOvr>
  <p:transition advClick="0" advTm="1500"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90" y="0"/>
            <a:ext cx="12198590" cy="6858000"/>
          </a:xfrm>
          <a:prstGeom prst="rect">
            <a:avLst/>
          </a:prstGeom>
        </p:spPr>
      </p:pic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-737937"/>
            <a:ext cx="12192000" cy="7595938"/>
          </a:xfrm>
        </p:spPr>
        <p:txBody>
          <a:bodyPr>
            <a:noAutofit/>
          </a:bodyPr>
          <a:lstStyle/>
          <a:p>
            <a:r>
              <a:rPr lang="tr-TR" sz="45000" b="1" dirty="0" smtClean="0">
                <a:solidFill>
                  <a:srgbClr val="0070C0"/>
                </a:solidFill>
                <a:latin typeface="Berlin Sans FB Demi" panose="020E0802020502020306" pitchFamily="34" charset="0"/>
              </a:rPr>
              <a:t>91</a:t>
            </a:r>
            <a:endParaRPr lang="tr-TR" sz="45000" b="1" dirty="0">
              <a:solidFill>
                <a:srgbClr val="0070C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5" name="Alt Başlık 2"/>
          <p:cNvSpPr txBox="1">
            <a:spLocks/>
          </p:cNvSpPr>
          <p:nvPr/>
        </p:nvSpPr>
        <p:spPr>
          <a:xfrm>
            <a:off x="0" y="5021179"/>
            <a:ext cx="12192000" cy="166837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3000" b="1" dirty="0" smtClean="0">
                <a:latin typeface="Arial Rounded MT Bold" panose="020F0704030504030204" pitchFamily="34" charset="0"/>
              </a:rPr>
              <a:t>Doksan Bir</a:t>
            </a:r>
            <a:endParaRPr lang="tr-TR" sz="130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419180"/>
      </p:ext>
    </p:extLst>
  </p:cSld>
  <p:clrMapOvr>
    <a:masterClrMapping/>
  </p:clrMapOvr>
  <p:transition advClick="0" advTm="1500"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90" y="0"/>
            <a:ext cx="12198590" cy="6858000"/>
          </a:xfrm>
          <a:prstGeom prst="rect">
            <a:avLst/>
          </a:prstGeom>
        </p:spPr>
      </p:pic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-737937"/>
            <a:ext cx="12192000" cy="7595938"/>
          </a:xfrm>
        </p:spPr>
        <p:txBody>
          <a:bodyPr>
            <a:noAutofit/>
          </a:bodyPr>
          <a:lstStyle/>
          <a:p>
            <a:r>
              <a:rPr lang="tr-TR" sz="45000" b="1" dirty="0" smtClean="0">
                <a:solidFill>
                  <a:srgbClr val="0070C0"/>
                </a:solidFill>
                <a:latin typeface="Berlin Sans FB Demi" panose="020E0802020502020306" pitchFamily="34" charset="0"/>
              </a:rPr>
              <a:t>92</a:t>
            </a:r>
            <a:endParaRPr lang="tr-TR" sz="45000" b="1" dirty="0">
              <a:solidFill>
                <a:srgbClr val="0070C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5" name="Alt Başlık 2"/>
          <p:cNvSpPr txBox="1">
            <a:spLocks/>
          </p:cNvSpPr>
          <p:nvPr/>
        </p:nvSpPr>
        <p:spPr>
          <a:xfrm>
            <a:off x="0" y="5021179"/>
            <a:ext cx="12192000" cy="166837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3000" b="1" dirty="0" smtClean="0">
                <a:latin typeface="Arial Rounded MT Bold" panose="020F0704030504030204" pitchFamily="34" charset="0"/>
              </a:rPr>
              <a:t>Doksan İki</a:t>
            </a:r>
            <a:endParaRPr lang="tr-TR" sz="130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915289"/>
      </p:ext>
    </p:extLst>
  </p:cSld>
  <p:clrMapOvr>
    <a:masterClrMapping/>
  </p:clrMapOvr>
  <p:transition advClick="0" advTm="1500"/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90" y="0"/>
            <a:ext cx="12198590" cy="6858000"/>
          </a:xfrm>
          <a:prstGeom prst="rect">
            <a:avLst/>
          </a:prstGeom>
        </p:spPr>
      </p:pic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-737937"/>
            <a:ext cx="12192000" cy="7595938"/>
          </a:xfrm>
        </p:spPr>
        <p:txBody>
          <a:bodyPr>
            <a:noAutofit/>
          </a:bodyPr>
          <a:lstStyle/>
          <a:p>
            <a:r>
              <a:rPr lang="tr-TR" sz="45000" b="1" dirty="0" smtClean="0">
                <a:solidFill>
                  <a:srgbClr val="0070C0"/>
                </a:solidFill>
                <a:latin typeface="Berlin Sans FB Demi" panose="020E0802020502020306" pitchFamily="34" charset="0"/>
              </a:rPr>
              <a:t>93</a:t>
            </a:r>
            <a:endParaRPr lang="tr-TR" sz="45000" b="1" dirty="0">
              <a:solidFill>
                <a:srgbClr val="0070C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5" name="Alt Başlık 2"/>
          <p:cNvSpPr txBox="1">
            <a:spLocks/>
          </p:cNvSpPr>
          <p:nvPr/>
        </p:nvSpPr>
        <p:spPr>
          <a:xfrm>
            <a:off x="0" y="5021179"/>
            <a:ext cx="12192000" cy="166837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3000" b="1" dirty="0" smtClean="0">
                <a:latin typeface="Arial Rounded MT Bold" panose="020F0704030504030204" pitchFamily="34" charset="0"/>
              </a:rPr>
              <a:t>Doksan Üç</a:t>
            </a:r>
            <a:endParaRPr lang="tr-TR" sz="130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12874"/>
      </p:ext>
    </p:extLst>
  </p:cSld>
  <p:clrMapOvr>
    <a:masterClrMapping/>
  </p:clrMapOvr>
  <p:transition advClick="0" advTm="1500"/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90" y="0"/>
            <a:ext cx="12198590" cy="6858000"/>
          </a:xfrm>
          <a:prstGeom prst="rect">
            <a:avLst/>
          </a:prstGeom>
        </p:spPr>
      </p:pic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-737937"/>
            <a:ext cx="12192000" cy="7595938"/>
          </a:xfrm>
        </p:spPr>
        <p:txBody>
          <a:bodyPr>
            <a:noAutofit/>
          </a:bodyPr>
          <a:lstStyle/>
          <a:p>
            <a:r>
              <a:rPr lang="tr-TR" sz="45000" b="1" dirty="0" smtClean="0">
                <a:solidFill>
                  <a:srgbClr val="0070C0"/>
                </a:solidFill>
                <a:latin typeface="Berlin Sans FB Demi" panose="020E0802020502020306" pitchFamily="34" charset="0"/>
              </a:rPr>
              <a:t>94</a:t>
            </a:r>
            <a:endParaRPr lang="tr-TR" sz="45000" b="1" dirty="0">
              <a:solidFill>
                <a:srgbClr val="0070C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5" name="Alt Başlık 2"/>
          <p:cNvSpPr txBox="1">
            <a:spLocks/>
          </p:cNvSpPr>
          <p:nvPr/>
        </p:nvSpPr>
        <p:spPr>
          <a:xfrm>
            <a:off x="0" y="5021179"/>
            <a:ext cx="12192000" cy="166837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3000" b="1" dirty="0" smtClean="0">
                <a:latin typeface="Arial Rounded MT Bold" panose="020F0704030504030204" pitchFamily="34" charset="0"/>
              </a:rPr>
              <a:t>Doksan Dört</a:t>
            </a:r>
            <a:endParaRPr lang="tr-TR" sz="130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369059"/>
      </p:ext>
    </p:extLst>
  </p:cSld>
  <p:clrMapOvr>
    <a:masterClrMapping/>
  </p:clrMapOvr>
  <p:transition advClick="0" advTm="1500"/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90" y="0"/>
            <a:ext cx="12198590" cy="6858000"/>
          </a:xfrm>
          <a:prstGeom prst="rect">
            <a:avLst/>
          </a:prstGeom>
        </p:spPr>
      </p:pic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-737937"/>
            <a:ext cx="12192000" cy="7595938"/>
          </a:xfrm>
        </p:spPr>
        <p:txBody>
          <a:bodyPr>
            <a:noAutofit/>
          </a:bodyPr>
          <a:lstStyle/>
          <a:p>
            <a:r>
              <a:rPr lang="tr-TR" sz="45000" b="1" dirty="0" smtClean="0">
                <a:solidFill>
                  <a:srgbClr val="0070C0"/>
                </a:solidFill>
                <a:latin typeface="Berlin Sans FB Demi" panose="020E0802020502020306" pitchFamily="34" charset="0"/>
              </a:rPr>
              <a:t>95</a:t>
            </a:r>
            <a:endParaRPr lang="tr-TR" sz="45000" b="1" dirty="0">
              <a:solidFill>
                <a:srgbClr val="0070C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5" name="Alt Başlık 2"/>
          <p:cNvSpPr txBox="1">
            <a:spLocks/>
          </p:cNvSpPr>
          <p:nvPr/>
        </p:nvSpPr>
        <p:spPr>
          <a:xfrm>
            <a:off x="0" y="5021179"/>
            <a:ext cx="12192000" cy="166837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3000" b="1" dirty="0" smtClean="0">
                <a:latin typeface="Arial Rounded MT Bold" panose="020F0704030504030204" pitchFamily="34" charset="0"/>
              </a:rPr>
              <a:t>Doksan Beş</a:t>
            </a:r>
            <a:endParaRPr lang="tr-TR" sz="130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194058"/>
      </p:ext>
    </p:extLst>
  </p:cSld>
  <p:clrMapOvr>
    <a:masterClrMapping/>
  </p:clrMapOvr>
  <p:transition advClick="0" advTm="1500"/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90" y="0"/>
            <a:ext cx="12198590" cy="6858000"/>
          </a:xfrm>
          <a:prstGeom prst="rect">
            <a:avLst/>
          </a:prstGeom>
        </p:spPr>
      </p:pic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-737937"/>
            <a:ext cx="12192000" cy="7595938"/>
          </a:xfrm>
        </p:spPr>
        <p:txBody>
          <a:bodyPr>
            <a:noAutofit/>
          </a:bodyPr>
          <a:lstStyle/>
          <a:p>
            <a:r>
              <a:rPr lang="tr-TR" sz="45000" b="1" dirty="0" smtClean="0">
                <a:solidFill>
                  <a:srgbClr val="0070C0"/>
                </a:solidFill>
                <a:latin typeface="Berlin Sans FB Demi" panose="020E0802020502020306" pitchFamily="34" charset="0"/>
              </a:rPr>
              <a:t>96</a:t>
            </a:r>
            <a:endParaRPr lang="tr-TR" sz="45000" b="1" dirty="0">
              <a:solidFill>
                <a:srgbClr val="0070C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5" name="Alt Başlık 2"/>
          <p:cNvSpPr txBox="1">
            <a:spLocks/>
          </p:cNvSpPr>
          <p:nvPr/>
        </p:nvSpPr>
        <p:spPr>
          <a:xfrm>
            <a:off x="0" y="5021179"/>
            <a:ext cx="12192000" cy="166837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3000" b="1" dirty="0" smtClean="0">
                <a:latin typeface="Arial Rounded MT Bold" panose="020F0704030504030204" pitchFamily="34" charset="0"/>
              </a:rPr>
              <a:t>Doksan Altı</a:t>
            </a:r>
            <a:endParaRPr lang="tr-TR" sz="130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574727"/>
      </p:ext>
    </p:extLst>
  </p:cSld>
  <p:clrMapOvr>
    <a:masterClrMapping/>
  </p:clrMapOvr>
  <p:transition advClick="0" advTm="1500"/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90" y="0"/>
            <a:ext cx="12198590" cy="6858000"/>
          </a:xfrm>
          <a:prstGeom prst="rect">
            <a:avLst/>
          </a:prstGeom>
        </p:spPr>
      </p:pic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-737937"/>
            <a:ext cx="12192000" cy="7595938"/>
          </a:xfrm>
        </p:spPr>
        <p:txBody>
          <a:bodyPr>
            <a:noAutofit/>
          </a:bodyPr>
          <a:lstStyle/>
          <a:p>
            <a:r>
              <a:rPr lang="tr-TR" sz="45000" b="1" dirty="0" smtClean="0">
                <a:solidFill>
                  <a:srgbClr val="0070C0"/>
                </a:solidFill>
                <a:latin typeface="Berlin Sans FB Demi" panose="020E0802020502020306" pitchFamily="34" charset="0"/>
              </a:rPr>
              <a:t>97</a:t>
            </a:r>
            <a:endParaRPr lang="tr-TR" sz="45000" b="1" dirty="0">
              <a:solidFill>
                <a:srgbClr val="0070C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5" name="Alt Başlık 2"/>
          <p:cNvSpPr txBox="1">
            <a:spLocks/>
          </p:cNvSpPr>
          <p:nvPr/>
        </p:nvSpPr>
        <p:spPr>
          <a:xfrm>
            <a:off x="0" y="5021179"/>
            <a:ext cx="12192000" cy="166837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3000" b="1" dirty="0" smtClean="0">
                <a:latin typeface="Arial Rounded MT Bold" panose="020F0704030504030204" pitchFamily="34" charset="0"/>
              </a:rPr>
              <a:t>Doksan Yedi</a:t>
            </a:r>
            <a:endParaRPr lang="tr-TR" sz="130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64676"/>
      </p:ext>
    </p:extLst>
  </p:cSld>
  <p:clrMapOvr>
    <a:masterClrMapping/>
  </p:clrMapOvr>
  <p:transition advClick="0" advTm="1500"/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90" y="0"/>
            <a:ext cx="12198590" cy="6858000"/>
          </a:xfrm>
          <a:prstGeom prst="rect">
            <a:avLst/>
          </a:prstGeom>
        </p:spPr>
      </p:pic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-737937"/>
            <a:ext cx="12192000" cy="7595938"/>
          </a:xfrm>
        </p:spPr>
        <p:txBody>
          <a:bodyPr>
            <a:noAutofit/>
          </a:bodyPr>
          <a:lstStyle/>
          <a:p>
            <a:r>
              <a:rPr lang="tr-TR" sz="45000" b="1" dirty="0" smtClean="0">
                <a:solidFill>
                  <a:srgbClr val="0070C0"/>
                </a:solidFill>
                <a:latin typeface="Berlin Sans FB Demi" panose="020E0802020502020306" pitchFamily="34" charset="0"/>
              </a:rPr>
              <a:t>98</a:t>
            </a:r>
            <a:endParaRPr lang="tr-TR" sz="45000" b="1" dirty="0">
              <a:solidFill>
                <a:srgbClr val="0070C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5" name="Alt Başlık 2"/>
          <p:cNvSpPr txBox="1">
            <a:spLocks/>
          </p:cNvSpPr>
          <p:nvPr/>
        </p:nvSpPr>
        <p:spPr>
          <a:xfrm>
            <a:off x="0" y="5021179"/>
            <a:ext cx="12192000" cy="166837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3000" b="1" dirty="0" smtClean="0">
                <a:latin typeface="Arial Rounded MT Bold" panose="020F0704030504030204" pitchFamily="34" charset="0"/>
              </a:rPr>
              <a:t>Doksan Sekiz</a:t>
            </a:r>
            <a:endParaRPr lang="tr-TR" sz="130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727115"/>
      </p:ext>
    </p:extLst>
  </p:cSld>
  <p:clrMapOvr>
    <a:masterClrMapping/>
  </p:clrMapOvr>
  <p:transition advClick="0" advTm="1500"/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90" y="0"/>
            <a:ext cx="12198590" cy="6858000"/>
          </a:xfrm>
          <a:prstGeom prst="rect">
            <a:avLst/>
          </a:prstGeom>
        </p:spPr>
      </p:pic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-737937"/>
            <a:ext cx="12192000" cy="7595938"/>
          </a:xfrm>
        </p:spPr>
        <p:txBody>
          <a:bodyPr>
            <a:noAutofit/>
          </a:bodyPr>
          <a:lstStyle/>
          <a:p>
            <a:r>
              <a:rPr lang="tr-TR" sz="45000" b="1" dirty="0" smtClean="0">
                <a:solidFill>
                  <a:srgbClr val="0070C0"/>
                </a:solidFill>
                <a:latin typeface="Berlin Sans FB Demi" panose="020E0802020502020306" pitchFamily="34" charset="0"/>
              </a:rPr>
              <a:t>99</a:t>
            </a:r>
            <a:endParaRPr lang="tr-TR" sz="45000" b="1" dirty="0">
              <a:solidFill>
                <a:srgbClr val="0070C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5" name="Alt Başlık 2"/>
          <p:cNvSpPr txBox="1">
            <a:spLocks/>
          </p:cNvSpPr>
          <p:nvPr/>
        </p:nvSpPr>
        <p:spPr>
          <a:xfrm>
            <a:off x="0" y="5021179"/>
            <a:ext cx="12192000" cy="166837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3000" b="1" dirty="0" smtClean="0">
                <a:latin typeface="Arial Rounded MT Bold" panose="020F0704030504030204" pitchFamily="34" charset="0"/>
              </a:rPr>
              <a:t>Doksan Dokuz</a:t>
            </a:r>
            <a:endParaRPr lang="tr-TR" sz="130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747569"/>
      </p:ext>
    </p:extLst>
  </p:cSld>
  <p:clrMapOvr>
    <a:masterClrMapping/>
  </p:clrMapOvr>
  <p:transition advClick="0" advTm="15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281</Words>
  <Application>Microsoft Office PowerPoint</Application>
  <PresentationFormat>Geniş ekran</PresentationFormat>
  <Paragraphs>200</Paragraphs>
  <Slides>100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100</vt:i4>
      </vt:variant>
    </vt:vector>
  </HeadingPairs>
  <TitlesOfParts>
    <vt:vector size="106" baseType="lpstr">
      <vt:lpstr>Arial</vt:lpstr>
      <vt:lpstr>Arial Rounded MT Bold</vt:lpstr>
      <vt:lpstr>Berlin Sans FB Demi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ASUS</dc:creator>
  <cp:lastModifiedBy>ASUS</cp:lastModifiedBy>
  <cp:revision>11</cp:revision>
  <dcterms:created xsi:type="dcterms:W3CDTF">2021-12-12T15:45:08Z</dcterms:created>
  <dcterms:modified xsi:type="dcterms:W3CDTF">2021-12-13T20:55:47Z</dcterms:modified>
</cp:coreProperties>
</file>