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3" r:id="rId1"/>
  </p:sldMasterIdLst>
  <p:notesMasterIdLst>
    <p:notesMasterId r:id="rId32"/>
  </p:notesMasterIdLst>
  <p:sldIdLst>
    <p:sldId id="496" r:id="rId2"/>
    <p:sldId id="548" r:id="rId3"/>
    <p:sldId id="547" r:id="rId4"/>
    <p:sldId id="522" r:id="rId5"/>
    <p:sldId id="549" r:id="rId6"/>
    <p:sldId id="523" r:id="rId7"/>
    <p:sldId id="524" r:id="rId8"/>
    <p:sldId id="525" r:id="rId9"/>
    <p:sldId id="526" r:id="rId10"/>
    <p:sldId id="527" r:id="rId11"/>
    <p:sldId id="528" r:id="rId12"/>
    <p:sldId id="529" r:id="rId13"/>
    <p:sldId id="539" r:id="rId14"/>
    <p:sldId id="530" r:id="rId15"/>
    <p:sldId id="531" r:id="rId16"/>
    <p:sldId id="532" r:id="rId17"/>
    <p:sldId id="533" r:id="rId18"/>
    <p:sldId id="546" r:id="rId19"/>
    <p:sldId id="540" r:id="rId20"/>
    <p:sldId id="534" r:id="rId21"/>
    <p:sldId id="535" r:id="rId22"/>
    <p:sldId id="536" r:id="rId23"/>
    <p:sldId id="537" r:id="rId24"/>
    <p:sldId id="538" r:id="rId25"/>
    <p:sldId id="542" r:id="rId26"/>
    <p:sldId id="544" r:id="rId27"/>
    <p:sldId id="543" r:id="rId28"/>
    <p:sldId id="550" r:id="rId29"/>
    <p:sldId id="545" r:id="rId30"/>
    <p:sldId id="521" r:id="rId3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0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DBCAF-F426-4813-B4E0-6E121260499A}" type="datetimeFigureOut">
              <a:rPr lang="tr-TR" smtClean="0"/>
              <a:t>8.12.2021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CD841-AC94-4F4B-8A16-08EBB486D7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08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CD841-AC94-4F4B-8A16-08EBB486D768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808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67945F53-E33C-4733-B46E-B6229D83E864}" type="datetimeFigureOut">
              <a:rPr lang="tr-TR" smtClean="0"/>
              <a:pPr/>
              <a:t>8.12.2021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2103A58-44CA-40A3-9FA5-E1D9E77B10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827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5F53-E33C-4733-B46E-B6229D83E864}" type="datetimeFigureOut">
              <a:rPr lang="tr-TR" smtClean="0"/>
              <a:pPr/>
              <a:t>8.12.2021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3A58-44CA-40A3-9FA5-E1D9E77B10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6594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7945F53-E33C-4733-B46E-B6229D83E864}" type="datetimeFigureOut">
              <a:rPr lang="tr-TR" smtClean="0"/>
              <a:pPr/>
              <a:t>8.12.2021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2103A58-44CA-40A3-9FA5-E1D9E77B10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1802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5F53-E33C-4733-B46E-B6229D83E864}" type="datetimeFigureOut">
              <a:rPr lang="tr-TR" smtClean="0"/>
              <a:pPr/>
              <a:t>8.12.2021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3A58-44CA-40A3-9FA5-E1D9E77B10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9274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7945F53-E33C-4733-B46E-B6229D83E864}" type="datetimeFigureOut">
              <a:rPr lang="tr-TR" smtClean="0"/>
              <a:pPr/>
              <a:t>8.12.2021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2103A58-44CA-40A3-9FA5-E1D9E77B10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2374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7945F53-E33C-4733-B46E-B6229D83E864}" type="datetimeFigureOut">
              <a:rPr lang="tr-TR" smtClean="0"/>
              <a:pPr/>
              <a:t>8.12.2021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2103A58-44CA-40A3-9FA5-E1D9E77B10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5193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7945F53-E33C-4733-B46E-B6229D83E864}" type="datetimeFigureOut">
              <a:rPr lang="tr-TR" smtClean="0"/>
              <a:pPr/>
              <a:t>8.12.2021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2103A58-44CA-40A3-9FA5-E1D9E77B10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112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5F53-E33C-4733-B46E-B6229D83E864}" type="datetimeFigureOut">
              <a:rPr lang="tr-TR" smtClean="0"/>
              <a:pPr/>
              <a:t>8.12.2021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3A58-44CA-40A3-9FA5-E1D9E77B10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8425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7945F53-E33C-4733-B46E-B6229D83E864}" type="datetimeFigureOut">
              <a:rPr lang="tr-TR" smtClean="0"/>
              <a:pPr/>
              <a:t>8.12.2021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2103A58-44CA-40A3-9FA5-E1D9E77B10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1692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5F53-E33C-4733-B46E-B6229D83E864}" type="datetimeFigureOut">
              <a:rPr lang="tr-TR" smtClean="0"/>
              <a:pPr/>
              <a:t>8.12.2021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3A58-44CA-40A3-9FA5-E1D9E77B10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2959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7945F53-E33C-4733-B46E-B6229D83E864}" type="datetimeFigureOut">
              <a:rPr lang="tr-TR" smtClean="0"/>
              <a:pPr/>
              <a:t>8.12.2021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72103A58-44CA-40A3-9FA5-E1D9E77B10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7329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4000">
              <a:schemeClr val="accent1">
                <a:lumMod val="15000"/>
                <a:lumOff val="8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45F53-E33C-4733-B46E-B6229D83E864}" type="datetimeFigureOut">
              <a:rPr lang="tr-TR" smtClean="0"/>
              <a:pPr/>
              <a:t>8.12.2021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03A58-44CA-40A3-9FA5-E1D9E77B10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81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1524001" y="-24737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7" name="Rectangle 59"/>
          <p:cNvSpPr>
            <a:spLocks noChangeArrowheads="1"/>
          </p:cNvSpPr>
          <p:nvPr/>
        </p:nvSpPr>
        <p:spPr bwMode="auto">
          <a:xfrm>
            <a:off x="1524000" y="-24737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57"/>
          <p:cNvSpPr>
            <a:spLocks noChangeArrowheads="1"/>
          </p:cNvSpPr>
          <p:nvPr/>
        </p:nvSpPr>
        <p:spPr bwMode="auto">
          <a:xfrm>
            <a:off x="1524001" y="186716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58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59"/>
          <p:cNvSpPr>
            <a:spLocks noChangeArrowheads="1"/>
          </p:cNvSpPr>
          <p:nvPr/>
        </p:nvSpPr>
        <p:spPr bwMode="auto">
          <a:xfrm>
            <a:off x="1524000" y="186716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60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57"/>
          <p:cNvSpPr>
            <a:spLocks noChangeArrowheads="1"/>
          </p:cNvSpPr>
          <p:nvPr/>
        </p:nvSpPr>
        <p:spPr bwMode="auto">
          <a:xfrm>
            <a:off x="1524001" y="296733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58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59"/>
          <p:cNvSpPr>
            <a:spLocks noChangeArrowheads="1"/>
          </p:cNvSpPr>
          <p:nvPr/>
        </p:nvSpPr>
        <p:spPr bwMode="auto">
          <a:xfrm>
            <a:off x="1524000" y="296733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60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-65765" y="225447"/>
            <a:ext cx="12306230" cy="3411637"/>
            <a:chOff x="1088" y="2538"/>
            <a:chExt cx="10432" cy="821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146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7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144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5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48" name="Rectangle 81"/>
          <p:cNvSpPr>
            <a:spLocks noChangeArrowheads="1"/>
          </p:cNvSpPr>
          <p:nvPr/>
        </p:nvSpPr>
        <p:spPr bwMode="auto">
          <a:xfrm>
            <a:off x="6744072" y="397402"/>
            <a:ext cx="3528392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err="1" smtClean="0">
                <a:solidFill>
                  <a:srgbClr val="FF000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z</a:t>
            </a:r>
            <a:r>
              <a:rPr lang="tr-TR" sz="17000" b="1" dirty="0" err="1">
                <a:solidFill>
                  <a:srgbClr val="FF000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ı</a:t>
            </a:r>
            <a:endParaRPr lang="tr-TR" sz="170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149" name="Rectangle 56"/>
          <p:cNvSpPr>
            <a:spLocks noChangeArrowheads="1"/>
          </p:cNvSpPr>
          <p:nvPr/>
        </p:nvSpPr>
        <p:spPr bwMode="auto">
          <a:xfrm>
            <a:off x="1524000" y="5081879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3600">
                <a:latin typeface="TTKB Dik Temel Abece Dot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57"/>
          <p:cNvSpPr>
            <a:spLocks noChangeArrowheads="1"/>
          </p:cNvSpPr>
          <p:nvPr/>
        </p:nvSpPr>
        <p:spPr bwMode="auto">
          <a:xfrm>
            <a:off x="1524001" y="508187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58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ectangle 59"/>
          <p:cNvSpPr>
            <a:spLocks noChangeArrowheads="1"/>
          </p:cNvSpPr>
          <p:nvPr/>
        </p:nvSpPr>
        <p:spPr bwMode="auto">
          <a:xfrm>
            <a:off x="1524000" y="508187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Rectangle 60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26"/>
          <p:cNvGrpSpPr>
            <a:grpSpLocks/>
          </p:cNvGrpSpPr>
          <p:nvPr/>
        </p:nvGrpSpPr>
        <p:grpSpPr bwMode="auto">
          <a:xfrm>
            <a:off x="-99945" y="3650849"/>
            <a:ext cx="12306230" cy="3390004"/>
            <a:chOff x="1088" y="2538"/>
            <a:chExt cx="10432" cy="821"/>
          </a:xfrm>
        </p:grpSpPr>
        <p:grpSp>
          <p:nvGrpSpPr>
            <p:cNvPr id="41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44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5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42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64" name="Rectangle 81"/>
          <p:cNvSpPr>
            <a:spLocks noChangeArrowheads="1"/>
          </p:cNvSpPr>
          <p:nvPr/>
        </p:nvSpPr>
        <p:spPr bwMode="auto">
          <a:xfrm>
            <a:off x="2711625" y="3799450"/>
            <a:ext cx="8496944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100" b="1" dirty="0" smtClean="0">
                <a:latin typeface="Kayra Aydin" panose="020F0503040000020004" pitchFamily="34" charset="0"/>
                <a:cs typeface="Times New Roman" pitchFamily="18" charset="0"/>
              </a:rPr>
              <a:t>ya</a:t>
            </a:r>
            <a:r>
              <a:rPr lang="tr-TR" sz="171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z</a:t>
            </a:r>
            <a:r>
              <a:rPr lang="tr-TR" sz="17100" b="1" dirty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ı</a:t>
            </a:r>
            <a:endParaRPr lang="tr-TR" sz="171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7" y="32550"/>
            <a:ext cx="3281765" cy="318968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604" y="3650849"/>
            <a:ext cx="2485711" cy="3043158"/>
          </a:xfrm>
          <a:prstGeom prst="rect">
            <a:avLst/>
          </a:prstGeom>
        </p:spPr>
      </p:pic>
      <p:sp>
        <p:nvSpPr>
          <p:cNvPr id="68" name="Rectangle 81"/>
          <p:cNvSpPr>
            <a:spLocks noChangeArrowheads="1"/>
          </p:cNvSpPr>
          <p:nvPr/>
        </p:nvSpPr>
        <p:spPr bwMode="auto">
          <a:xfrm>
            <a:off x="2711624" y="398900"/>
            <a:ext cx="4446801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7030A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y</a:t>
            </a:r>
            <a:r>
              <a:rPr lang="tr-TR" sz="17000" b="1" dirty="0" smtClean="0"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a</a:t>
            </a:r>
            <a:endParaRPr lang="tr-TR" sz="17000" b="1" dirty="0"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37" name="Rectangle 81"/>
          <p:cNvSpPr>
            <a:spLocks noChangeArrowheads="1"/>
          </p:cNvSpPr>
          <p:nvPr/>
        </p:nvSpPr>
        <p:spPr bwMode="auto">
          <a:xfrm>
            <a:off x="5591944" y="506638"/>
            <a:ext cx="2736304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solidFill>
                  <a:srgbClr val="0070C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lang="tr-TR" sz="17000" b="1" dirty="0">
              <a:solidFill>
                <a:srgbClr val="0070C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484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64" grpId="0"/>
      <p:bldP spid="68" grpId="0"/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1524001" y="-24737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7" name="Rectangle 59"/>
          <p:cNvSpPr>
            <a:spLocks noChangeArrowheads="1"/>
          </p:cNvSpPr>
          <p:nvPr/>
        </p:nvSpPr>
        <p:spPr bwMode="auto">
          <a:xfrm>
            <a:off x="1524000" y="-24737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57"/>
          <p:cNvSpPr>
            <a:spLocks noChangeArrowheads="1"/>
          </p:cNvSpPr>
          <p:nvPr/>
        </p:nvSpPr>
        <p:spPr bwMode="auto">
          <a:xfrm>
            <a:off x="1524001" y="186716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58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59"/>
          <p:cNvSpPr>
            <a:spLocks noChangeArrowheads="1"/>
          </p:cNvSpPr>
          <p:nvPr/>
        </p:nvSpPr>
        <p:spPr bwMode="auto">
          <a:xfrm>
            <a:off x="1524000" y="186716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60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57"/>
          <p:cNvSpPr>
            <a:spLocks noChangeArrowheads="1"/>
          </p:cNvSpPr>
          <p:nvPr/>
        </p:nvSpPr>
        <p:spPr bwMode="auto">
          <a:xfrm>
            <a:off x="1524001" y="296733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58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59"/>
          <p:cNvSpPr>
            <a:spLocks noChangeArrowheads="1"/>
          </p:cNvSpPr>
          <p:nvPr/>
        </p:nvSpPr>
        <p:spPr bwMode="auto">
          <a:xfrm>
            <a:off x="1524000" y="296733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60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-65765" y="225447"/>
            <a:ext cx="12306230" cy="3411637"/>
            <a:chOff x="1088" y="2538"/>
            <a:chExt cx="10432" cy="821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146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7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144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5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48" name="Rectangle 81"/>
          <p:cNvSpPr>
            <a:spLocks noChangeArrowheads="1"/>
          </p:cNvSpPr>
          <p:nvPr/>
        </p:nvSpPr>
        <p:spPr bwMode="auto">
          <a:xfrm>
            <a:off x="6127302" y="397402"/>
            <a:ext cx="5159363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err="1" smtClean="0">
                <a:solidFill>
                  <a:srgbClr val="FF000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raz</a:t>
            </a:r>
            <a:endParaRPr lang="tr-TR" sz="170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149" name="Rectangle 56"/>
          <p:cNvSpPr>
            <a:spLocks noChangeArrowheads="1"/>
          </p:cNvSpPr>
          <p:nvPr/>
        </p:nvSpPr>
        <p:spPr bwMode="auto">
          <a:xfrm>
            <a:off x="1524000" y="5081879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3600">
                <a:latin typeface="TTKB Dik Temel Abece Dot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57"/>
          <p:cNvSpPr>
            <a:spLocks noChangeArrowheads="1"/>
          </p:cNvSpPr>
          <p:nvPr/>
        </p:nvSpPr>
        <p:spPr bwMode="auto">
          <a:xfrm>
            <a:off x="1524001" y="508187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58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ectangle 59"/>
          <p:cNvSpPr>
            <a:spLocks noChangeArrowheads="1"/>
          </p:cNvSpPr>
          <p:nvPr/>
        </p:nvSpPr>
        <p:spPr bwMode="auto">
          <a:xfrm>
            <a:off x="1524000" y="508187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Rectangle 60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26"/>
          <p:cNvGrpSpPr>
            <a:grpSpLocks/>
          </p:cNvGrpSpPr>
          <p:nvPr/>
        </p:nvGrpSpPr>
        <p:grpSpPr bwMode="auto">
          <a:xfrm>
            <a:off x="-99945" y="3650849"/>
            <a:ext cx="12306230" cy="3390004"/>
            <a:chOff x="1088" y="2538"/>
            <a:chExt cx="10432" cy="821"/>
          </a:xfrm>
        </p:grpSpPr>
        <p:grpSp>
          <p:nvGrpSpPr>
            <p:cNvPr id="41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44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5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42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64" name="Rectangle 81"/>
          <p:cNvSpPr>
            <a:spLocks noChangeArrowheads="1"/>
          </p:cNvSpPr>
          <p:nvPr/>
        </p:nvSpPr>
        <p:spPr bwMode="auto">
          <a:xfrm>
            <a:off x="2711625" y="3799450"/>
            <a:ext cx="8496944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100" b="1" dirty="0" smtClean="0">
                <a:latin typeface="Kayra Aydin" panose="020F0503040000020004" pitchFamily="34" charset="0"/>
                <a:cs typeface="Times New Roman" pitchFamily="18" charset="0"/>
              </a:rPr>
              <a:t>ki</a:t>
            </a:r>
            <a:r>
              <a:rPr lang="tr-TR" sz="171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raz</a:t>
            </a:r>
            <a:endParaRPr lang="tr-TR" sz="171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7" y="32550"/>
            <a:ext cx="3281765" cy="318968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604" y="3650849"/>
            <a:ext cx="2485711" cy="3043158"/>
          </a:xfrm>
          <a:prstGeom prst="rect">
            <a:avLst/>
          </a:prstGeom>
        </p:spPr>
      </p:pic>
      <p:sp>
        <p:nvSpPr>
          <p:cNvPr id="68" name="Rectangle 81"/>
          <p:cNvSpPr>
            <a:spLocks noChangeArrowheads="1"/>
          </p:cNvSpPr>
          <p:nvPr/>
        </p:nvSpPr>
        <p:spPr bwMode="auto">
          <a:xfrm>
            <a:off x="3010256" y="398900"/>
            <a:ext cx="3013736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7030A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ki</a:t>
            </a:r>
            <a:endParaRPr lang="tr-TR" sz="17000" b="1" dirty="0"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37" name="Rectangle 81"/>
          <p:cNvSpPr>
            <a:spLocks noChangeArrowheads="1"/>
          </p:cNvSpPr>
          <p:nvPr/>
        </p:nvSpPr>
        <p:spPr bwMode="auto">
          <a:xfrm>
            <a:off x="4871864" y="506638"/>
            <a:ext cx="2664296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solidFill>
                  <a:srgbClr val="0070C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lang="tr-TR" sz="17000" b="1" dirty="0">
              <a:solidFill>
                <a:srgbClr val="0070C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223" y="2357334"/>
            <a:ext cx="2954481" cy="295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03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64" grpId="0"/>
      <p:bldP spid="68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1524001" y="-24737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7" name="Rectangle 59"/>
          <p:cNvSpPr>
            <a:spLocks noChangeArrowheads="1"/>
          </p:cNvSpPr>
          <p:nvPr/>
        </p:nvSpPr>
        <p:spPr bwMode="auto">
          <a:xfrm>
            <a:off x="1524000" y="-24737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57"/>
          <p:cNvSpPr>
            <a:spLocks noChangeArrowheads="1"/>
          </p:cNvSpPr>
          <p:nvPr/>
        </p:nvSpPr>
        <p:spPr bwMode="auto">
          <a:xfrm>
            <a:off x="1524001" y="186716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58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59"/>
          <p:cNvSpPr>
            <a:spLocks noChangeArrowheads="1"/>
          </p:cNvSpPr>
          <p:nvPr/>
        </p:nvSpPr>
        <p:spPr bwMode="auto">
          <a:xfrm>
            <a:off x="1524000" y="186716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60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57"/>
          <p:cNvSpPr>
            <a:spLocks noChangeArrowheads="1"/>
          </p:cNvSpPr>
          <p:nvPr/>
        </p:nvSpPr>
        <p:spPr bwMode="auto">
          <a:xfrm>
            <a:off x="1524001" y="296733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58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59"/>
          <p:cNvSpPr>
            <a:spLocks noChangeArrowheads="1"/>
          </p:cNvSpPr>
          <p:nvPr/>
        </p:nvSpPr>
        <p:spPr bwMode="auto">
          <a:xfrm>
            <a:off x="1524000" y="296733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60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-65765" y="225447"/>
            <a:ext cx="12306230" cy="3411637"/>
            <a:chOff x="1088" y="2538"/>
            <a:chExt cx="10432" cy="821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146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7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144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5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48" name="Rectangle 81"/>
          <p:cNvSpPr>
            <a:spLocks noChangeArrowheads="1"/>
          </p:cNvSpPr>
          <p:nvPr/>
        </p:nvSpPr>
        <p:spPr bwMode="auto">
          <a:xfrm>
            <a:off x="6127302" y="397402"/>
            <a:ext cx="5159363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>
                <a:solidFill>
                  <a:srgbClr val="FF000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y</a:t>
            </a:r>
            <a:r>
              <a:rPr lang="tr-TR" sz="17000" b="1" dirty="0" smtClean="0">
                <a:solidFill>
                  <a:srgbClr val="FF000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az</a:t>
            </a:r>
            <a:endParaRPr lang="tr-TR" sz="170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149" name="Rectangle 56"/>
          <p:cNvSpPr>
            <a:spLocks noChangeArrowheads="1"/>
          </p:cNvSpPr>
          <p:nvPr/>
        </p:nvSpPr>
        <p:spPr bwMode="auto">
          <a:xfrm>
            <a:off x="1524000" y="5081879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3600">
                <a:latin typeface="TTKB Dik Temel Abece Dot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57"/>
          <p:cNvSpPr>
            <a:spLocks noChangeArrowheads="1"/>
          </p:cNvSpPr>
          <p:nvPr/>
        </p:nvSpPr>
        <p:spPr bwMode="auto">
          <a:xfrm>
            <a:off x="1524001" y="508187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58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ectangle 59"/>
          <p:cNvSpPr>
            <a:spLocks noChangeArrowheads="1"/>
          </p:cNvSpPr>
          <p:nvPr/>
        </p:nvSpPr>
        <p:spPr bwMode="auto">
          <a:xfrm>
            <a:off x="1524000" y="508187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Rectangle 60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26"/>
          <p:cNvGrpSpPr>
            <a:grpSpLocks/>
          </p:cNvGrpSpPr>
          <p:nvPr/>
        </p:nvGrpSpPr>
        <p:grpSpPr bwMode="auto">
          <a:xfrm>
            <a:off x="-99945" y="3650849"/>
            <a:ext cx="12306230" cy="3390004"/>
            <a:chOff x="1088" y="2538"/>
            <a:chExt cx="10432" cy="821"/>
          </a:xfrm>
        </p:grpSpPr>
        <p:grpSp>
          <p:nvGrpSpPr>
            <p:cNvPr id="41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44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5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42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64" name="Rectangle 81"/>
          <p:cNvSpPr>
            <a:spLocks noChangeArrowheads="1"/>
          </p:cNvSpPr>
          <p:nvPr/>
        </p:nvSpPr>
        <p:spPr bwMode="auto">
          <a:xfrm>
            <a:off x="2711625" y="3799450"/>
            <a:ext cx="8496944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100" b="1" dirty="0" smtClean="0">
                <a:latin typeface="Kayra Aydin" panose="020F0503040000020004" pitchFamily="34" charset="0"/>
                <a:cs typeface="Times New Roman" pitchFamily="18" charset="0"/>
              </a:rPr>
              <a:t>be</a:t>
            </a:r>
            <a:r>
              <a:rPr lang="tr-TR" sz="17100" b="1" dirty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y</a:t>
            </a:r>
            <a:r>
              <a:rPr lang="tr-TR" sz="171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az</a:t>
            </a:r>
            <a:endParaRPr lang="tr-TR" sz="171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7" y="32550"/>
            <a:ext cx="3281765" cy="318968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604" y="3650849"/>
            <a:ext cx="2485711" cy="3043158"/>
          </a:xfrm>
          <a:prstGeom prst="rect">
            <a:avLst/>
          </a:prstGeom>
        </p:spPr>
      </p:pic>
      <p:sp>
        <p:nvSpPr>
          <p:cNvPr id="68" name="Rectangle 81"/>
          <p:cNvSpPr>
            <a:spLocks noChangeArrowheads="1"/>
          </p:cNvSpPr>
          <p:nvPr/>
        </p:nvSpPr>
        <p:spPr bwMode="auto">
          <a:xfrm>
            <a:off x="1891408" y="398900"/>
            <a:ext cx="4564632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7030A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be</a:t>
            </a:r>
            <a:endParaRPr lang="tr-TR" sz="17000" b="1" dirty="0"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37" name="Rectangle 81"/>
          <p:cNvSpPr>
            <a:spLocks noChangeArrowheads="1"/>
          </p:cNvSpPr>
          <p:nvPr/>
        </p:nvSpPr>
        <p:spPr bwMode="auto">
          <a:xfrm>
            <a:off x="4871864" y="506638"/>
            <a:ext cx="2664296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solidFill>
                  <a:srgbClr val="0070C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lang="tr-TR" sz="17000" b="1" dirty="0">
              <a:solidFill>
                <a:srgbClr val="0070C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217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64" grpId="0"/>
      <p:bldP spid="68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1524001" y="-24737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7" name="Rectangle 59"/>
          <p:cNvSpPr>
            <a:spLocks noChangeArrowheads="1"/>
          </p:cNvSpPr>
          <p:nvPr/>
        </p:nvSpPr>
        <p:spPr bwMode="auto">
          <a:xfrm>
            <a:off x="1524000" y="-24737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57"/>
          <p:cNvSpPr>
            <a:spLocks noChangeArrowheads="1"/>
          </p:cNvSpPr>
          <p:nvPr/>
        </p:nvSpPr>
        <p:spPr bwMode="auto">
          <a:xfrm>
            <a:off x="1524001" y="186716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58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59"/>
          <p:cNvSpPr>
            <a:spLocks noChangeArrowheads="1"/>
          </p:cNvSpPr>
          <p:nvPr/>
        </p:nvSpPr>
        <p:spPr bwMode="auto">
          <a:xfrm>
            <a:off x="1524000" y="186716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60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57"/>
          <p:cNvSpPr>
            <a:spLocks noChangeArrowheads="1"/>
          </p:cNvSpPr>
          <p:nvPr/>
        </p:nvSpPr>
        <p:spPr bwMode="auto">
          <a:xfrm>
            <a:off x="1524001" y="296733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58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59"/>
          <p:cNvSpPr>
            <a:spLocks noChangeArrowheads="1"/>
          </p:cNvSpPr>
          <p:nvPr/>
        </p:nvSpPr>
        <p:spPr bwMode="auto">
          <a:xfrm>
            <a:off x="1524000" y="296733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60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-65765" y="225447"/>
            <a:ext cx="12306230" cy="3411637"/>
            <a:chOff x="1088" y="2538"/>
            <a:chExt cx="10432" cy="821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146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7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144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5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48" name="Rectangle 81"/>
          <p:cNvSpPr>
            <a:spLocks noChangeArrowheads="1"/>
          </p:cNvSpPr>
          <p:nvPr/>
        </p:nvSpPr>
        <p:spPr bwMode="auto">
          <a:xfrm>
            <a:off x="6127303" y="397402"/>
            <a:ext cx="4865242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solidFill>
                  <a:srgbClr val="FF000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mir</a:t>
            </a:r>
            <a:endParaRPr lang="tr-TR" sz="170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149" name="Rectangle 56"/>
          <p:cNvSpPr>
            <a:spLocks noChangeArrowheads="1"/>
          </p:cNvSpPr>
          <p:nvPr/>
        </p:nvSpPr>
        <p:spPr bwMode="auto">
          <a:xfrm>
            <a:off x="1524000" y="5081879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3600">
                <a:latin typeface="TTKB Dik Temel Abece Dot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57"/>
          <p:cNvSpPr>
            <a:spLocks noChangeArrowheads="1"/>
          </p:cNvSpPr>
          <p:nvPr/>
        </p:nvSpPr>
        <p:spPr bwMode="auto">
          <a:xfrm>
            <a:off x="1524001" y="508187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58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ectangle 59"/>
          <p:cNvSpPr>
            <a:spLocks noChangeArrowheads="1"/>
          </p:cNvSpPr>
          <p:nvPr/>
        </p:nvSpPr>
        <p:spPr bwMode="auto">
          <a:xfrm>
            <a:off x="1524000" y="508187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Rectangle 60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26"/>
          <p:cNvGrpSpPr>
            <a:grpSpLocks/>
          </p:cNvGrpSpPr>
          <p:nvPr/>
        </p:nvGrpSpPr>
        <p:grpSpPr bwMode="auto">
          <a:xfrm>
            <a:off x="-99945" y="3650849"/>
            <a:ext cx="12306230" cy="3390004"/>
            <a:chOff x="1088" y="2538"/>
            <a:chExt cx="10432" cy="821"/>
          </a:xfrm>
        </p:grpSpPr>
        <p:grpSp>
          <p:nvGrpSpPr>
            <p:cNvPr id="41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44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5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42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64" name="Rectangle 81"/>
          <p:cNvSpPr>
            <a:spLocks noChangeArrowheads="1"/>
          </p:cNvSpPr>
          <p:nvPr/>
        </p:nvSpPr>
        <p:spPr bwMode="auto">
          <a:xfrm>
            <a:off x="2711625" y="3799450"/>
            <a:ext cx="8496944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100" b="1" dirty="0" smtClean="0">
                <a:latin typeface="Kayra Aydin" panose="020F0503040000020004" pitchFamily="34" charset="0"/>
                <a:cs typeface="Times New Roman" pitchFamily="18" charset="0"/>
              </a:rPr>
              <a:t>İz</a:t>
            </a:r>
            <a:r>
              <a:rPr lang="tr-TR" sz="171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mir</a:t>
            </a:r>
            <a:endParaRPr lang="tr-TR" sz="171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7" y="32550"/>
            <a:ext cx="3281765" cy="318968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604" y="3650849"/>
            <a:ext cx="2485711" cy="3043158"/>
          </a:xfrm>
          <a:prstGeom prst="rect">
            <a:avLst/>
          </a:prstGeom>
        </p:spPr>
      </p:pic>
      <p:sp>
        <p:nvSpPr>
          <p:cNvPr id="68" name="Rectangle 81"/>
          <p:cNvSpPr>
            <a:spLocks noChangeArrowheads="1"/>
          </p:cNvSpPr>
          <p:nvPr/>
        </p:nvSpPr>
        <p:spPr bwMode="auto">
          <a:xfrm>
            <a:off x="2608314" y="398900"/>
            <a:ext cx="3847725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7030A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iz</a:t>
            </a:r>
            <a:endParaRPr lang="tr-TR" sz="17000" b="1" dirty="0"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37" name="Rectangle 81"/>
          <p:cNvSpPr>
            <a:spLocks noChangeArrowheads="1"/>
          </p:cNvSpPr>
          <p:nvPr/>
        </p:nvSpPr>
        <p:spPr bwMode="auto">
          <a:xfrm>
            <a:off x="4871864" y="506638"/>
            <a:ext cx="2664296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solidFill>
                  <a:srgbClr val="0070C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lang="tr-TR" sz="17000" b="1" dirty="0">
              <a:solidFill>
                <a:srgbClr val="0070C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659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64" grpId="0"/>
      <p:bldP spid="68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1524001" y="-24737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7" name="Rectangle 59"/>
          <p:cNvSpPr>
            <a:spLocks noChangeArrowheads="1"/>
          </p:cNvSpPr>
          <p:nvPr/>
        </p:nvSpPr>
        <p:spPr bwMode="auto">
          <a:xfrm>
            <a:off x="1524000" y="-24737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57"/>
          <p:cNvSpPr>
            <a:spLocks noChangeArrowheads="1"/>
          </p:cNvSpPr>
          <p:nvPr/>
        </p:nvSpPr>
        <p:spPr bwMode="auto">
          <a:xfrm>
            <a:off x="1524001" y="186716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58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59"/>
          <p:cNvSpPr>
            <a:spLocks noChangeArrowheads="1"/>
          </p:cNvSpPr>
          <p:nvPr/>
        </p:nvSpPr>
        <p:spPr bwMode="auto">
          <a:xfrm>
            <a:off x="1524000" y="186716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60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57"/>
          <p:cNvSpPr>
            <a:spLocks noChangeArrowheads="1"/>
          </p:cNvSpPr>
          <p:nvPr/>
        </p:nvSpPr>
        <p:spPr bwMode="auto">
          <a:xfrm>
            <a:off x="1524001" y="296733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58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59"/>
          <p:cNvSpPr>
            <a:spLocks noChangeArrowheads="1"/>
          </p:cNvSpPr>
          <p:nvPr/>
        </p:nvSpPr>
        <p:spPr bwMode="auto">
          <a:xfrm>
            <a:off x="1524000" y="296733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60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-65765" y="225447"/>
            <a:ext cx="12306230" cy="3411637"/>
            <a:chOff x="1088" y="2538"/>
            <a:chExt cx="10432" cy="821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146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7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144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5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48" name="Rectangle 81"/>
          <p:cNvSpPr>
            <a:spLocks noChangeArrowheads="1"/>
          </p:cNvSpPr>
          <p:nvPr/>
        </p:nvSpPr>
        <p:spPr bwMode="auto">
          <a:xfrm>
            <a:off x="6127303" y="397402"/>
            <a:ext cx="4540697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solidFill>
                  <a:srgbClr val="FF000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mit</a:t>
            </a:r>
            <a:endParaRPr lang="tr-TR" sz="170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149" name="Rectangle 56"/>
          <p:cNvSpPr>
            <a:spLocks noChangeArrowheads="1"/>
          </p:cNvSpPr>
          <p:nvPr/>
        </p:nvSpPr>
        <p:spPr bwMode="auto">
          <a:xfrm>
            <a:off x="1524000" y="5081879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3600">
                <a:latin typeface="TTKB Dik Temel Abece Dot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57"/>
          <p:cNvSpPr>
            <a:spLocks noChangeArrowheads="1"/>
          </p:cNvSpPr>
          <p:nvPr/>
        </p:nvSpPr>
        <p:spPr bwMode="auto">
          <a:xfrm>
            <a:off x="1524001" y="508187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58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ectangle 59"/>
          <p:cNvSpPr>
            <a:spLocks noChangeArrowheads="1"/>
          </p:cNvSpPr>
          <p:nvPr/>
        </p:nvSpPr>
        <p:spPr bwMode="auto">
          <a:xfrm>
            <a:off x="1524000" y="508187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Rectangle 60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26"/>
          <p:cNvGrpSpPr>
            <a:grpSpLocks/>
          </p:cNvGrpSpPr>
          <p:nvPr/>
        </p:nvGrpSpPr>
        <p:grpSpPr bwMode="auto">
          <a:xfrm>
            <a:off x="-99945" y="3650849"/>
            <a:ext cx="12306230" cy="3390004"/>
            <a:chOff x="1088" y="2538"/>
            <a:chExt cx="10432" cy="821"/>
          </a:xfrm>
        </p:grpSpPr>
        <p:grpSp>
          <p:nvGrpSpPr>
            <p:cNvPr id="41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44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5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42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64" name="Rectangle 81"/>
          <p:cNvSpPr>
            <a:spLocks noChangeArrowheads="1"/>
          </p:cNvSpPr>
          <p:nvPr/>
        </p:nvSpPr>
        <p:spPr bwMode="auto">
          <a:xfrm>
            <a:off x="2711625" y="3799450"/>
            <a:ext cx="8496944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100" b="1" dirty="0" smtClean="0">
                <a:latin typeface="Kayra Aydin" panose="020F0503040000020004" pitchFamily="34" charset="0"/>
                <a:cs typeface="Times New Roman" pitchFamily="18" charset="0"/>
              </a:rPr>
              <a:t>İz</a:t>
            </a:r>
            <a:r>
              <a:rPr lang="tr-TR" sz="171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mit</a:t>
            </a:r>
            <a:endParaRPr lang="tr-TR" sz="171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7" y="32550"/>
            <a:ext cx="3281765" cy="318968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604" y="3650849"/>
            <a:ext cx="2485711" cy="3043158"/>
          </a:xfrm>
          <a:prstGeom prst="rect">
            <a:avLst/>
          </a:prstGeom>
        </p:spPr>
      </p:pic>
      <p:sp>
        <p:nvSpPr>
          <p:cNvPr id="68" name="Rectangle 81"/>
          <p:cNvSpPr>
            <a:spLocks noChangeArrowheads="1"/>
          </p:cNvSpPr>
          <p:nvPr/>
        </p:nvSpPr>
        <p:spPr bwMode="auto">
          <a:xfrm>
            <a:off x="2608314" y="398900"/>
            <a:ext cx="3847725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7030A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iz</a:t>
            </a:r>
            <a:endParaRPr lang="tr-TR" sz="17000" b="1" dirty="0"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37" name="Rectangle 81"/>
          <p:cNvSpPr>
            <a:spLocks noChangeArrowheads="1"/>
          </p:cNvSpPr>
          <p:nvPr/>
        </p:nvSpPr>
        <p:spPr bwMode="auto">
          <a:xfrm>
            <a:off x="4871864" y="506638"/>
            <a:ext cx="2664296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solidFill>
                  <a:srgbClr val="0070C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lang="tr-TR" sz="17000" b="1" dirty="0">
              <a:solidFill>
                <a:srgbClr val="0070C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814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64" grpId="0"/>
      <p:bldP spid="68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1524001" y="-24737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7" name="Rectangle 59"/>
          <p:cNvSpPr>
            <a:spLocks noChangeArrowheads="1"/>
          </p:cNvSpPr>
          <p:nvPr/>
        </p:nvSpPr>
        <p:spPr bwMode="auto">
          <a:xfrm>
            <a:off x="1524000" y="-24737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57"/>
          <p:cNvSpPr>
            <a:spLocks noChangeArrowheads="1"/>
          </p:cNvSpPr>
          <p:nvPr/>
        </p:nvSpPr>
        <p:spPr bwMode="auto">
          <a:xfrm>
            <a:off x="1524001" y="186716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58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59"/>
          <p:cNvSpPr>
            <a:spLocks noChangeArrowheads="1"/>
          </p:cNvSpPr>
          <p:nvPr/>
        </p:nvSpPr>
        <p:spPr bwMode="auto">
          <a:xfrm>
            <a:off x="1524000" y="186716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60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57"/>
          <p:cNvSpPr>
            <a:spLocks noChangeArrowheads="1"/>
          </p:cNvSpPr>
          <p:nvPr/>
        </p:nvSpPr>
        <p:spPr bwMode="auto">
          <a:xfrm>
            <a:off x="1524001" y="296733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58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59"/>
          <p:cNvSpPr>
            <a:spLocks noChangeArrowheads="1"/>
          </p:cNvSpPr>
          <p:nvPr/>
        </p:nvSpPr>
        <p:spPr bwMode="auto">
          <a:xfrm>
            <a:off x="1524000" y="296733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60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-65765" y="225447"/>
            <a:ext cx="12306230" cy="3411637"/>
            <a:chOff x="1088" y="2538"/>
            <a:chExt cx="10432" cy="821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146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7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144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5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48" name="Rectangle 81"/>
          <p:cNvSpPr>
            <a:spLocks noChangeArrowheads="1"/>
          </p:cNvSpPr>
          <p:nvPr/>
        </p:nvSpPr>
        <p:spPr bwMode="auto">
          <a:xfrm>
            <a:off x="6127303" y="397402"/>
            <a:ext cx="4865242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err="1" smtClean="0">
                <a:solidFill>
                  <a:srgbClr val="FF000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kiz</a:t>
            </a:r>
            <a:endParaRPr lang="tr-TR" sz="170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149" name="Rectangle 56"/>
          <p:cNvSpPr>
            <a:spLocks noChangeArrowheads="1"/>
          </p:cNvSpPr>
          <p:nvPr/>
        </p:nvSpPr>
        <p:spPr bwMode="auto">
          <a:xfrm>
            <a:off x="1524000" y="5081879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3600">
                <a:latin typeface="TTKB Dik Temel Abece Dot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57"/>
          <p:cNvSpPr>
            <a:spLocks noChangeArrowheads="1"/>
          </p:cNvSpPr>
          <p:nvPr/>
        </p:nvSpPr>
        <p:spPr bwMode="auto">
          <a:xfrm>
            <a:off x="1524001" y="508187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58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ectangle 59"/>
          <p:cNvSpPr>
            <a:spLocks noChangeArrowheads="1"/>
          </p:cNvSpPr>
          <p:nvPr/>
        </p:nvSpPr>
        <p:spPr bwMode="auto">
          <a:xfrm>
            <a:off x="1524000" y="508187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Rectangle 60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26"/>
          <p:cNvGrpSpPr>
            <a:grpSpLocks/>
          </p:cNvGrpSpPr>
          <p:nvPr/>
        </p:nvGrpSpPr>
        <p:grpSpPr bwMode="auto">
          <a:xfrm>
            <a:off x="-99945" y="3650849"/>
            <a:ext cx="12306230" cy="3390004"/>
            <a:chOff x="1088" y="2538"/>
            <a:chExt cx="10432" cy="821"/>
          </a:xfrm>
        </p:grpSpPr>
        <p:grpSp>
          <p:nvGrpSpPr>
            <p:cNvPr id="41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44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5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42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64" name="Rectangle 81"/>
          <p:cNvSpPr>
            <a:spLocks noChangeArrowheads="1"/>
          </p:cNvSpPr>
          <p:nvPr/>
        </p:nvSpPr>
        <p:spPr bwMode="auto">
          <a:xfrm>
            <a:off x="2711625" y="3799450"/>
            <a:ext cx="8496944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100" b="1" dirty="0" smtClean="0">
                <a:latin typeface="Kayra Aydin" panose="020F0503040000020004" pitchFamily="34" charset="0"/>
                <a:cs typeface="Times New Roman" pitchFamily="18" charset="0"/>
              </a:rPr>
              <a:t>se</a:t>
            </a:r>
            <a:r>
              <a:rPr lang="tr-TR" sz="171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kiz</a:t>
            </a:r>
            <a:endParaRPr lang="tr-TR" sz="171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7" y="32550"/>
            <a:ext cx="3281765" cy="318968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604" y="3650849"/>
            <a:ext cx="2485711" cy="3043158"/>
          </a:xfrm>
          <a:prstGeom prst="rect">
            <a:avLst/>
          </a:prstGeom>
        </p:spPr>
      </p:pic>
      <p:sp>
        <p:nvSpPr>
          <p:cNvPr id="68" name="Rectangle 81"/>
          <p:cNvSpPr>
            <a:spLocks noChangeArrowheads="1"/>
          </p:cNvSpPr>
          <p:nvPr/>
        </p:nvSpPr>
        <p:spPr bwMode="auto">
          <a:xfrm>
            <a:off x="2608314" y="398900"/>
            <a:ext cx="3847725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7030A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se</a:t>
            </a:r>
            <a:endParaRPr lang="tr-TR" sz="17000" b="1" dirty="0"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37" name="Rectangle 81"/>
          <p:cNvSpPr>
            <a:spLocks noChangeArrowheads="1"/>
          </p:cNvSpPr>
          <p:nvPr/>
        </p:nvSpPr>
        <p:spPr bwMode="auto">
          <a:xfrm>
            <a:off x="5087888" y="506638"/>
            <a:ext cx="2752994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solidFill>
                  <a:srgbClr val="0070C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lang="tr-TR" sz="17000" b="1" dirty="0">
              <a:solidFill>
                <a:srgbClr val="0070C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290" y="2456378"/>
            <a:ext cx="2746637" cy="274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73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64" grpId="0"/>
      <p:bldP spid="68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1524001" y="-24737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7" name="Rectangle 59"/>
          <p:cNvSpPr>
            <a:spLocks noChangeArrowheads="1"/>
          </p:cNvSpPr>
          <p:nvPr/>
        </p:nvSpPr>
        <p:spPr bwMode="auto">
          <a:xfrm>
            <a:off x="1524000" y="-24737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57"/>
          <p:cNvSpPr>
            <a:spLocks noChangeArrowheads="1"/>
          </p:cNvSpPr>
          <p:nvPr/>
        </p:nvSpPr>
        <p:spPr bwMode="auto">
          <a:xfrm>
            <a:off x="1524001" y="186716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58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59"/>
          <p:cNvSpPr>
            <a:spLocks noChangeArrowheads="1"/>
          </p:cNvSpPr>
          <p:nvPr/>
        </p:nvSpPr>
        <p:spPr bwMode="auto">
          <a:xfrm>
            <a:off x="1524000" y="186716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60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57"/>
          <p:cNvSpPr>
            <a:spLocks noChangeArrowheads="1"/>
          </p:cNvSpPr>
          <p:nvPr/>
        </p:nvSpPr>
        <p:spPr bwMode="auto">
          <a:xfrm>
            <a:off x="1524001" y="296733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58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59"/>
          <p:cNvSpPr>
            <a:spLocks noChangeArrowheads="1"/>
          </p:cNvSpPr>
          <p:nvPr/>
        </p:nvSpPr>
        <p:spPr bwMode="auto">
          <a:xfrm>
            <a:off x="1524000" y="296733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60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-65765" y="225447"/>
            <a:ext cx="12306230" cy="3411637"/>
            <a:chOff x="1088" y="2538"/>
            <a:chExt cx="10432" cy="821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146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7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144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5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48" name="Rectangle 81"/>
          <p:cNvSpPr>
            <a:spLocks noChangeArrowheads="1"/>
          </p:cNvSpPr>
          <p:nvPr/>
        </p:nvSpPr>
        <p:spPr bwMode="auto">
          <a:xfrm>
            <a:off x="6127303" y="397402"/>
            <a:ext cx="4865242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solidFill>
                  <a:srgbClr val="FF000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kuz</a:t>
            </a:r>
            <a:endParaRPr lang="tr-TR" sz="170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149" name="Rectangle 56"/>
          <p:cNvSpPr>
            <a:spLocks noChangeArrowheads="1"/>
          </p:cNvSpPr>
          <p:nvPr/>
        </p:nvSpPr>
        <p:spPr bwMode="auto">
          <a:xfrm>
            <a:off x="1524000" y="5081879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3600">
                <a:latin typeface="TTKB Dik Temel Abece Dot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57"/>
          <p:cNvSpPr>
            <a:spLocks noChangeArrowheads="1"/>
          </p:cNvSpPr>
          <p:nvPr/>
        </p:nvSpPr>
        <p:spPr bwMode="auto">
          <a:xfrm>
            <a:off x="1524001" y="508187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58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ectangle 59"/>
          <p:cNvSpPr>
            <a:spLocks noChangeArrowheads="1"/>
          </p:cNvSpPr>
          <p:nvPr/>
        </p:nvSpPr>
        <p:spPr bwMode="auto">
          <a:xfrm>
            <a:off x="1524000" y="508187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Rectangle 60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26"/>
          <p:cNvGrpSpPr>
            <a:grpSpLocks/>
          </p:cNvGrpSpPr>
          <p:nvPr/>
        </p:nvGrpSpPr>
        <p:grpSpPr bwMode="auto">
          <a:xfrm>
            <a:off x="-99945" y="3650849"/>
            <a:ext cx="12306230" cy="3390004"/>
            <a:chOff x="1088" y="2538"/>
            <a:chExt cx="10432" cy="821"/>
          </a:xfrm>
        </p:grpSpPr>
        <p:grpSp>
          <p:nvGrpSpPr>
            <p:cNvPr id="41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44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5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42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64" name="Rectangle 81"/>
          <p:cNvSpPr>
            <a:spLocks noChangeArrowheads="1"/>
          </p:cNvSpPr>
          <p:nvPr/>
        </p:nvSpPr>
        <p:spPr bwMode="auto">
          <a:xfrm>
            <a:off x="2711625" y="3799450"/>
            <a:ext cx="8496944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100" b="1" dirty="0" smtClean="0">
                <a:latin typeface="Kayra Aydin" panose="020F0503040000020004" pitchFamily="34" charset="0"/>
                <a:cs typeface="Times New Roman" pitchFamily="18" charset="0"/>
              </a:rPr>
              <a:t>do</a:t>
            </a:r>
            <a:r>
              <a:rPr lang="tr-TR" sz="171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kuz</a:t>
            </a:r>
            <a:endParaRPr lang="tr-TR" sz="171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7" y="32550"/>
            <a:ext cx="3281765" cy="318968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604" y="3650849"/>
            <a:ext cx="2485711" cy="3043158"/>
          </a:xfrm>
          <a:prstGeom prst="rect">
            <a:avLst/>
          </a:prstGeom>
        </p:spPr>
      </p:pic>
      <p:sp>
        <p:nvSpPr>
          <p:cNvPr id="68" name="Rectangle 81"/>
          <p:cNvSpPr>
            <a:spLocks noChangeArrowheads="1"/>
          </p:cNvSpPr>
          <p:nvPr/>
        </p:nvSpPr>
        <p:spPr bwMode="auto">
          <a:xfrm>
            <a:off x="2608314" y="398900"/>
            <a:ext cx="3847725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7030A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do</a:t>
            </a:r>
            <a:endParaRPr lang="tr-TR" sz="17000" b="1" dirty="0"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37" name="Rectangle 81"/>
          <p:cNvSpPr>
            <a:spLocks noChangeArrowheads="1"/>
          </p:cNvSpPr>
          <p:nvPr/>
        </p:nvSpPr>
        <p:spPr bwMode="auto">
          <a:xfrm>
            <a:off x="5087888" y="506638"/>
            <a:ext cx="2664296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solidFill>
                  <a:srgbClr val="0070C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lang="tr-TR" sz="17000" b="1" dirty="0">
              <a:solidFill>
                <a:srgbClr val="0070C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009" y="1863566"/>
            <a:ext cx="3173338" cy="317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53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64" grpId="0"/>
      <p:bldP spid="68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1524001" y="-24737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7" name="Rectangle 59"/>
          <p:cNvSpPr>
            <a:spLocks noChangeArrowheads="1"/>
          </p:cNvSpPr>
          <p:nvPr/>
        </p:nvSpPr>
        <p:spPr bwMode="auto">
          <a:xfrm>
            <a:off x="1524000" y="-24737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57"/>
          <p:cNvSpPr>
            <a:spLocks noChangeArrowheads="1"/>
          </p:cNvSpPr>
          <p:nvPr/>
        </p:nvSpPr>
        <p:spPr bwMode="auto">
          <a:xfrm>
            <a:off x="1524001" y="186716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58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59"/>
          <p:cNvSpPr>
            <a:spLocks noChangeArrowheads="1"/>
          </p:cNvSpPr>
          <p:nvPr/>
        </p:nvSpPr>
        <p:spPr bwMode="auto">
          <a:xfrm>
            <a:off x="1524000" y="186716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60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57"/>
          <p:cNvSpPr>
            <a:spLocks noChangeArrowheads="1"/>
          </p:cNvSpPr>
          <p:nvPr/>
        </p:nvSpPr>
        <p:spPr bwMode="auto">
          <a:xfrm>
            <a:off x="1524001" y="296733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58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59"/>
          <p:cNvSpPr>
            <a:spLocks noChangeArrowheads="1"/>
          </p:cNvSpPr>
          <p:nvPr/>
        </p:nvSpPr>
        <p:spPr bwMode="auto">
          <a:xfrm>
            <a:off x="1524000" y="296733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60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-65765" y="225447"/>
            <a:ext cx="12306230" cy="3411637"/>
            <a:chOff x="1088" y="2538"/>
            <a:chExt cx="10432" cy="821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146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7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144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5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48" name="Rectangle 81"/>
          <p:cNvSpPr>
            <a:spLocks noChangeArrowheads="1"/>
          </p:cNvSpPr>
          <p:nvPr/>
        </p:nvSpPr>
        <p:spPr bwMode="auto">
          <a:xfrm>
            <a:off x="7276256" y="397402"/>
            <a:ext cx="4508375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solidFill>
                  <a:srgbClr val="FF000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tin</a:t>
            </a:r>
            <a:endParaRPr lang="tr-TR" sz="170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149" name="Rectangle 56"/>
          <p:cNvSpPr>
            <a:spLocks noChangeArrowheads="1"/>
          </p:cNvSpPr>
          <p:nvPr/>
        </p:nvSpPr>
        <p:spPr bwMode="auto">
          <a:xfrm>
            <a:off x="1524000" y="5081879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3600">
                <a:latin typeface="TTKB Dik Temel Abece Dot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57"/>
          <p:cNvSpPr>
            <a:spLocks noChangeArrowheads="1"/>
          </p:cNvSpPr>
          <p:nvPr/>
        </p:nvSpPr>
        <p:spPr bwMode="auto">
          <a:xfrm>
            <a:off x="1524001" y="508187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58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ectangle 59"/>
          <p:cNvSpPr>
            <a:spLocks noChangeArrowheads="1"/>
          </p:cNvSpPr>
          <p:nvPr/>
        </p:nvSpPr>
        <p:spPr bwMode="auto">
          <a:xfrm>
            <a:off x="1524000" y="508187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Rectangle 60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26"/>
          <p:cNvGrpSpPr>
            <a:grpSpLocks/>
          </p:cNvGrpSpPr>
          <p:nvPr/>
        </p:nvGrpSpPr>
        <p:grpSpPr bwMode="auto">
          <a:xfrm>
            <a:off x="-99945" y="3650849"/>
            <a:ext cx="12306230" cy="3390004"/>
            <a:chOff x="1088" y="2538"/>
            <a:chExt cx="10432" cy="821"/>
          </a:xfrm>
        </p:grpSpPr>
        <p:grpSp>
          <p:nvGrpSpPr>
            <p:cNvPr id="41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44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5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42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64" name="Rectangle 81"/>
          <p:cNvSpPr>
            <a:spLocks noChangeArrowheads="1"/>
          </p:cNvSpPr>
          <p:nvPr/>
        </p:nvSpPr>
        <p:spPr bwMode="auto">
          <a:xfrm>
            <a:off x="2711625" y="3799450"/>
            <a:ext cx="8496944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100" b="1" dirty="0" smtClean="0">
                <a:latin typeface="Kayra Aydin" panose="020F0503040000020004" pitchFamily="34" charset="0"/>
                <a:cs typeface="Times New Roman" pitchFamily="18" charset="0"/>
              </a:rPr>
              <a:t>zey</a:t>
            </a:r>
            <a:r>
              <a:rPr lang="tr-TR" sz="171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tin</a:t>
            </a:r>
            <a:endParaRPr lang="tr-TR" sz="171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7" y="32550"/>
            <a:ext cx="3281765" cy="318968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604" y="3650849"/>
            <a:ext cx="2485711" cy="3043158"/>
          </a:xfrm>
          <a:prstGeom prst="rect">
            <a:avLst/>
          </a:prstGeom>
        </p:spPr>
      </p:pic>
      <p:sp>
        <p:nvSpPr>
          <p:cNvPr id="68" name="Rectangle 81"/>
          <p:cNvSpPr>
            <a:spLocks noChangeArrowheads="1"/>
          </p:cNvSpPr>
          <p:nvPr/>
        </p:nvSpPr>
        <p:spPr bwMode="auto">
          <a:xfrm>
            <a:off x="2351584" y="398900"/>
            <a:ext cx="5616624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7030A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err="1" smtClean="0"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zey</a:t>
            </a:r>
            <a:endParaRPr lang="tr-TR" sz="17000" b="1" dirty="0"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37" name="Rectangle 81"/>
          <p:cNvSpPr>
            <a:spLocks noChangeArrowheads="1"/>
          </p:cNvSpPr>
          <p:nvPr/>
        </p:nvSpPr>
        <p:spPr bwMode="auto">
          <a:xfrm>
            <a:off x="6456040" y="487748"/>
            <a:ext cx="2448272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solidFill>
                  <a:srgbClr val="0070C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lang="tr-TR" sz="17000" b="1" dirty="0">
              <a:solidFill>
                <a:srgbClr val="0070C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851" y="2600637"/>
            <a:ext cx="1809648" cy="235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67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64" grpId="0"/>
      <p:bldP spid="68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1524001" y="-24737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7" name="Rectangle 59"/>
          <p:cNvSpPr>
            <a:spLocks noChangeArrowheads="1"/>
          </p:cNvSpPr>
          <p:nvPr/>
        </p:nvSpPr>
        <p:spPr bwMode="auto">
          <a:xfrm>
            <a:off x="1524000" y="-24737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57"/>
          <p:cNvSpPr>
            <a:spLocks noChangeArrowheads="1"/>
          </p:cNvSpPr>
          <p:nvPr/>
        </p:nvSpPr>
        <p:spPr bwMode="auto">
          <a:xfrm>
            <a:off x="1524001" y="186716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58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59"/>
          <p:cNvSpPr>
            <a:spLocks noChangeArrowheads="1"/>
          </p:cNvSpPr>
          <p:nvPr/>
        </p:nvSpPr>
        <p:spPr bwMode="auto">
          <a:xfrm>
            <a:off x="1524000" y="186716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60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57"/>
          <p:cNvSpPr>
            <a:spLocks noChangeArrowheads="1"/>
          </p:cNvSpPr>
          <p:nvPr/>
        </p:nvSpPr>
        <p:spPr bwMode="auto">
          <a:xfrm>
            <a:off x="1524001" y="296733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58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59"/>
          <p:cNvSpPr>
            <a:spLocks noChangeArrowheads="1"/>
          </p:cNvSpPr>
          <p:nvPr/>
        </p:nvSpPr>
        <p:spPr bwMode="auto">
          <a:xfrm>
            <a:off x="1524000" y="296733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60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-65765" y="225447"/>
            <a:ext cx="12306230" cy="3411637"/>
            <a:chOff x="1088" y="2538"/>
            <a:chExt cx="10432" cy="821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146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7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144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5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48" name="Rectangle 81"/>
          <p:cNvSpPr>
            <a:spLocks noChangeArrowheads="1"/>
          </p:cNvSpPr>
          <p:nvPr/>
        </p:nvSpPr>
        <p:spPr bwMode="auto">
          <a:xfrm>
            <a:off x="6816080" y="397402"/>
            <a:ext cx="3960441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err="1" smtClean="0">
                <a:solidFill>
                  <a:srgbClr val="FF000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dız</a:t>
            </a:r>
            <a:endParaRPr lang="tr-TR" sz="170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149" name="Rectangle 56"/>
          <p:cNvSpPr>
            <a:spLocks noChangeArrowheads="1"/>
          </p:cNvSpPr>
          <p:nvPr/>
        </p:nvSpPr>
        <p:spPr bwMode="auto">
          <a:xfrm>
            <a:off x="1524000" y="5081879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3600">
                <a:latin typeface="TTKB Dik Temel Abece Dot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57"/>
          <p:cNvSpPr>
            <a:spLocks noChangeArrowheads="1"/>
          </p:cNvSpPr>
          <p:nvPr/>
        </p:nvSpPr>
        <p:spPr bwMode="auto">
          <a:xfrm>
            <a:off x="1524001" y="508187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58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ectangle 59"/>
          <p:cNvSpPr>
            <a:spLocks noChangeArrowheads="1"/>
          </p:cNvSpPr>
          <p:nvPr/>
        </p:nvSpPr>
        <p:spPr bwMode="auto">
          <a:xfrm>
            <a:off x="1524000" y="508187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Rectangle 60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26"/>
          <p:cNvGrpSpPr>
            <a:grpSpLocks/>
          </p:cNvGrpSpPr>
          <p:nvPr/>
        </p:nvGrpSpPr>
        <p:grpSpPr bwMode="auto">
          <a:xfrm>
            <a:off x="-99945" y="3650849"/>
            <a:ext cx="12306230" cy="3390004"/>
            <a:chOff x="1088" y="2538"/>
            <a:chExt cx="10432" cy="821"/>
          </a:xfrm>
        </p:grpSpPr>
        <p:grpSp>
          <p:nvGrpSpPr>
            <p:cNvPr id="41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44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5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42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64" name="Rectangle 81"/>
          <p:cNvSpPr>
            <a:spLocks noChangeArrowheads="1"/>
          </p:cNvSpPr>
          <p:nvPr/>
        </p:nvSpPr>
        <p:spPr bwMode="auto">
          <a:xfrm>
            <a:off x="2711625" y="3799450"/>
            <a:ext cx="8496944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100" b="1" dirty="0" smtClean="0">
                <a:latin typeface="Kayra Aydin" panose="020F0503040000020004" pitchFamily="34" charset="0"/>
                <a:cs typeface="Times New Roman" pitchFamily="18" charset="0"/>
              </a:rPr>
              <a:t>yıl</a:t>
            </a:r>
            <a:r>
              <a:rPr lang="tr-TR" sz="171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dız</a:t>
            </a:r>
            <a:endParaRPr lang="tr-TR" sz="171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7" y="32550"/>
            <a:ext cx="3281765" cy="318968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604" y="3650849"/>
            <a:ext cx="2485711" cy="3043158"/>
          </a:xfrm>
          <a:prstGeom prst="rect">
            <a:avLst/>
          </a:prstGeom>
        </p:spPr>
      </p:pic>
      <p:sp>
        <p:nvSpPr>
          <p:cNvPr id="68" name="Rectangle 81"/>
          <p:cNvSpPr>
            <a:spLocks noChangeArrowheads="1"/>
          </p:cNvSpPr>
          <p:nvPr/>
        </p:nvSpPr>
        <p:spPr bwMode="auto">
          <a:xfrm>
            <a:off x="2351584" y="398900"/>
            <a:ext cx="492899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7030A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yıl</a:t>
            </a:r>
            <a:endParaRPr lang="tr-TR" sz="17000" b="1" dirty="0"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37" name="Rectangle 81"/>
          <p:cNvSpPr>
            <a:spLocks noChangeArrowheads="1"/>
          </p:cNvSpPr>
          <p:nvPr/>
        </p:nvSpPr>
        <p:spPr bwMode="auto">
          <a:xfrm>
            <a:off x="5633349" y="487748"/>
            <a:ext cx="2262851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solidFill>
                  <a:srgbClr val="0070C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lang="tr-TR" sz="17000" b="1" dirty="0">
              <a:solidFill>
                <a:srgbClr val="0070C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337" y="2354643"/>
            <a:ext cx="3280586" cy="323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9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64" grpId="0"/>
      <p:bldP spid="68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1524001" y="-24737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7" name="Rectangle 59"/>
          <p:cNvSpPr>
            <a:spLocks noChangeArrowheads="1"/>
          </p:cNvSpPr>
          <p:nvPr/>
        </p:nvSpPr>
        <p:spPr bwMode="auto">
          <a:xfrm>
            <a:off x="1524000" y="-24737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57"/>
          <p:cNvSpPr>
            <a:spLocks noChangeArrowheads="1"/>
          </p:cNvSpPr>
          <p:nvPr/>
        </p:nvSpPr>
        <p:spPr bwMode="auto">
          <a:xfrm>
            <a:off x="1524001" y="186716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58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59"/>
          <p:cNvSpPr>
            <a:spLocks noChangeArrowheads="1"/>
          </p:cNvSpPr>
          <p:nvPr/>
        </p:nvSpPr>
        <p:spPr bwMode="auto">
          <a:xfrm>
            <a:off x="1524000" y="186716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60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57"/>
          <p:cNvSpPr>
            <a:spLocks noChangeArrowheads="1"/>
          </p:cNvSpPr>
          <p:nvPr/>
        </p:nvSpPr>
        <p:spPr bwMode="auto">
          <a:xfrm>
            <a:off x="1524001" y="296733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58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59"/>
          <p:cNvSpPr>
            <a:spLocks noChangeArrowheads="1"/>
          </p:cNvSpPr>
          <p:nvPr/>
        </p:nvSpPr>
        <p:spPr bwMode="auto">
          <a:xfrm>
            <a:off x="1524000" y="296733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60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-65765" y="225447"/>
            <a:ext cx="12306230" cy="3411637"/>
            <a:chOff x="1088" y="2538"/>
            <a:chExt cx="10432" cy="821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146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7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144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5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48" name="Rectangle 81"/>
          <p:cNvSpPr>
            <a:spLocks noChangeArrowheads="1"/>
          </p:cNvSpPr>
          <p:nvPr/>
        </p:nvSpPr>
        <p:spPr bwMode="auto">
          <a:xfrm>
            <a:off x="6816080" y="397402"/>
            <a:ext cx="3960441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solidFill>
                  <a:srgbClr val="FF000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lük</a:t>
            </a:r>
            <a:endParaRPr lang="tr-TR" sz="170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149" name="Rectangle 56"/>
          <p:cNvSpPr>
            <a:spLocks noChangeArrowheads="1"/>
          </p:cNvSpPr>
          <p:nvPr/>
        </p:nvSpPr>
        <p:spPr bwMode="auto">
          <a:xfrm>
            <a:off x="1524000" y="5081879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3600">
                <a:latin typeface="TTKB Dik Temel Abece Dot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57"/>
          <p:cNvSpPr>
            <a:spLocks noChangeArrowheads="1"/>
          </p:cNvSpPr>
          <p:nvPr/>
        </p:nvSpPr>
        <p:spPr bwMode="auto">
          <a:xfrm>
            <a:off x="1524001" y="508187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58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ectangle 59"/>
          <p:cNvSpPr>
            <a:spLocks noChangeArrowheads="1"/>
          </p:cNvSpPr>
          <p:nvPr/>
        </p:nvSpPr>
        <p:spPr bwMode="auto">
          <a:xfrm>
            <a:off x="1524000" y="508187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Rectangle 60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26"/>
          <p:cNvGrpSpPr>
            <a:grpSpLocks/>
          </p:cNvGrpSpPr>
          <p:nvPr/>
        </p:nvGrpSpPr>
        <p:grpSpPr bwMode="auto">
          <a:xfrm>
            <a:off x="-99945" y="3650849"/>
            <a:ext cx="12306230" cy="3390004"/>
            <a:chOff x="1088" y="2538"/>
            <a:chExt cx="10432" cy="821"/>
          </a:xfrm>
        </p:grpSpPr>
        <p:grpSp>
          <p:nvGrpSpPr>
            <p:cNvPr id="41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44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5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42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64" name="Rectangle 81"/>
          <p:cNvSpPr>
            <a:spLocks noChangeArrowheads="1"/>
          </p:cNvSpPr>
          <p:nvPr/>
        </p:nvSpPr>
        <p:spPr bwMode="auto">
          <a:xfrm>
            <a:off x="2711625" y="3799450"/>
            <a:ext cx="8496944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100" b="1" dirty="0" smtClean="0">
                <a:latin typeface="Kayra Aydin" panose="020F0503040000020004" pitchFamily="34" charset="0"/>
                <a:cs typeface="Times New Roman" pitchFamily="18" charset="0"/>
              </a:rPr>
              <a:t>söz</a:t>
            </a:r>
            <a:r>
              <a:rPr lang="tr-TR" sz="171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lük</a:t>
            </a:r>
            <a:endParaRPr lang="tr-TR" sz="171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7" y="32550"/>
            <a:ext cx="3281765" cy="318968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604" y="3650849"/>
            <a:ext cx="2485711" cy="3043158"/>
          </a:xfrm>
          <a:prstGeom prst="rect">
            <a:avLst/>
          </a:prstGeom>
        </p:spPr>
      </p:pic>
      <p:sp>
        <p:nvSpPr>
          <p:cNvPr id="68" name="Rectangle 81"/>
          <p:cNvSpPr>
            <a:spLocks noChangeArrowheads="1"/>
          </p:cNvSpPr>
          <p:nvPr/>
        </p:nvSpPr>
        <p:spPr bwMode="auto">
          <a:xfrm>
            <a:off x="2351584" y="398900"/>
            <a:ext cx="492899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7030A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söz</a:t>
            </a:r>
            <a:endParaRPr lang="tr-TR" sz="17000" b="1" dirty="0"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37" name="Rectangle 81"/>
          <p:cNvSpPr>
            <a:spLocks noChangeArrowheads="1"/>
          </p:cNvSpPr>
          <p:nvPr/>
        </p:nvSpPr>
        <p:spPr bwMode="auto">
          <a:xfrm>
            <a:off x="5879976" y="487748"/>
            <a:ext cx="2016224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solidFill>
                  <a:srgbClr val="0070C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lang="tr-TR" sz="17000" b="1" dirty="0">
              <a:solidFill>
                <a:srgbClr val="0070C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869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64" grpId="0"/>
      <p:bldP spid="68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1524001" y="-24737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7" name="Rectangle 59"/>
          <p:cNvSpPr>
            <a:spLocks noChangeArrowheads="1"/>
          </p:cNvSpPr>
          <p:nvPr/>
        </p:nvSpPr>
        <p:spPr bwMode="auto">
          <a:xfrm>
            <a:off x="1524000" y="-24737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57"/>
          <p:cNvSpPr>
            <a:spLocks noChangeArrowheads="1"/>
          </p:cNvSpPr>
          <p:nvPr/>
        </p:nvSpPr>
        <p:spPr bwMode="auto">
          <a:xfrm>
            <a:off x="1524001" y="186716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58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59"/>
          <p:cNvSpPr>
            <a:spLocks noChangeArrowheads="1"/>
          </p:cNvSpPr>
          <p:nvPr/>
        </p:nvSpPr>
        <p:spPr bwMode="auto">
          <a:xfrm>
            <a:off x="1524000" y="186716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60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57"/>
          <p:cNvSpPr>
            <a:spLocks noChangeArrowheads="1"/>
          </p:cNvSpPr>
          <p:nvPr/>
        </p:nvSpPr>
        <p:spPr bwMode="auto">
          <a:xfrm>
            <a:off x="1524001" y="296733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58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59"/>
          <p:cNvSpPr>
            <a:spLocks noChangeArrowheads="1"/>
          </p:cNvSpPr>
          <p:nvPr/>
        </p:nvSpPr>
        <p:spPr bwMode="auto">
          <a:xfrm>
            <a:off x="1524000" y="296733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60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-65765" y="225447"/>
            <a:ext cx="12306230" cy="3411637"/>
            <a:chOff x="1088" y="2538"/>
            <a:chExt cx="10432" cy="821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146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7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144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5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48" name="Rectangle 81"/>
          <p:cNvSpPr>
            <a:spLocks noChangeArrowheads="1"/>
          </p:cNvSpPr>
          <p:nvPr/>
        </p:nvSpPr>
        <p:spPr bwMode="auto">
          <a:xfrm>
            <a:off x="6456040" y="397402"/>
            <a:ext cx="5583986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err="1" smtClean="0">
                <a:solidFill>
                  <a:srgbClr val="FF000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man</a:t>
            </a:r>
            <a:endParaRPr lang="tr-TR" sz="170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149" name="Rectangle 56"/>
          <p:cNvSpPr>
            <a:spLocks noChangeArrowheads="1"/>
          </p:cNvSpPr>
          <p:nvPr/>
        </p:nvSpPr>
        <p:spPr bwMode="auto">
          <a:xfrm>
            <a:off x="1524000" y="5081879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3600">
                <a:latin typeface="TTKB Dik Temel Abece Dot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57"/>
          <p:cNvSpPr>
            <a:spLocks noChangeArrowheads="1"/>
          </p:cNvSpPr>
          <p:nvPr/>
        </p:nvSpPr>
        <p:spPr bwMode="auto">
          <a:xfrm>
            <a:off x="1524001" y="508187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58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ectangle 59"/>
          <p:cNvSpPr>
            <a:spLocks noChangeArrowheads="1"/>
          </p:cNvSpPr>
          <p:nvPr/>
        </p:nvSpPr>
        <p:spPr bwMode="auto">
          <a:xfrm>
            <a:off x="1524000" y="508187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Rectangle 60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26"/>
          <p:cNvGrpSpPr>
            <a:grpSpLocks/>
          </p:cNvGrpSpPr>
          <p:nvPr/>
        </p:nvGrpSpPr>
        <p:grpSpPr bwMode="auto">
          <a:xfrm>
            <a:off x="-99945" y="3650849"/>
            <a:ext cx="12306230" cy="3390004"/>
            <a:chOff x="1088" y="2538"/>
            <a:chExt cx="10432" cy="821"/>
          </a:xfrm>
        </p:grpSpPr>
        <p:grpSp>
          <p:nvGrpSpPr>
            <p:cNvPr id="41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44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5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42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64" name="Rectangle 81"/>
          <p:cNvSpPr>
            <a:spLocks noChangeArrowheads="1"/>
          </p:cNvSpPr>
          <p:nvPr/>
        </p:nvSpPr>
        <p:spPr bwMode="auto">
          <a:xfrm>
            <a:off x="2711624" y="3799450"/>
            <a:ext cx="9459271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100" b="1" dirty="0" smtClean="0">
                <a:latin typeface="Kayra Aydin" panose="020F0503040000020004" pitchFamily="34" charset="0"/>
                <a:cs typeface="Times New Roman" pitchFamily="18" charset="0"/>
              </a:rPr>
              <a:t>za</a:t>
            </a:r>
            <a:r>
              <a:rPr lang="tr-TR" sz="171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man</a:t>
            </a:r>
            <a:endParaRPr lang="tr-TR" sz="171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7" y="32550"/>
            <a:ext cx="3281765" cy="318968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604" y="3650849"/>
            <a:ext cx="2485711" cy="3043158"/>
          </a:xfrm>
          <a:prstGeom prst="rect">
            <a:avLst/>
          </a:prstGeom>
        </p:spPr>
      </p:pic>
      <p:sp>
        <p:nvSpPr>
          <p:cNvPr id="68" name="Rectangle 81"/>
          <p:cNvSpPr>
            <a:spLocks noChangeArrowheads="1"/>
          </p:cNvSpPr>
          <p:nvPr/>
        </p:nvSpPr>
        <p:spPr bwMode="auto">
          <a:xfrm>
            <a:off x="2351584" y="398900"/>
            <a:ext cx="492899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7030A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err="1" smtClean="0"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za</a:t>
            </a:r>
            <a:endParaRPr lang="tr-TR" sz="17000" b="1" dirty="0"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37" name="Rectangle 81"/>
          <p:cNvSpPr>
            <a:spLocks noChangeArrowheads="1"/>
          </p:cNvSpPr>
          <p:nvPr/>
        </p:nvSpPr>
        <p:spPr bwMode="auto">
          <a:xfrm>
            <a:off x="5504181" y="487748"/>
            <a:ext cx="2053826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solidFill>
                  <a:srgbClr val="0070C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lang="tr-TR" sz="17000" b="1" dirty="0">
              <a:solidFill>
                <a:srgbClr val="0070C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958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64" grpId="0"/>
      <p:bldP spid="68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1524001" y="-24737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7" name="Rectangle 59"/>
          <p:cNvSpPr>
            <a:spLocks noChangeArrowheads="1"/>
          </p:cNvSpPr>
          <p:nvPr/>
        </p:nvSpPr>
        <p:spPr bwMode="auto">
          <a:xfrm>
            <a:off x="1524000" y="-24737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57"/>
          <p:cNvSpPr>
            <a:spLocks noChangeArrowheads="1"/>
          </p:cNvSpPr>
          <p:nvPr/>
        </p:nvSpPr>
        <p:spPr bwMode="auto">
          <a:xfrm>
            <a:off x="1524001" y="186716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58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59"/>
          <p:cNvSpPr>
            <a:spLocks noChangeArrowheads="1"/>
          </p:cNvSpPr>
          <p:nvPr/>
        </p:nvSpPr>
        <p:spPr bwMode="auto">
          <a:xfrm>
            <a:off x="1524000" y="186716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60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57"/>
          <p:cNvSpPr>
            <a:spLocks noChangeArrowheads="1"/>
          </p:cNvSpPr>
          <p:nvPr/>
        </p:nvSpPr>
        <p:spPr bwMode="auto">
          <a:xfrm>
            <a:off x="1524001" y="296733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58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59"/>
          <p:cNvSpPr>
            <a:spLocks noChangeArrowheads="1"/>
          </p:cNvSpPr>
          <p:nvPr/>
        </p:nvSpPr>
        <p:spPr bwMode="auto">
          <a:xfrm>
            <a:off x="1524000" y="296733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60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-65765" y="225447"/>
            <a:ext cx="12306230" cy="3411637"/>
            <a:chOff x="1088" y="2538"/>
            <a:chExt cx="10432" cy="821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146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7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144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5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48" name="Rectangle 81"/>
          <p:cNvSpPr>
            <a:spLocks noChangeArrowheads="1"/>
          </p:cNvSpPr>
          <p:nvPr/>
        </p:nvSpPr>
        <p:spPr bwMode="auto">
          <a:xfrm>
            <a:off x="6744072" y="397402"/>
            <a:ext cx="3528392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err="1" smtClean="0">
                <a:solidFill>
                  <a:srgbClr val="FF000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z</a:t>
            </a:r>
            <a:r>
              <a:rPr lang="tr-TR" sz="17000" b="1" dirty="0" err="1">
                <a:solidFill>
                  <a:srgbClr val="FF000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ı</a:t>
            </a:r>
            <a:endParaRPr lang="tr-TR" sz="170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149" name="Rectangle 56"/>
          <p:cNvSpPr>
            <a:spLocks noChangeArrowheads="1"/>
          </p:cNvSpPr>
          <p:nvPr/>
        </p:nvSpPr>
        <p:spPr bwMode="auto">
          <a:xfrm>
            <a:off x="1524000" y="5081879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3600">
                <a:latin typeface="TTKB Dik Temel Abece Dot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57"/>
          <p:cNvSpPr>
            <a:spLocks noChangeArrowheads="1"/>
          </p:cNvSpPr>
          <p:nvPr/>
        </p:nvSpPr>
        <p:spPr bwMode="auto">
          <a:xfrm>
            <a:off x="1524001" y="508187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58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ectangle 59"/>
          <p:cNvSpPr>
            <a:spLocks noChangeArrowheads="1"/>
          </p:cNvSpPr>
          <p:nvPr/>
        </p:nvSpPr>
        <p:spPr bwMode="auto">
          <a:xfrm>
            <a:off x="1524000" y="508187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Rectangle 60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26"/>
          <p:cNvGrpSpPr>
            <a:grpSpLocks/>
          </p:cNvGrpSpPr>
          <p:nvPr/>
        </p:nvGrpSpPr>
        <p:grpSpPr bwMode="auto">
          <a:xfrm>
            <a:off x="-99945" y="3650849"/>
            <a:ext cx="12306230" cy="3390004"/>
            <a:chOff x="1088" y="2538"/>
            <a:chExt cx="10432" cy="821"/>
          </a:xfrm>
        </p:grpSpPr>
        <p:grpSp>
          <p:nvGrpSpPr>
            <p:cNvPr id="41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44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5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42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64" name="Rectangle 81"/>
          <p:cNvSpPr>
            <a:spLocks noChangeArrowheads="1"/>
          </p:cNvSpPr>
          <p:nvPr/>
        </p:nvSpPr>
        <p:spPr bwMode="auto">
          <a:xfrm>
            <a:off x="2711625" y="3799450"/>
            <a:ext cx="8496944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100" b="1" dirty="0">
                <a:latin typeface="Kayra Aydin" panose="020F0503040000020004" pitchFamily="34" charset="0"/>
                <a:cs typeface="Times New Roman" pitchFamily="18" charset="0"/>
              </a:rPr>
              <a:t>k</a:t>
            </a:r>
            <a:r>
              <a:rPr lang="tr-TR" sz="17100" b="1" dirty="0" smtClean="0">
                <a:latin typeface="Kayra Aydin" panose="020F0503040000020004" pitchFamily="34" charset="0"/>
                <a:cs typeface="Times New Roman" pitchFamily="18" charset="0"/>
              </a:rPr>
              <a:t>a</a:t>
            </a:r>
            <a:r>
              <a:rPr lang="tr-TR" sz="171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zı</a:t>
            </a:r>
            <a:endParaRPr lang="tr-TR" sz="171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7" y="32550"/>
            <a:ext cx="3281765" cy="318968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604" y="3650849"/>
            <a:ext cx="2485711" cy="3043158"/>
          </a:xfrm>
          <a:prstGeom prst="rect">
            <a:avLst/>
          </a:prstGeom>
        </p:spPr>
      </p:pic>
      <p:sp>
        <p:nvSpPr>
          <p:cNvPr id="68" name="Rectangle 81"/>
          <p:cNvSpPr>
            <a:spLocks noChangeArrowheads="1"/>
          </p:cNvSpPr>
          <p:nvPr/>
        </p:nvSpPr>
        <p:spPr bwMode="auto">
          <a:xfrm>
            <a:off x="2711624" y="398900"/>
            <a:ext cx="4446801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7030A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err="1"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k</a:t>
            </a:r>
            <a:r>
              <a:rPr lang="tr-TR" sz="17000" b="1" dirty="0" err="1" smtClean="0"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a</a:t>
            </a:r>
            <a:endParaRPr lang="tr-TR" sz="17000" b="1" dirty="0"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37" name="Rectangle 81"/>
          <p:cNvSpPr>
            <a:spLocks noChangeArrowheads="1"/>
          </p:cNvSpPr>
          <p:nvPr/>
        </p:nvSpPr>
        <p:spPr bwMode="auto">
          <a:xfrm>
            <a:off x="5591944" y="506638"/>
            <a:ext cx="2736304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solidFill>
                  <a:srgbClr val="0070C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lang="tr-TR" sz="17000" b="1" dirty="0">
              <a:solidFill>
                <a:srgbClr val="0070C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436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64" grpId="0"/>
      <p:bldP spid="68" grpId="0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1524001" y="-24737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7" name="Rectangle 59"/>
          <p:cNvSpPr>
            <a:spLocks noChangeArrowheads="1"/>
          </p:cNvSpPr>
          <p:nvPr/>
        </p:nvSpPr>
        <p:spPr bwMode="auto">
          <a:xfrm>
            <a:off x="1524000" y="-24737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57"/>
          <p:cNvSpPr>
            <a:spLocks noChangeArrowheads="1"/>
          </p:cNvSpPr>
          <p:nvPr/>
        </p:nvSpPr>
        <p:spPr bwMode="auto">
          <a:xfrm>
            <a:off x="1524001" y="186716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58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59"/>
          <p:cNvSpPr>
            <a:spLocks noChangeArrowheads="1"/>
          </p:cNvSpPr>
          <p:nvPr/>
        </p:nvSpPr>
        <p:spPr bwMode="auto">
          <a:xfrm>
            <a:off x="1524000" y="186716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60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57"/>
          <p:cNvSpPr>
            <a:spLocks noChangeArrowheads="1"/>
          </p:cNvSpPr>
          <p:nvPr/>
        </p:nvSpPr>
        <p:spPr bwMode="auto">
          <a:xfrm>
            <a:off x="1524001" y="296733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58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59"/>
          <p:cNvSpPr>
            <a:spLocks noChangeArrowheads="1"/>
          </p:cNvSpPr>
          <p:nvPr/>
        </p:nvSpPr>
        <p:spPr bwMode="auto">
          <a:xfrm>
            <a:off x="1524000" y="296733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60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-65765" y="225447"/>
            <a:ext cx="12306230" cy="3411637"/>
            <a:chOff x="1088" y="2538"/>
            <a:chExt cx="10432" cy="821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146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7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144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5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48" name="Rectangle 81"/>
          <p:cNvSpPr>
            <a:spLocks noChangeArrowheads="1"/>
          </p:cNvSpPr>
          <p:nvPr/>
        </p:nvSpPr>
        <p:spPr bwMode="auto">
          <a:xfrm>
            <a:off x="6816081" y="397402"/>
            <a:ext cx="288032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solidFill>
                  <a:srgbClr val="FF000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ki</a:t>
            </a:r>
            <a:endParaRPr lang="tr-TR" sz="170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149" name="Rectangle 56"/>
          <p:cNvSpPr>
            <a:spLocks noChangeArrowheads="1"/>
          </p:cNvSpPr>
          <p:nvPr/>
        </p:nvSpPr>
        <p:spPr bwMode="auto">
          <a:xfrm>
            <a:off x="1524000" y="5081879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3600">
                <a:latin typeface="TTKB Dik Temel Abece Dot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57"/>
          <p:cNvSpPr>
            <a:spLocks noChangeArrowheads="1"/>
          </p:cNvSpPr>
          <p:nvPr/>
        </p:nvSpPr>
        <p:spPr bwMode="auto">
          <a:xfrm>
            <a:off x="1524001" y="508187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58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ectangle 59"/>
          <p:cNvSpPr>
            <a:spLocks noChangeArrowheads="1"/>
          </p:cNvSpPr>
          <p:nvPr/>
        </p:nvSpPr>
        <p:spPr bwMode="auto">
          <a:xfrm>
            <a:off x="1524000" y="508187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Rectangle 60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26"/>
          <p:cNvGrpSpPr>
            <a:grpSpLocks/>
          </p:cNvGrpSpPr>
          <p:nvPr/>
        </p:nvGrpSpPr>
        <p:grpSpPr bwMode="auto">
          <a:xfrm>
            <a:off x="-99945" y="3650849"/>
            <a:ext cx="12306230" cy="3390004"/>
            <a:chOff x="1088" y="2538"/>
            <a:chExt cx="10432" cy="821"/>
          </a:xfrm>
        </p:grpSpPr>
        <p:grpSp>
          <p:nvGrpSpPr>
            <p:cNvPr id="41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44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5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42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64" name="Rectangle 81"/>
          <p:cNvSpPr>
            <a:spLocks noChangeArrowheads="1"/>
          </p:cNvSpPr>
          <p:nvPr/>
        </p:nvSpPr>
        <p:spPr bwMode="auto">
          <a:xfrm>
            <a:off x="2711625" y="3799450"/>
            <a:ext cx="8496944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100" b="1" dirty="0" smtClean="0">
                <a:latin typeface="Kayra Aydin" panose="020F0503040000020004" pitchFamily="34" charset="0"/>
                <a:cs typeface="Times New Roman" pitchFamily="18" charset="0"/>
              </a:rPr>
              <a:t>Ze</a:t>
            </a:r>
            <a:r>
              <a:rPr lang="tr-TR" sz="171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ki</a:t>
            </a:r>
            <a:endParaRPr lang="tr-TR" sz="171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7" y="32550"/>
            <a:ext cx="3281765" cy="318968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604" y="3650849"/>
            <a:ext cx="2485711" cy="3043158"/>
          </a:xfrm>
          <a:prstGeom prst="rect">
            <a:avLst/>
          </a:prstGeom>
        </p:spPr>
      </p:pic>
      <p:sp>
        <p:nvSpPr>
          <p:cNvPr id="68" name="Rectangle 81"/>
          <p:cNvSpPr>
            <a:spLocks noChangeArrowheads="1"/>
          </p:cNvSpPr>
          <p:nvPr/>
        </p:nvSpPr>
        <p:spPr bwMode="auto">
          <a:xfrm>
            <a:off x="2927648" y="398900"/>
            <a:ext cx="4352926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7030A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ze</a:t>
            </a:r>
            <a:endParaRPr lang="tr-TR" sz="17000" b="1" dirty="0"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37" name="Rectangle 81"/>
          <p:cNvSpPr>
            <a:spLocks noChangeArrowheads="1"/>
          </p:cNvSpPr>
          <p:nvPr/>
        </p:nvSpPr>
        <p:spPr bwMode="auto">
          <a:xfrm>
            <a:off x="5879976" y="487748"/>
            <a:ext cx="2016224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solidFill>
                  <a:srgbClr val="0070C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lang="tr-TR" sz="17000" b="1" dirty="0">
              <a:solidFill>
                <a:srgbClr val="0070C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177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64" grpId="0"/>
      <p:bldP spid="68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1524001" y="-24737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7" name="Rectangle 59"/>
          <p:cNvSpPr>
            <a:spLocks noChangeArrowheads="1"/>
          </p:cNvSpPr>
          <p:nvPr/>
        </p:nvSpPr>
        <p:spPr bwMode="auto">
          <a:xfrm>
            <a:off x="1524000" y="-24737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57"/>
          <p:cNvSpPr>
            <a:spLocks noChangeArrowheads="1"/>
          </p:cNvSpPr>
          <p:nvPr/>
        </p:nvSpPr>
        <p:spPr bwMode="auto">
          <a:xfrm>
            <a:off x="1524001" y="186716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58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59"/>
          <p:cNvSpPr>
            <a:spLocks noChangeArrowheads="1"/>
          </p:cNvSpPr>
          <p:nvPr/>
        </p:nvSpPr>
        <p:spPr bwMode="auto">
          <a:xfrm>
            <a:off x="1524000" y="186716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60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57"/>
          <p:cNvSpPr>
            <a:spLocks noChangeArrowheads="1"/>
          </p:cNvSpPr>
          <p:nvPr/>
        </p:nvSpPr>
        <p:spPr bwMode="auto">
          <a:xfrm>
            <a:off x="1524001" y="296733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58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59"/>
          <p:cNvSpPr>
            <a:spLocks noChangeArrowheads="1"/>
          </p:cNvSpPr>
          <p:nvPr/>
        </p:nvSpPr>
        <p:spPr bwMode="auto">
          <a:xfrm>
            <a:off x="1524000" y="296733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60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-65765" y="225447"/>
            <a:ext cx="12306230" cy="3411637"/>
            <a:chOff x="1088" y="2538"/>
            <a:chExt cx="10432" cy="821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146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7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144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5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48" name="Rectangle 81"/>
          <p:cNvSpPr>
            <a:spLocks noChangeArrowheads="1"/>
          </p:cNvSpPr>
          <p:nvPr/>
        </p:nvSpPr>
        <p:spPr bwMode="auto">
          <a:xfrm>
            <a:off x="6816080" y="397402"/>
            <a:ext cx="3672407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solidFill>
                  <a:srgbClr val="FF000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ya</a:t>
            </a:r>
            <a:endParaRPr lang="tr-TR" sz="170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149" name="Rectangle 56"/>
          <p:cNvSpPr>
            <a:spLocks noChangeArrowheads="1"/>
          </p:cNvSpPr>
          <p:nvPr/>
        </p:nvSpPr>
        <p:spPr bwMode="auto">
          <a:xfrm>
            <a:off x="1524000" y="5081879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3600">
                <a:latin typeface="TTKB Dik Temel Abece Dot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57"/>
          <p:cNvSpPr>
            <a:spLocks noChangeArrowheads="1"/>
          </p:cNvSpPr>
          <p:nvPr/>
        </p:nvSpPr>
        <p:spPr bwMode="auto">
          <a:xfrm>
            <a:off x="1524001" y="508187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58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ectangle 59"/>
          <p:cNvSpPr>
            <a:spLocks noChangeArrowheads="1"/>
          </p:cNvSpPr>
          <p:nvPr/>
        </p:nvSpPr>
        <p:spPr bwMode="auto">
          <a:xfrm>
            <a:off x="1524000" y="508187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Rectangle 60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26"/>
          <p:cNvGrpSpPr>
            <a:grpSpLocks/>
          </p:cNvGrpSpPr>
          <p:nvPr/>
        </p:nvGrpSpPr>
        <p:grpSpPr bwMode="auto">
          <a:xfrm>
            <a:off x="-99945" y="3650849"/>
            <a:ext cx="12306230" cy="3390004"/>
            <a:chOff x="1088" y="2538"/>
            <a:chExt cx="10432" cy="821"/>
          </a:xfrm>
        </p:grpSpPr>
        <p:grpSp>
          <p:nvGrpSpPr>
            <p:cNvPr id="41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44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5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42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64" name="Rectangle 81"/>
          <p:cNvSpPr>
            <a:spLocks noChangeArrowheads="1"/>
          </p:cNvSpPr>
          <p:nvPr/>
        </p:nvSpPr>
        <p:spPr bwMode="auto">
          <a:xfrm>
            <a:off x="2711625" y="3799450"/>
            <a:ext cx="8496944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100" b="1" dirty="0" smtClean="0">
                <a:latin typeface="Kayra Aydin" panose="020F0503040000020004" pitchFamily="34" charset="0"/>
                <a:cs typeface="Times New Roman" pitchFamily="18" charset="0"/>
              </a:rPr>
              <a:t>Zi</a:t>
            </a:r>
            <a:r>
              <a:rPr lang="tr-TR" sz="171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ya</a:t>
            </a:r>
            <a:endParaRPr lang="tr-TR" sz="171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7" y="32550"/>
            <a:ext cx="3281765" cy="318968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604" y="3650849"/>
            <a:ext cx="2485711" cy="3043158"/>
          </a:xfrm>
          <a:prstGeom prst="rect">
            <a:avLst/>
          </a:prstGeom>
        </p:spPr>
      </p:pic>
      <p:sp>
        <p:nvSpPr>
          <p:cNvPr id="68" name="Rectangle 81"/>
          <p:cNvSpPr>
            <a:spLocks noChangeArrowheads="1"/>
          </p:cNvSpPr>
          <p:nvPr/>
        </p:nvSpPr>
        <p:spPr bwMode="auto">
          <a:xfrm>
            <a:off x="2927648" y="398900"/>
            <a:ext cx="4352926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7030A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err="1" smtClean="0"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zi</a:t>
            </a:r>
            <a:endParaRPr lang="tr-TR" sz="17000" b="1" dirty="0"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37" name="Rectangle 81"/>
          <p:cNvSpPr>
            <a:spLocks noChangeArrowheads="1"/>
          </p:cNvSpPr>
          <p:nvPr/>
        </p:nvSpPr>
        <p:spPr bwMode="auto">
          <a:xfrm>
            <a:off x="5504180" y="487748"/>
            <a:ext cx="2175996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solidFill>
                  <a:srgbClr val="0070C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lang="tr-TR" sz="17000" b="1" dirty="0">
              <a:solidFill>
                <a:srgbClr val="0070C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951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64" grpId="0"/>
      <p:bldP spid="68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1524001" y="-24737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7" name="Rectangle 59"/>
          <p:cNvSpPr>
            <a:spLocks noChangeArrowheads="1"/>
          </p:cNvSpPr>
          <p:nvPr/>
        </p:nvSpPr>
        <p:spPr bwMode="auto">
          <a:xfrm>
            <a:off x="1524000" y="-24737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57"/>
          <p:cNvSpPr>
            <a:spLocks noChangeArrowheads="1"/>
          </p:cNvSpPr>
          <p:nvPr/>
        </p:nvSpPr>
        <p:spPr bwMode="auto">
          <a:xfrm>
            <a:off x="1524001" y="186716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58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59"/>
          <p:cNvSpPr>
            <a:spLocks noChangeArrowheads="1"/>
          </p:cNvSpPr>
          <p:nvPr/>
        </p:nvSpPr>
        <p:spPr bwMode="auto">
          <a:xfrm>
            <a:off x="1524000" y="186716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60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57"/>
          <p:cNvSpPr>
            <a:spLocks noChangeArrowheads="1"/>
          </p:cNvSpPr>
          <p:nvPr/>
        </p:nvSpPr>
        <p:spPr bwMode="auto">
          <a:xfrm>
            <a:off x="1524001" y="296733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58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59"/>
          <p:cNvSpPr>
            <a:spLocks noChangeArrowheads="1"/>
          </p:cNvSpPr>
          <p:nvPr/>
        </p:nvSpPr>
        <p:spPr bwMode="auto">
          <a:xfrm>
            <a:off x="1524000" y="296733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60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-65765" y="225447"/>
            <a:ext cx="12306230" cy="3411637"/>
            <a:chOff x="1088" y="2538"/>
            <a:chExt cx="10432" cy="821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146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7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144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5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48" name="Rectangle 81"/>
          <p:cNvSpPr>
            <a:spLocks noChangeArrowheads="1"/>
          </p:cNvSpPr>
          <p:nvPr/>
        </p:nvSpPr>
        <p:spPr bwMode="auto">
          <a:xfrm>
            <a:off x="6816080" y="397402"/>
            <a:ext cx="3672407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err="1">
                <a:solidFill>
                  <a:srgbClr val="FF000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r</a:t>
            </a:r>
            <a:r>
              <a:rPr lang="tr-TR" sz="17000" b="1" dirty="0" err="1" smtClean="0">
                <a:solidFill>
                  <a:srgbClr val="FF000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a</a:t>
            </a:r>
            <a:endParaRPr lang="tr-TR" sz="170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149" name="Rectangle 56"/>
          <p:cNvSpPr>
            <a:spLocks noChangeArrowheads="1"/>
          </p:cNvSpPr>
          <p:nvPr/>
        </p:nvSpPr>
        <p:spPr bwMode="auto">
          <a:xfrm>
            <a:off x="1524000" y="5081879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3600">
                <a:latin typeface="TTKB Dik Temel Abece Dot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57"/>
          <p:cNvSpPr>
            <a:spLocks noChangeArrowheads="1"/>
          </p:cNvSpPr>
          <p:nvPr/>
        </p:nvSpPr>
        <p:spPr bwMode="auto">
          <a:xfrm>
            <a:off x="1524001" y="508187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58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ectangle 59"/>
          <p:cNvSpPr>
            <a:spLocks noChangeArrowheads="1"/>
          </p:cNvSpPr>
          <p:nvPr/>
        </p:nvSpPr>
        <p:spPr bwMode="auto">
          <a:xfrm>
            <a:off x="1524000" y="508187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Rectangle 60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26"/>
          <p:cNvGrpSpPr>
            <a:grpSpLocks/>
          </p:cNvGrpSpPr>
          <p:nvPr/>
        </p:nvGrpSpPr>
        <p:grpSpPr bwMode="auto">
          <a:xfrm>
            <a:off x="-99945" y="3650849"/>
            <a:ext cx="12306230" cy="3390004"/>
            <a:chOff x="1088" y="2538"/>
            <a:chExt cx="10432" cy="821"/>
          </a:xfrm>
        </p:grpSpPr>
        <p:grpSp>
          <p:nvGrpSpPr>
            <p:cNvPr id="41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44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5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42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64" name="Rectangle 81"/>
          <p:cNvSpPr>
            <a:spLocks noChangeArrowheads="1"/>
          </p:cNvSpPr>
          <p:nvPr/>
        </p:nvSpPr>
        <p:spPr bwMode="auto">
          <a:xfrm>
            <a:off x="2711625" y="3799450"/>
            <a:ext cx="8496944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100" b="1" dirty="0" smtClean="0">
                <a:latin typeface="Kayra Aydin" panose="020F0503040000020004" pitchFamily="34" charset="0"/>
                <a:cs typeface="Times New Roman" pitchFamily="18" charset="0"/>
              </a:rPr>
              <a:t>Az</a:t>
            </a:r>
            <a:r>
              <a:rPr lang="tr-TR" sz="17100" b="1" dirty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r</a:t>
            </a:r>
            <a:r>
              <a:rPr lang="tr-TR" sz="171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a</a:t>
            </a:r>
            <a:endParaRPr lang="tr-TR" sz="171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7" y="32550"/>
            <a:ext cx="3281765" cy="318968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604" y="3650849"/>
            <a:ext cx="2485711" cy="3043158"/>
          </a:xfrm>
          <a:prstGeom prst="rect">
            <a:avLst/>
          </a:prstGeom>
        </p:spPr>
      </p:pic>
      <p:sp>
        <p:nvSpPr>
          <p:cNvPr id="68" name="Rectangle 81"/>
          <p:cNvSpPr>
            <a:spLocks noChangeArrowheads="1"/>
          </p:cNvSpPr>
          <p:nvPr/>
        </p:nvSpPr>
        <p:spPr bwMode="auto">
          <a:xfrm>
            <a:off x="2927648" y="398900"/>
            <a:ext cx="4352926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7030A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az</a:t>
            </a:r>
            <a:endParaRPr lang="tr-TR" sz="17000" b="1" dirty="0"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37" name="Rectangle 81"/>
          <p:cNvSpPr>
            <a:spLocks noChangeArrowheads="1"/>
          </p:cNvSpPr>
          <p:nvPr/>
        </p:nvSpPr>
        <p:spPr bwMode="auto">
          <a:xfrm>
            <a:off x="5504180" y="487748"/>
            <a:ext cx="2824068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solidFill>
                  <a:srgbClr val="0070C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lang="tr-TR" sz="17000" b="1" dirty="0">
              <a:solidFill>
                <a:srgbClr val="0070C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521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64" grpId="0"/>
      <p:bldP spid="68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1524001" y="-24737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7" name="Rectangle 59"/>
          <p:cNvSpPr>
            <a:spLocks noChangeArrowheads="1"/>
          </p:cNvSpPr>
          <p:nvPr/>
        </p:nvSpPr>
        <p:spPr bwMode="auto">
          <a:xfrm>
            <a:off x="1524000" y="-24737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57"/>
          <p:cNvSpPr>
            <a:spLocks noChangeArrowheads="1"/>
          </p:cNvSpPr>
          <p:nvPr/>
        </p:nvSpPr>
        <p:spPr bwMode="auto">
          <a:xfrm>
            <a:off x="1524001" y="186716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58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59"/>
          <p:cNvSpPr>
            <a:spLocks noChangeArrowheads="1"/>
          </p:cNvSpPr>
          <p:nvPr/>
        </p:nvSpPr>
        <p:spPr bwMode="auto">
          <a:xfrm>
            <a:off x="1524000" y="186716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60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57"/>
          <p:cNvSpPr>
            <a:spLocks noChangeArrowheads="1"/>
          </p:cNvSpPr>
          <p:nvPr/>
        </p:nvSpPr>
        <p:spPr bwMode="auto">
          <a:xfrm>
            <a:off x="1524001" y="296733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58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59"/>
          <p:cNvSpPr>
            <a:spLocks noChangeArrowheads="1"/>
          </p:cNvSpPr>
          <p:nvPr/>
        </p:nvSpPr>
        <p:spPr bwMode="auto">
          <a:xfrm>
            <a:off x="1524000" y="296733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60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-65765" y="225447"/>
            <a:ext cx="12306230" cy="3411637"/>
            <a:chOff x="1088" y="2538"/>
            <a:chExt cx="10432" cy="821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146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7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144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5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48" name="Rectangle 81"/>
          <p:cNvSpPr>
            <a:spLocks noChangeArrowheads="1"/>
          </p:cNvSpPr>
          <p:nvPr/>
        </p:nvSpPr>
        <p:spPr bwMode="auto">
          <a:xfrm>
            <a:off x="6816080" y="397402"/>
            <a:ext cx="3672407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err="1" smtClean="0">
                <a:solidFill>
                  <a:srgbClr val="FF000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za</a:t>
            </a:r>
            <a:endParaRPr lang="tr-TR" sz="170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149" name="Rectangle 56"/>
          <p:cNvSpPr>
            <a:spLocks noChangeArrowheads="1"/>
          </p:cNvSpPr>
          <p:nvPr/>
        </p:nvSpPr>
        <p:spPr bwMode="auto">
          <a:xfrm>
            <a:off x="1524000" y="5081879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3600">
                <a:latin typeface="TTKB Dik Temel Abece Dot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57"/>
          <p:cNvSpPr>
            <a:spLocks noChangeArrowheads="1"/>
          </p:cNvSpPr>
          <p:nvPr/>
        </p:nvSpPr>
        <p:spPr bwMode="auto">
          <a:xfrm>
            <a:off x="1524001" y="508187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58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ectangle 59"/>
          <p:cNvSpPr>
            <a:spLocks noChangeArrowheads="1"/>
          </p:cNvSpPr>
          <p:nvPr/>
        </p:nvSpPr>
        <p:spPr bwMode="auto">
          <a:xfrm>
            <a:off x="1524000" y="508187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Rectangle 60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26"/>
          <p:cNvGrpSpPr>
            <a:grpSpLocks/>
          </p:cNvGrpSpPr>
          <p:nvPr/>
        </p:nvGrpSpPr>
        <p:grpSpPr bwMode="auto">
          <a:xfrm>
            <a:off x="-99945" y="3650849"/>
            <a:ext cx="12306230" cy="3390004"/>
            <a:chOff x="1088" y="2538"/>
            <a:chExt cx="10432" cy="821"/>
          </a:xfrm>
        </p:grpSpPr>
        <p:grpSp>
          <p:nvGrpSpPr>
            <p:cNvPr id="41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44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5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42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64" name="Rectangle 81"/>
          <p:cNvSpPr>
            <a:spLocks noChangeArrowheads="1"/>
          </p:cNvSpPr>
          <p:nvPr/>
        </p:nvSpPr>
        <p:spPr bwMode="auto">
          <a:xfrm>
            <a:off x="2711625" y="3799450"/>
            <a:ext cx="8496944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100" b="1" dirty="0" smtClean="0">
                <a:latin typeface="Kayra Aydin" panose="020F0503040000020004" pitchFamily="34" charset="0"/>
                <a:cs typeface="Times New Roman" pitchFamily="18" charset="0"/>
              </a:rPr>
              <a:t>Rı</a:t>
            </a:r>
            <a:r>
              <a:rPr lang="tr-TR" sz="171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za</a:t>
            </a:r>
            <a:endParaRPr lang="tr-TR" sz="171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7" y="32550"/>
            <a:ext cx="3281765" cy="318968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604" y="3650849"/>
            <a:ext cx="2485711" cy="3043158"/>
          </a:xfrm>
          <a:prstGeom prst="rect">
            <a:avLst/>
          </a:prstGeom>
        </p:spPr>
      </p:pic>
      <p:sp>
        <p:nvSpPr>
          <p:cNvPr id="68" name="Rectangle 81"/>
          <p:cNvSpPr>
            <a:spLocks noChangeArrowheads="1"/>
          </p:cNvSpPr>
          <p:nvPr/>
        </p:nvSpPr>
        <p:spPr bwMode="auto">
          <a:xfrm>
            <a:off x="2927648" y="398900"/>
            <a:ext cx="4352926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7030A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err="1" smtClean="0"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rı</a:t>
            </a:r>
            <a:endParaRPr lang="tr-TR" sz="17000" b="1" dirty="0"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37" name="Rectangle 81"/>
          <p:cNvSpPr>
            <a:spLocks noChangeArrowheads="1"/>
          </p:cNvSpPr>
          <p:nvPr/>
        </p:nvSpPr>
        <p:spPr bwMode="auto">
          <a:xfrm>
            <a:off x="5504180" y="487748"/>
            <a:ext cx="2248004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solidFill>
                  <a:srgbClr val="0070C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lang="tr-TR" sz="17000" b="1" dirty="0">
              <a:solidFill>
                <a:srgbClr val="0070C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60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64" grpId="0"/>
      <p:bldP spid="68" grpId="0"/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1524001" y="-24737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7" name="Rectangle 59"/>
          <p:cNvSpPr>
            <a:spLocks noChangeArrowheads="1"/>
          </p:cNvSpPr>
          <p:nvPr/>
        </p:nvSpPr>
        <p:spPr bwMode="auto">
          <a:xfrm>
            <a:off x="1524000" y="-24737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57"/>
          <p:cNvSpPr>
            <a:spLocks noChangeArrowheads="1"/>
          </p:cNvSpPr>
          <p:nvPr/>
        </p:nvSpPr>
        <p:spPr bwMode="auto">
          <a:xfrm>
            <a:off x="1524001" y="186716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58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59"/>
          <p:cNvSpPr>
            <a:spLocks noChangeArrowheads="1"/>
          </p:cNvSpPr>
          <p:nvPr/>
        </p:nvSpPr>
        <p:spPr bwMode="auto">
          <a:xfrm>
            <a:off x="1524000" y="186716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60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57"/>
          <p:cNvSpPr>
            <a:spLocks noChangeArrowheads="1"/>
          </p:cNvSpPr>
          <p:nvPr/>
        </p:nvSpPr>
        <p:spPr bwMode="auto">
          <a:xfrm>
            <a:off x="1524001" y="296733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58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59"/>
          <p:cNvSpPr>
            <a:spLocks noChangeArrowheads="1"/>
          </p:cNvSpPr>
          <p:nvPr/>
        </p:nvSpPr>
        <p:spPr bwMode="auto">
          <a:xfrm>
            <a:off x="1524000" y="296733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60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-65765" y="225447"/>
            <a:ext cx="12306230" cy="3411637"/>
            <a:chOff x="1088" y="2538"/>
            <a:chExt cx="10432" cy="821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146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7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144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5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48" name="Rectangle 81"/>
          <p:cNvSpPr>
            <a:spLocks noChangeArrowheads="1"/>
          </p:cNvSpPr>
          <p:nvPr/>
        </p:nvSpPr>
        <p:spPr bwMode="auto">
          <a:xfrm>
            <a:off x="6816080" y="397402"/>
            <a:ext cx="3672407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err="1" smtClean="0">
                <a:solidFill>
                  <a:srgbClr val="FF000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za</a:t>
            </a:r>
            <a:endParaRPr lang="tr-TR" sz="170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149" name="Rectangle 56"/>
          <p:cNvSpPr>
            <a:spLocks noChangeArrowheads="1"/>
          </p:cNvSpPr>
          <p:nvPr/>
        </p:nvSpPr>
        <p:spPr bwMode="auto">
          <a:xfrm>
            <a:off x="1524000" y="5081879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3600">
                <a:latin typeface="TTKB Dik Temel Abece Dot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57"/>
          <p:cNvSpPr>
            <a:spLocks noChangeArrowheads="1"/>
          </p:cNvSpPr>
          <p:nvPr/>
        </p:nvSpPr>
        <p:spPr bwMode="auto">
          <a:xfrm>
            <a:off x="1524001" y="508187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58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ectangle 59"/>
          <p:cNvSpPr>
            <a:spLocks noChangeArrowheads="1"/>
          </p:cNvSpPr>
          <p:nvPr/>
        </p:nvSpPr>
        <p:spPr bwMode="auto">
          <a:xfrm>
            <a:off x="1524000" y="508187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Rectangle 60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26"/>
          <p:cNvGrpSpPr>
            <a:grpSpLocks/>
          </p:cNvGrpSpPr>
          <p:nvPr/>
        </p:nvGrpSpPr>
        <p:grpSpPr bwMode="auto">
          <a:xfrm>
            <a:off x="-99945" y="3650849"/>
            <a:ext cx="12306230" cy="3390004"/>
            <a:chOff x="1088" y="2538"/>
            <a:chExt cx="10432" cy="821"/>
          </a:xfrm>
        </p:grpSpPr>
        <p:grpSp>
          <p:nvGrpSpPr>
            <p:cNvPr id="41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44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5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42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64" name="Rectangle 81"/>
          <p:cNvSpPr>
            <a:spLocks noChangeArrowheads="1"/>
          </p:cNvSpPr>
          <p:nvPr/>
        </p:nvSpPr>
        <p:spPr bwMode="auto">
          <a:xfrm>
            <a:off x="2711625" y="3799450"/>
            <a:ext cx="8496944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100" b="1" dirty="0" smtClean="0">
                <a:latin typeface="Kayra Aydin" panose="020F0503040000020004" pitchFamily="34" charset="0"/>
                <a:cs typeface="Times New Roman" pitchFamily="18" charset="0"/>
              </a:rPr>
              <a:t>Rı</a:t>
            </a:r>
            <a:r>
              <a:rPr lang="tr-TR" sz="171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za</a:t>
            </a:r>
            <a:endParaRPr lang="tr-TR" sz="171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7" y="32550"/>
            <a:ext cx="3281765" cy="318968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604" y="3650849"/>
            <a:ext cx="2485711" cy="3043158"/>
          </a:xfrm>
          <a:prstGeom prst="rect">
            <a:avLst/>
          </a:prstGeom>
        </p:spPr>
      </p:pic>
      <p:sp>
        <p:nvSpPr>
          <p:cNvPr id="68" name="Rectangle 81"/>
          <p:cNvSpPr>
            <a:spLocks noChangeArrowheads="1"/>
          </p:cNvSpPr>
          <p:nvPr/>
        </p:nvSpPr>
        <p:spPr bwMode="auto">
          <a:xfrm>
            <a:off x="2927648" y="398900"/>
            <a:ext cx="4352926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7030A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err="1" smtClean="0"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rı</a:t>
            </a:r>
            <a:endParaRPr lang="tr-TR" sz="17000" b="1" dirty="0"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37" name="Rectangle 81"/>
          <p:cNvSpPr>
            <a:spLocks noChangeArrowheads="1"/>
          </p:cNvSpPr>
          <p:nvPr/>
        </p:nvSpPr>
        <p:spPr bwMode="auto">
          <a:xfrm>
            <a:off x="5504180" y="487748"/>
            <a:ext cx="2248004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solidFill>
                  <a:srgbClr val="0070C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lang="tr-TR" sz="17000" b="1" dirty="0">
              <a:solidFill>
                <a:srgbClr val="0070C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241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64" grpId="0"/>
      <p:bldP spid="68" grpId="0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1524001" y="-24737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7" name="Rectangle 59"/>
          <p:cNvSpPr>
            <a:spLocks noChangeArrowheads="1"/>
          </p:cNvSpPr>
          <p:nvPr/>
        </p:nvSpPr>
        <p:spPr bwMode="auto">
          <a:xfrm>
            <a:off x="1524000" y="-24737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57"/>
          <p:cNvSpPr>
            <a:spLocks noChangeArrowheads="1"/>
          </p:cNvSpPr>
          <p:nvPr/>
        </p:nvSpPr>
        <p:spPr bwMode="auto">
          <a:xfrm>
            <a:off x="1524001" y="186716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58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59"/>
          <p:cNvSpPr>
            <a:spLocks noChangeArrowheads="1"/>
          </p:cNvSpPr>
          <p:nvPr/>
        </p:nvSpPr>
        <p:spPr bwMode="auto">
          <a:xfrm>
            <a:off x="1524000" y="186716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60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57"/>
          <p:cNvSpPr>
            <a:spLocks noChangeArrowheads="1"/>
          </p:cNvSpPr>
          <p:nvPr/>
        </p:nvSpPr>
        <p:spPr bwMode="auto">
          <a:xfrm>
            <a:off x="1524001" y="296733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58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59"/>
          <p:cNvSpPr>
            <a:spLocks noChangeArrowheads="1"/>
          </p:cNvSpPr>
          <p:nvPr/>
        </p:nvSpPr>
        <p:spPr bwMode="auto">
          <a:xfrm>
            <a:off x="1524000" y="296733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60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-65765" y="225447"/>
            <a:ext cx="12306230" cy="3411637"/>
            <a:chOff x="1088" y="2538"/>
            <a:chExt cx="10432" cy="821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146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7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144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5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48" name="Rectangle 81"/>
          <p:cNvSpPr>
            <a:spLocks noChangeArrowheads="1"/>
          </p:cNvSpPr>
          <p:nvPr/>
        </p:nvSpPr>
        <p:spPr bwMode="auto">
          <a:xfrm>
            <a:off x="6744072" y="397402"/>
            <a:ext cx="4567807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solidFill>
                  <a:srgbClr val="FF000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zan</a:t>
            </a:r>
            <a:endParaRPr lang="tr-TR" sz="170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149" name="Rectangle 56"/>
          <p:cNvSpPr>
            <a:spLocks noChangeArrowheads="1"/>
          </p:cNvSpPr>
          <p:nvPr/>
        </p:nvSpPr>
        <p:spPr bwMode="auto">
          <a:xfrm>
            <a:off x="1524000" y="5081879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3600">
                <a:latin typeface="TTKB Dik Temel Abece Dot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57"/>
          <p:cNvSpPr>
            <a:spLocks noChangeArrowheads="1"/>
          </p:cNvSpPr>
          <p:nvPr/>
        </p:nvSpPr>
        <p:spPr bwMode="auto">
          <a:xfrm>
            <a:off x="1524001" y="508187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58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ectangle 59"/>
          <p:cNvSpPr>
            <a:spLocks noChangeArrowheads="1"/>
          </p:cNvSpPr>
          <p:nvPr/>
        </p:nvSpPr>
        <p:spPr bwMode="auto">
          <a:xfrm>
            <a:off x="1524000" y="508187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Rectangle 60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26"/>
          <p:cNvGrpSpPr>
            <a:grpSpLocks/>
          </p:cNvGrpSpPr>
          <p:nvPr/>
        </p:nvGrpSpPr>
        <p:grpSpPr bwMode="auto">
          <a:xfrm>
            <a:off x="-99945" y="3650849"/>
            <a:ext cx="12306230" cy="3390004"/>
            <a:chOff x="1088" y="2538"/>
            <a:chExt cx="10432" cy="821"/>
          </a:xfrm>
        </p:grpSpPr>
        <p:grpSp>
          <p:nvGrpSpPr>
            <p:cNvPr id="41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44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5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42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64" name="Rectangle 81"/>
          <p:cNvSpPr>
            <a:spLocks noChangeArrowheads="1"/>
          </p:cNvSpPr>
          <p:nvPr/>
        </p:nvSpPr>
        <p:spPr bwMode="auto">
          <a:xfrm>
            <a:off x="2711624" y="3799450"/>
            <a:ext cx="9361039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100" b="1" dirty="0" smtClean="0">
                <a:latin typeface="Kayra Aydin" panose="020F0503040000020004" pitchFamily="34" charset="0"/>
                <a:cs typeface="Times New Roman" pitchFamily="18" charset="0"/>
              </a:rPr>
              <a:t>Na</a:t>
            </a:r>
            <a:r>
              <a:rPr lang="tr-TR" sz="171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zan</a:t>
            </a:r>
            <a:endParaRPr lang="tr-TR" sz="171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7" y="32550"/>
            <a:ext cx="3281765" cy="318968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604" y="3650849"/>
            <a:ext cx="2485711" cy="3043158"/>
          </a:xfrm>
          <a:prstGeom prst="rect">
            <a:avLst/>
          </a:prstGeom>
        </p:spPr>
      </p:pic>
      <p:sp>
        <p:nvSpPr>
          <p:cNvPr id="68" name="Rectangle 81"/>
          <p:cNvSpPr>
            <a:spLocks noChangeArrowheads="1"/>
          </p:cNvSpPr>
          <p:nvPr/>
        </p:nvSpPr>
        <p:spPr bwMode="auto">
          <a:xfrm>
            <a:off x="2927648" y="398900"/>
            <a:ext cx="3816424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7030A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err="1" smtClean="0"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na</a:t>
            </a:r>
            <a:endParaRPr lang="tr-TR" sz="17000" b="1" dirty="0"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37" name="Rectangle 81"/>
          <p:cNvSpPr>
            <a:spLocks noChangeArrowheads="1"/>
          </p:cNvSpPr>
          <p:nvPr/>
        </p:nvSpPr>
        <p:spPr bwMode="auto">
          <a:xfrm>
            <a:off x="5504180" y="487748"/>
            <a:ext cx="2248004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solidFill>
                  <a:srgbClr val="0070C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lang="tr-TR" sz="17000" b="1" dirty="0">
              <a:solidFill>
                <a:srgbClr val="0070C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976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64" grpId="0"/>
      <p:bldP spid="68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1524001" y="-24737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7" name="Rectangle 59"/>
          <p:cNvSpPr>
            <a:spLocks noChangeArrowheads="1"/>
          </p:cNvSpPr>
          <p:nvPr/>
        </p:nvSpPr>
        <p:spPr bwMode="auto">
          <a:xfrm>
            <a:off x="1524000" y="-24737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57"/>
          <p:cNvSpPr>
            <a:spLocks noChangeArrowheads="1"/>
          </p:cNvSpPr>
          <p:nvPr/>
        </p:nvSpPr>
        <p:spPr bwMode="auto">
          <a:xfrm>
            <a:off x="1524001" y="186716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58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59"/>
          <p:cNvSpPr>
            <a:spLocks noChangeArrowheads="1"/>
          </p:cNvSpPr>
          <p:nvPr/>
        </p:nvSpPr>
        <p:spPr bwMode="auto">
          <a:xfrm>
            <a:off x="1524000" y="186716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60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57"/>
          <p:cNvSpPr>
            <a:spLocks noChangeArrowheads="1"/>
          </p:cNvSpPr>
          <p:nvPr/>
        </p:nvSpPr>
        <p:spPr bwMode="auto">
          <a:xfrm>
            <a:off x="1524001" y="296733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58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59"/>
          <p:cNvSpPr>
            <a:spLocks noChangeArrowheads="1"/>
          </p:cNvSpPr>
          <p:nvPr/>
        </p:nvSpPr>
        <p:spPr bwMode="auto">
          <a:xfrm>
            <a:off x="1524000" y="296733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60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-65765" y="225447"/>
            <a:ext cx="12306230" cy="3411637"/>
            <a:chOff x="1088" y="2538"/>
            <a:chExt cx="10432" cy="821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146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7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144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5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48" name="Rectangle 81"/>
          <p:cNvSpPr>
            <a:spLocks noChangeArrowheads="1"/>
          </p:cNvSpPr>
          <p:nvPr/>
        </p:nvSpPr>
        <p:spPr bwMode="auto">
          <a:xfrm>
            <a:off x="6744072" y="397402"/>
            <a:ext cx="4567807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solidFill>
                  <a:srgbClr val="FF000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zan</a:t>
            </a:r>
            <a:endParaRPr lang="tr-TR" sz="170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149" name="Rectangle 56"/>
          <p:cNvSpPr>
            <a:spLocks noChangeArrowheads="1"/>
          </p:cNvSpPr>
          <p:nvPr/>
        </p:nvSpPr>
        <p:spPr bwMode="auto">
          <a:xfrm>
            <a:off x="1524000" y="5081879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3600">
                <a:latin typeface="TTKB Dik Temel Abece Dot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57"/>
          <p:cNvSpPr>
            <a:spLocks noChangeArrowheads="1"/>
          </p:cNvSpPr>
          <p:nvPr/>
        </p:nvSpPr>
        <p:spPr bwMode="auto">
          <a:xfrm>
            <a:off x="1524001" y="508187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58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ectangle 59"/>
          <p:cNvSpPr>
            <a:spLocks noChangeArrowheads="1"/>
          </p:cNvSpPr>
          <p:nvPr/>
        </p:nvSpPr>
        <p:spPr bwMode="auto">
          <a:xfrm>
            <a:off x="1524000" y="508187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Rectangle 60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26"/>
          <p:cNvGrpSpPr>
            <a:grpSpLocks/>
          </p:cNvGrpSpPr>
          <p:nvPr/>
        </p:nvGrpSpPr>
        <p:grpSpPr bwMode="auto">
          <a:xfrm>
            <a:off x="-99945" y="3650849"/>
            <a:ext cx="12306230" cy="3390004"/>
            <a:chOff x="1088" y="2538"/>
            <a:chExt cx="10432" cy="821"/>
          </a:xfrm>
        </p:grpSpPr>
        <p:grpSp>
          <p:nvGrpSpPr>
            <p:cNvPr id="41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44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5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42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64" name="Rectangle 81"/>
          <p:cNvSpPr>
            <a:spLocks noChangeArrowheads="1"/>
          </p:cNvSpPr>
          <p:nvPr/>
        </p:nvSpPr>
        <p:spPr bwMode="auto">
          <a:xfrm>
            <a:off x="2711624" y="3799450"/>
            <a:ext cx="9361039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100" b="1" dirty="0" smtClean="0">
                <a:latin typeface="Kayra Aydin" panose="020F0503040000020004" pitchFamily="34" charset="0"/>
                <a:cs typeface="Times New Roman" pitchFamily="18" charset="0"/>
              </a:rPr>
              <a:t>Su</a:t>
            </a:r>
            <a:r>
              <a:rPr lang="tr-TR" sz="171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zan</a:t>
            </a:r>
            <a:endParaRPr lang="tr-TR" sz="171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7" y="32550"/>
            <a:ext cx="3281765" cy="318968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604" y="3650849"/>
            <a:ext cx="2485711" cy="3043158"/>
          </a:xfrm>
          <a:prstGeom prst="rect">
            <a:avLst/>
          </a:prstGeom>
        </p:spPr>
      </p:pic>
      <p:sp>
        <p:nvSpPr>
          <p:cNvPr id="68" name="Rectangle 81"/>
          <p:cNvSpPr>
            <a:spLocks noChangeArrowheads="1"/>
          </p:cNvSpPr>
          <p:nvPr/>
        </p:nvSpPr>
        <p:spPr bwMode="auto">
          <a:xfrm>
            <a:off x="2927648" y="398900"/>
            <a:ext cx="4352926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7030A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su</a:t>
            </a:r>
            <a:endParaRPr lang="tr-TR" sz="17000" b="1" dirty="0"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37" name="Rectangle 81"/>
          <p:cNvSpPr>
            <a:spLocks noChangeArrowheads="1"/>
          </p:cNvSpPr>
          <p:nvPr/>
        </p:nvSpPr>
        <p:spPr bwMode="auto">
          <a:xfrm>
            <a:off x="5504180" y="487748"/>
            <a:ext cx="2248004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solidFill>
                  <a:srgbClr val="0070C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lang="tr-TR" sz="17000" b="1" dirty="0">
              <a:solidFill>
                <a:srgbClr val="0070C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690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64" grpId="0"/>
      <p:bldP spid="68" grpId="0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1524001" y="-24737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7" name="Rectangle 59"/>
          <p:cNvSpPr>
            <a:spLocks noChangeArrowheads="1"/>
          </p:cNvSpPr>
          <p:nvPr/>
        </p:nvSpPr>
        <p:spPr bwMode="auto">
          <a:xfrm>
            <a:off x="1524000" y="-24737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57"/>
          <p:cNvSpPr>
            <a:spLocks noChangeArrowheads="1"/>
          </p:cNvSpPr>
          <p:nvPr/>
        </p:nvSpPr>
        <p:spPr bwMode="auto">
          <a:xfrm>
            <a:off x="1524001" y="186716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58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59"/>
          <p:cNvSpPr>
            <a:spLocks noChangeArrowheads="1"/>
          </p:cNvSpPr>
          <p:nvPr/>
        </p:nvSpPr>
        <p:spPr bwMode="auto">
          <a:xfrm>
            <a:off x="1524000" y="186716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60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57"/>
          <p:cNvSpPr>
            <a:spLocks noChangeArrowheads="1"/>
          </p:cNvSpPr>
          <p:nvPr/>
        </p:nvSpPr>
        <p:spPr bwMode="auto">
          <a:xfrm>
            <a:off x="1524001" y="296733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58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59"/>
          <p:cNvSpPr>
            <a:spLocks noChangeArrowheads="1"/>
          </p:cNvSpPr>
          <p:nvPr/>
        </p:nvSpPr>
        <p:spPr bwMode="auto">
          <a:xfrm>
            <a:off x="1524000" y="296733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60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-65765" y="225447"/>
            <a:ext cx="12306230" cy="3411637"/>
            <a:chOff x="1088" y="2538"/>
            <a:chExt cx="10432" cy="821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146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7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144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5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48" name="Rectangle 81"/>
          <p:cNvSpPr>
            <a:spLocks noChangeArrowheads="1"/>
          </p:cNvSpPr>
          <p:nvPr/>
        </p:nvSpPr>
        <p:spPr bwMode="auto">
          <a:xfrm>
            <a:off x="6744072" y="397402"/>
            <a:ext cx="4567807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solidFill>
                  <a:srgbClr val="FF000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zen</a:t>
            </a:r>
            <a:endParaRPr lang="tr-TR" sz="170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149" name="Rectangle 56"/>
          <p:cNvSpPr>
            <a:spLocks noChangeArrowheads="1"/>
          </p:cNvSpPr>
          <p:nvPr/>
        </p:nvSpPr>
        <p:spPr bwMode="auto">
          <a:xfrm>
            <a:off x="1524000" y="5081879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3600">
                <a:latin typeface="TTKB Dik Temel Abece Dot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57"/>
          <p:cNvSpPr>
            <a:spLocks noChangeArrowheads="1"/>
          </p:cNvSpPr>
          <p:nvPr/>
        </p:nvSpPr>
        <p:spPr bwMode="auto">
          <a:xfrm>
            <a:off x="1524001" y="508187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58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ectangle 59"/>
          <p:cNvSpPr>
            <a:spLocks noChangeArrowheads="1"/>
          </p:cNvSpPr>
          <p:nvPr/>
        </p:nvSpPr>
        <p:spPr bwMode="auto">
          <a:xfrm>
            <a:off x="1524000" y="508187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Rectangle 60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26"/>
          <p:cNvGrpSpPr>
            <a:grpSpLocks/>
          </p:cNvGrpSpPr>
          <p:nvPr/>
        </p:nvGrpSpPr>
        <p:grpSpPr bwMode="auto">
          <a:xfrm>
            <a:off x="-99945" y="3650849"/>
            <a:ext cx="12306230" cy="3390004"/>
            <a:chOff x="1088" y="2538"/>
            <a:chExt cx="10432" cy="821"/>
          </a:xfrm>
        </p:grpSpPr>
        <p:grpSp>
          <p:nvGrpSpPr>
            <p:cNvPr id="41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44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5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42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64" name="Rectangle 81"/>
          <p:cNvSpPr>
            <a:spLocks noChangeArrowheads="1"/>
          </p:cNvSpPr>
          <p:nvPr/>
        </p:nvSpPr>
        <p:spPr bwMode="auto">
          <a:xfrm>
            <a:off x="2711624" y="3799450"/>
            <a:ext cx="9361039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100" b="1" dirty="0" smtClean="0">
                <a:latin typeface="Kayra Aydin" panose="020F0503040000020004" pitchFamily="34" charset="0"/>
                <a:cs typeface="Times New Roman" pitchFamily="18" charset="0"/>
              </a:rPr>
              <a:t>Se</a:t>
            </a:r>
            <a:r>
              <a:rPr lang="tr-TR" sz="171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zen</a:t>
            </a:r>
            <a:endParaRPr lang="tr-TR" sz="171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7" y="32550"/>
            <a:ext cx="3281765" cy="318968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604" y="3650849"/>
            <a:ext cx="2485711" cy="3043158"/>
          </a:xfrm>
          <a:prstGeom prst="rect">
            <a:avLst/>
          </a:prstGeom>
        </p:spPr>
      </p:pic>
      <p:sp>
        <p:nvSpPr>
          <p:cNvPr id="68" name="Rectangle 81"/>
          <p:cNvSpPr>
            <a:spLocks noChangeArrowheads="1"/>
          </p:cNvSpPr>
          <p:nvPr/>
        </p:nvSpPr>
        <p:spPr bwMode="auto">
          <a:xfrm>
            <a:off x="2927648" y="398900"/>
            <a:ext cx="4352926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7030A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se</a:t>
            </a:r>
            <a:endParaRPr lang="tr-TR" sz="17000" b="1" dirty="0"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37" name="Rectangle 81"/>
          <p:cNvSpPr>
            <a:spLocks noChangeArrowheads="1"/>
          </p:cNvSpPr>
          <p:nvPr/>
        </p:nvSpPr>
        <p:spPr bwMode="auto">
          <a:xfrm>
            <a:off x="5504180" y="487748"/>
            <a:ext cx="2248004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solidFill>
                  <a:srgbClr val="0070C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lang="tr-TR" sz="17000" b="1" dirty="0">
              <a:solidFill>
                <a:srgbClr val="0070C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722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64" grpId="0"/>
      <p:bldP spid="68" grpId="0"/>
      <p:bldP spid="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1524001" y="-24737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7" name="Rectangle 59"/>
          <p:cNvSpPr>
            <a:spLocks noChangeArrowheads="1"/>
          </p:cNvSpPr>
          <p:nvPr/>
        </p:nvSpPr>
        <p:spPr bwMode="auto">
          <a:xfrm>
            <a:off x="1524000" y="-24737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57"/>
          <p:cNvSpPr>
            <a:spLocks noChangeArrowheads="1"/>
          </p:cNvSpPr>
          <p:nvPr/>
        </p:nvSpPr>
        <p:spPr bwMode="auto">
          <a:xfrm>
            <a:off x="1524001" y="186716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58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59"/>
          <p:cNvSpPr>
            <a:spLocks noChangeArrowheads="1"/>
          </p:cNvSpPr>
          <p:nvPr/>
        </p:nvSpPr>
        <p:spPr bwMode="auto">
          <a:xfrm>
            <a:off x="1524000" y="186716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60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57"/>
          <p:cNvSpPr>
            <a:spLocks noChangeArrowheads="1"/>
          </p:cNvSpPr>
          <p:nvPr/>
        </p:nvSpPr>
        <p:spPr bwMode="auto">
          <a:xfrm>
            <a:off x="1524001" y="296733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58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59"/>
          <p:cNvSpPr>
            <a:spLocks noChangeArrowheads="1"/>
          </p:cNvSpPr>
          <p:nvPr/>
        </p:nvSpPr>
        <p:spPr bwMode="auto">
          <a:xfrm>
            <a:off x="1524000" y="296733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60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-65765" y="225447"/>
            <a:ext cx="12306230" cy="3411637"/>
            <a:chOff x="1088" y="2538"/>
            <a:chExt cx="10432" cy="821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146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7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144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5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48" name="Rectangle 81"/>
          <p:cNvSpPr>
            <a:spLocks noChangeArrowheads="1"/>
          </p:cNvSpPr>
          <p:nvPr/>
        </p:nvSpPr>
        <p:spPr bwMode="auto">
          <a:xfrm>
            <a:off x="6384032" y="397402"/>
            <a:ext cx="4526839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err="1" smtClean="0">
                <a:solidFill>
                  <a:srgbClr val="FF000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zük</a:t>
            </a:r>
            <a:endParaRPr lang="tr-TR" sz="170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149" name="Rectangle 56"/>
          <p:cNvSpPr>
            <a:spLocks noChangeArrowheads="1"/>
          </p:cNvSpPr>
          <p:nvPr/>
        </p:nvSpPr>
        <p:spPr bwMode="auto">
          <a:xfrm>
            <a:off x="1524000" y="5081879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3600">
                <a:latin typeface="TTKB Dik Temel Abece Dot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57"/>
          <p:cNvSpPr>
            <a:spLocks noChangeArrowheads="1"/>
          </p:cNvSpPr>
          <p:nvPr/>
        </p:nvSpPr>
        <p:spPr bwMode="auto">
          <a:xfrm>
            <a:off x="1524001" y="508187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58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ectangle 59"/>
          <p:cNvSpPr>
            <a:spLocks noChangeArrowheads="1"/>
          </p:cNvSpPr>
          <p:nvPr/>
        </p:nvSpPr>
        <p:spPr bwMode="auto">
          <a:xfrm>
            <a:off x="1524000" y="508187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Rectangle 60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26"/>
          <p:cNvGrpSpPr>
            <a:grpSpLocks/>
          </p:cNvGrpSpPr>
          <p:nvPr/>
        </p:nvGrpSpPr>
        <p:grpSpPr bwMode="auto">
          <a:xfrm>
            <a:off x="-99945" y="3650849"/>
            <a:ext cx="12306230" cy="3390004"/>
            <a:chOff x="1088" y="2538"/>
            <a:chExt cx="10432" cy="821"/>
          </a:xfrm>
        </p:grpSpPr>
        <p:grpSp>
          <p:nvGrpSpPr>
            <p:cNvPr id="41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44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5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42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64" name="Rectangle 81"/>
          <p:cNvSpPr>
            <a:spLocks noChangeArrowheads="1"/>
          </p:cNvSpPr>
          <p:nvPr/>
        </p:nvSpPr>
        <p:spPr bwMode="auto">
          <a:xfrm>
            <a:off x="2711624" y="3799450"/>
            <a:ext cx="936104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100" b="1" dirty="0" smtClean="0">
                <a:latin typeface="Kayra Aydin" panose="020F0503040000020004" pitchFamily="34" charset="0"/>
                <a:cs typeface="Times New Roman" pitchFamily="18" charset="0"/>
              </a:rPr>
              <a:t>yü</a:t>
            </a:r>
            <a:r>
              <a:rPr lang="tr-TR" sz="171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zük</a:t>
            </a:r>
            <a:endParaRPr lang="tr-TR" sz="171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7" y="32550"/>
            <a:ext cx="3281765" cy="318968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604" y="3650849"/>
            <a:ext cx="2485711" cy="3043158"/>
          </a:xfrm>
          <a:prstGeom prst="rect">
            <a:avLst/>
          </a:prstGeom>
        </p:spPr>
      </p:pic>
      <p:sp>
        <p:nvSpPr>
          <p:cNvPr id="68" name="Rectangle 81"/>
          <p:cNvSpPr>
            <a:spLocks noChangeArrowheads="1"/>
          </p:cNvSpPr>
          <p:nvPr/>
        </p:nvSpPr>
        <p:spPr bwMode="auto">
          <a:xfrm>
            <a:off x="2927648" y="398900"/>
            <a:ext cx="361709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7030A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err="1" smtClean="0"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yü</a:t>
            </a:r>
            <a:endParaRPr lang="tr-TR" sz="17000" b="1" dirty="0"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37" name="Rectangle 81"/>
          <p:cNvSpPr>
            <a:spLocks noChangeArrowheads="1"/>
          </p:cNvSpPr>
          <p:nvPr/>
        </p:nvSpPr>
        <p:spPr bwMode="auto">
          <a:xfrm>
            <a:off x="5431676" y="487748"/>
            <a:ext cx="2023953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solidFill>
                  <a:srgbClr val="0070C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lang="tr-TR" sz="17000" b="1" dirty="0">
              <a:solidFill>
                <a:srgbClr val="0070C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227" y="1774396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73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64" grpId="0"/>
      <p:bldP spid="68" grpId="0"/>
      <p:bldP spid="3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1524001" y="-24737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7" name="Rectangle 59"/>
          <p:cNvSpPr>
            <a:spLocks noChangeArrowheads="1"/>
          </p:cNvSpPr>
          <p:nvPr/>
        </p:nvSpPr>
        <p:spPr bwMode="auto">
          <a:xfrm>
            <a:off x="1524000" y="-24737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57"/>
          <p:cNvSpPr>
            <a:spLocks noChangeArrowheads="1"/>
          </p:cNvSpPr>
          <p:nvPr/>
        </p:nvSpPr>
        <p:spPr bwMode="auto">
          <a:xfrm>
            <a:off x="1524001" y="186716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58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59"/>
          <p:cNvSpPr>
            <a:spLocks noChangeArrowheads="1"/>
          </p:cNvSpPr>
          <p:nvPr/>
        </p:nvSpPr>
        <p:spPr bwMode="auto">
          <a:xfrm>
            <a:off x="1524000" y="186716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60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57"/>
          <p:cNvSpPr>
            <a:spLocks noChangeArrowheads="1"/>
          </p:cNvSpPr>
          <p:nvPr/>
        </p:nvSpPr>
        <p:spPr bwMode="auto">
          <a:xfrm>
            <a:off x="1524001" y="296733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58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59"/>
          <p:cNvSpPr>
            <a:spLocks noChangeArrowheads="1"/>
          </p:cNvSpPr>
          <p:nvPr/>
        </p:nvSpPr>
        <p:spPr bwMode="auto">
          <a:xfrm>
            <a:off x="1524000" y="296733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60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-65765" y="225447"/>
            <a:ext cx="12306230" cy="3411637"/>
            <a:chOff x="1088" y="2538"/>
            <a:chExt cx="10432" cy="821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146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7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144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5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48" name="Rectangle 81"/>
          <p:cNvSpPr>
            <a:spLocks noChangeArrowheads="1"/>
          </p:cNvSpPr>
          <p:nvPr/>
        </p:nvSpPr>
        <p:spPr bwMode="auto">
          <a:xfrm>
            <a:off x="5375920" y="397402"/>
            <a:ext cx="3096344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solidFill>
                  <a:srgbClr val="FF000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le</a:t>
            </a:r>
            <a:endParaRPr lang="tr-TR" sz="170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149" name="Rectangle 56"/>
          <p:cNvSpPr>
            <a:spLocks noChangeArrowheads="1"/>
          </p:cNvSpPr>
          <p:nvPr/>
        </p:nvSpPr>
        <p:spPr bwMode="auto">
          <a:xfrm>
            <a:off x="1524000" y="5081879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3600">
                <a:latin typeface="TTKB Dik Temel Abece Dot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57"/>
          <p:cNvSpPr>
            <a:spLocks noChangeArrowheads="1"/>
          </p:cNvSpPr>
          <p:nvPr/>
        </p:nvSpPr>
        <p:spPr bwMode="auto">
          <a:xfrm>
            <a:off x="1524001" y="508187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58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ectangle 59"/>
          <p:cNvSpPr>
            <a:spLocks noChangeArrowheads="1"/>
          </p:cNvSpPr>
          <p:nvPr/>
        </p:nvSpPr>
        <p:spPr bwMode="auto">
          <a:xfrm>
            <a:off x="1524000" y="508187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Rectangle 60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26"/>
          <p:cNvGrpSpPr>
            <a:grpSpLocks/>
          </p:cNvGrpSpPr>
          <p:nvPr/>
        </p:nvGrpSpPr>
        <p:grpSpPr bwMode="auto">
          <a:xfrm>
            <a:off x="-99945" y="3650849"/>
            <a:ext cx="12306230" cy="3390004"/>
            <a:chOff x="1088" y="2538"/>
            <a:chExt cx="10432" cy="821"/>
          </a:xfrm>
        </p:grpSpPr>
        <p:grpSp>
          <p:nvGrpSpPr>
            <p:cNvPr id="41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44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5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42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64" name="Rectangle 81"/>
          <p:cNvSpPr>
            <a:spLocks noChangeArrowheads="1"/>
          </p:cNvSpPr>
          <p:nvPr/>
        </p:nvSpPr>
        <p:spPr bwMode="auto">
          <a:xfrm>
            <a:off x="2711624" y="3799450"/>
            <a:ext cx="9217023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100" b="1" dirty="0" smtClean="0">
                <a:latin typeface="Kayra Aydin" panose="020F0503040000020004" pitchFamily="34" charset="0"/>
                <a:cs typeface="Times New Roman" pitchFamily="18" charset="0"/>
              </a:rPr>
              <a:t>bi</a:t>
            </a:r>
            <a:r>
              <a:rPr lang="tr-TR" sz="171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le</a:t>
            </a:r>
            <a:r>
              <a:rPr lang="tr-TR" sz="17100" b="1" dirty="0" smtClean="0">
                <a:latin typeface="Kayra Aydin" panose="020F0503040000020004" pitchFamily="34" charset="0"/>
                <a:cs typeface="Times New Roman" pitchFamily="18" charset="0"/>
              </a:rPr>
              <a:t>zik</a:t>
            </a:r>
            <a:endParaRPr lang="tr-TR" sz="171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7" y="32550"/>
            <a:ext cx="3281765" cy="318968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604" y="3650849"/>
            <a:ext cx="2485711" cy="3043158"/>
          </a:xfrm>
          <a:prstGeom prst="rect">
            <a:avLst/>
          </a:prstGeom>
        </p:spPr>
      </p:pic>
      <p:sp>
        <p:nvSpPr>
          <p:cNvPr id="68" name="Rectangle 81"/>
          <p:cNvSpPr>
            <a:spLocks noChangeArrowheads="1"/>
          </p:cNvSpPr>
          <p:nvPr/>
        </p:nvSpPr>
        <p:spPr bwMode="auto">
          <a:xfrm>
            <a:off x="2220393" y="398900"/>
            <a:ext cx="4037147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7030A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err="1" smtClean="0"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bi</a:t>
            </a:r>
            <a:endParaRPr lang="tr-TR" sz="17000" b="1" dirty="0"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37" name="Rectangle 81"/>
          <p:cNvSpPr>
            <a:spLocks noChangeArrowheads="1"/>
          </p:cNvSpPr>
          <p:nvPr/>
        </p:nvSpPr>
        <p:spPr bwMode="auto">
          <a:xfrm>
            <a:off x="4792932" y="1045247"/>
            <a:ext cx="179359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0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0000" b="1" dirty="0" smtClean="0">
                <a:solidFill>
                  <a:srgbClr val="0070C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lang="tr-TR" sz="10000" b="1" dirty="0">
              <a:solidFill>
                <a:srgbClr val="0070C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38" name="Rectangle 81"/>
          <p:cNvSpPr>
            <a:spLocks noChangeArrowheads="1"/>
          </p:cNvSpPr>
          <p:nvPr/>
        </p:nvSpPr>
        <p:spPr bwMode="auto">
          <a:xfrm>
            <a:off x="7536160" y="990629"/>
            <a:ext cx="187220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0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0000" b="1" dirty="0" smtClean="0">
                <a:solidFill>
                  <a:srgbClr val="0070C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lang="tr-TR" sz="10000" b="1" dirty="0">
              <a:solidFill>
                <a:srgbClr val="0070C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39" name="Rectangle 81"/>
          <p:cNvSpPr>
            <a:spLocks noChangeArrowheads="1"/>
          </p:cNvSpPr>
          <p:nvPr/>
        </p:nvSpPr>
        <p:spPr bwMode="auto">
          <a:xfrm>
            <a:off x="8039383" y="411671"/>
            <a:ext cx="4000644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err="1" smtClean="0"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zik</a:t>
            </a:r>
            <a:endParaRPr lang="tr-TR" sz="17000" b="1" dirty="0">
              <a:latin typeface="Kayra Aydin" panose="020F0503040000020004" pitchFamily="34" charset="0"/>
              <a:cs typeface="Arial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266" y="2652001"/>
            <a:ext cx="2752531" cy="214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61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64" grpId="0"/>
      <p:bldP spid="68" grpId="0"/>
      <p:bldP spid="37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1524001" y="-24737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7" name="Rectangle 59"/>
          <p:cNvSpPr>
            <a:spLocks noChangeArrowheads="1"/>
          </p:cNvSpPr>
          <p:nvPr/>
        </p:nvSpPr>
        <p:spPr bwMode="auto">
          <a:xfrm>
            <a:off x="1524000" y="-24737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57"/>
          <p:cNvSpPr>
            <a:spLocks noChangeArrowheads="1"/>
          </p:cNvSpPr>
          <p:nvPr/>
        </p:nvSpPr>
        <p:spPr bwMode="auto">
          <a:xfrm>
            <a:off x="1524001" y="186716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58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59"/>
          <p:cNvSpPr>
            <a:spLocks noChangeArrowheads="1"/>
          </p:cNvSpPr>
          <p:nvPr/>
        </p:nvSpPr>
        <p:spPr bwMode="auto">
          <a:xfrm>
            <a:off x="1524000" y="186716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60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57"/>
          <p:cNvSpPr>
            <a:spLocks noChangeArrowheads="1"/>
          </p:cNvSpPr>
          <p:nvPr/>
        </p:nvSpPr>
        <p:spPr bwMode="auto">
          <a:xfrm>
            <a:off x="1524001" y="296733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58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59"/>
          <p:cNvSpPr>
            <a:spLocks noChangeArrowheads="1"/>
          </p:cNvSpPr>
          <p:nvPr/>
        </p:nvSpPr>
        <p:spPr bwMode="auto">
          <a:xfrm>
            <a:off x="1524000" y="296733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60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-65765" y="225447"/>
            <a:ext cx="12306230" cy="3411637"/>
            <a:chOff x="1088" y="2538"/>
            <a:chExt cx="10432" cy="821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146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7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144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5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48" name="Rectangle 81"/>
          <p:cNvSpPr>
            <a:spLocks noChangeArrowheads="1"/>
          </p:cNvSpPr>
          <p:nvPr/>
        </p:nvSpPr>
        <p:spPr bwMode="auto">
          <a:xfrm>
            <a:off x="6744072" y="397402"/>
            <a:ext cx="3984054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err="1">
                <a:solidFill>
                  <a:srgbClr val="FF000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z</a:t>
            </a:r>
            <a:r>
              <a:rPr lang="tr-TR" sz="17000" b="1" dirty="0" err="1" smtClean="0">
                <a:solidFill>
                  <a:srgbClr val="FF000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a</a:t>
            </a:r>
            <a:endParaRPr lang="tr-TR" sz="170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149" name="Rectangle 56"/>
          <p:cNvSpPr>
            <a:spLocks noChangeArrowheads="1"/>
          </p:cNvSpPr>
          <p:nvPr/>
        </p:nvSpPr>
        <p:spPr bwMode="auto">
          <a:xfrm>
            <a:off x="1524000" y="5081879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3600">
                <a:latin typeface="TTKB Dik Temel Abece Dot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57"/>
          <p:cNvSpPr>
            <a:spLocks noChangeArrowheads="1"/>
          </p:cNvSpPr>
          <p:nvPr/>
        </p:nvSpPr>
        <p:spPr bwMode="auto">
          <a:xfrm>
            <a:off x="1524001" y="508187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58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ectangle 59"/>
          <p:cNvSpPr>
            <a:spLocks noChangeArrowheads="1"/>
          </p:cNvSpPr>
          <p:nvPr/>
        </p:nvSpPr>
        <p:spPr bwMode="auto">
          <a:xfrm>
            <a:off x="1524000" y="508187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Rectangle 60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26"/>
          <p:cNvGrpSpPr>
            <a:grpSpLocks/>
          </p:cNvGrpSpPr>
          <p:nvPr/>
        </p:nvGrpSpPr>
        <p:grpSpPr bwMode="auto">
          <a:xfrm>
            <a:off x="-99945" y="3650849"/>
            <a:ext cx="12306230" cy="3390004"/>
            <a:chOff x="1088" y="2538"/>
            <a:chExt cx="10432" cy="821"/>
          </a:xfrm>
        </p:grpSpPr>
        <p:grpSp>
          <p:nvGrpSpPr>
            <p:cNvPr id="41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44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5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42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64" name="Rectangle 81"/>
          <p:cNvSpPr>
            <a:spLocks noChangeArrowheads="1"/>
          </p:cNvSpPr>
          <p:nvPr/>
        </p:nvSpPr>
        <p:spPr bwMode="auto">
          <a:xfrm>
            <a:off x="2711625" y="3799450"/>
            <a:ext cx="8496944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100" b="1" dirty="0" smtClean="0">
                <a:latin typeface="Kayra Aydin" panose="020F0503040000020004" pitchFamily="34" charset="0"/>
                <a:cs typeface="Times New Roman" pitchFamily="18" charset="0"/>
              </a:rPr>
              <a:t>k</a:t>
            </a:r>
            <a:r>
              <a:rPr lang="tr-TR" sz="17100" b="1" dirty="0" smtClean="0">
                <a:latin typeface="Kayra Aydin" panose="020F0503040000020004" pitchFamily="34" charset="0"/>
                <a:cs typeface="Times New Roman" pitchFamily="18" charset="0"/>
              </a:rPr>
              <a:t>a</a:t>
            </a:r>
            <a:r>
              <a:rPr lang="tr-TR" sz="17100" b="1" dirty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z</a:t>
            </a:r>
            <a:r>
              <a:rPr lang="tr-TR" sz="171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a</a:t>
            </a:r>
            <a:endParaRPr lang="tr-TR" sz="171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7" y="32550"/>
            <a:ext cx="3281765" cy="318968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604" y="3650849"/>
            <a:ext cx="2485711" cy="3043158"/>
          </a:xfrm>
          <a:prstGeom prst="rect">
            <a:avLst/>
          </a:prstGeom>
        </p:spPr>
      </p:pic>
      <p:sp>
        <p:nvSpPr>
          <p:cNvPr id="68" name="Rectangle 81"/>
          <p:cNvSpPr>
            <a:spLocks noChangeArrowheads="1"/>
          </p:cNvSpPr>
          <p:nvPr/>
        </p:nvSpPr>
        <p:spPr bwMode="auto">
          <a:xfrm>
            <a:off x="2082410" y="398900"/>
            <a:ext cx="5076016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7030A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err="1"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k</a:t>
            </a:r>
            <a:r>
              <a:rPr lang="tr-TR" sz="17000" b="1" dirty="0" err="1" smtClean="0"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a</a:t>
            </a:r>
            <a:endParaRPr lang="tr-TR" sz="17000" b="1" dirty="0"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37" name="Rectangle 81"/>
          <p:cNvSpPr>
            <a:spLocks noChangeArrowheads="1"/>
          </p:cNvSpPr>
          <p:nvPr/>
        </p:nvSpPr>
        <p:spPr bwMode="auto">
          <a:xfrm>
            <a:off x="5591944" y="506638"/>
            <a:ext cx="2304256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solidFill>
                  <a:srgbClr val="0070C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lang="tr-TR" sz="17000" b="1" dirty="0">
              <a:solidFill>
                <a:srgbClr val="0070C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47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64" grpId="0"/>
      <p:bldP spid="68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1524001" y="-24737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7" name="Rectangle 59"/>
          <p:cNvSpPr>
            <a:spLocks noChangeArrowheads="1"/>
          </p:cNvSpPr>
          <p:nvPr/>
        </p:nvSpPr>
        <p:spPr bwMode="auto">
          <a:xfrm>
            <a:off x="1524000" y="-24737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57"/>
          <p:cNvSpPr>
            <a:spLocks noChangeArrowheads="1"/>
          </p:cNvSpPr>
          <p:nvPr/>
        </p:nvSpPr>
        <p:spPr bwMode="auto">
          <a:xfrm>
            <a:off x="1524001" y="186716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58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59"/>
          <p:cNvSpPr>
            <a:spLocks noChangeArrowheads="1"/>
          </p:cNvSpPr>
          <p:nvPr/>
        </p:nvSpPr>
        <p:spPr bwMode="auto">
          <a:xfrm>
            <a:off x="1524000" y="186716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60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57"/>
          <p:cNvSpPr>
            <a:spLocks noChangeArrowheads="1"/>
          </p:cNvSpPr>
          <p:nvPr/>
        </p:nvSpPr>
        <p:spPr bwMode="auto">
          <a:xfrm>
            <a:off x="1524001" y="296733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58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59"/>
          <p:cNvSpPr>
            <a:spLocks noChangeArrowheads="1"/>
          </p:cNvSpPr>
          <p:nvPr/>
        </p:nvSpPr>
        <p:spPr bwMode="auto">
          <a:xfrm>
            <a:off x="1524000" y="296733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60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-65765" y="225447"/>
            <a:ext cx="12306230" cy="3411637"/>
            <a:chOff x="1088" y="2538"/>
            <a:chExt cx="10432" cy="821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146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7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144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5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48" name="Rectangle 81"/>
          <p:cNvSpPr>
            <a:spLocks noChangeArrowheads="1"/>
          </p:cNvSpPr>
          <p:nvPr/>
        </p:nvSpPr>
        <p:spPr bwMode="auto">
          <a:xfrm>
            <a:off x="5663952" y="397402"/>
            <a:ext cx="3487082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solidFill>
                  <a:srgbClr val="FF000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mı</a:t>
            </a:r>
            <a:endParaRPr lang="tr-TR" sz="170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149" name="Rectangle 56"/>
          <p:cNvSpPr>
            <a:spLocks noChangeArrowheads="1"/>
          </p:cNvSpPr>
          <p:nvPr/>
        </p:nvSpPr>
        <p:spPr bwMode="auto">
          <a:xfrm>
            <a:off x="1524000" y="5081879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3600">
                <a:latin typeface="TTKB Dik Temel Abece Dot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57"/>
          <p:cNvSpPr>
            <a:spLocks noChangeArrowheads="1"/>
          </p:cNvSpPr>
          <p:nvPr/>
        </p:nvSpPr>
        <p:spPr bwMode="auto">
          <a:xfrm>
            <a:off x="1524001" y="508187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58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ectangle 59"/>
          <p:cNvSpPr>
            <a:spLocks noChangeArrowheads="1"/>
          </p:cNvSpPr>
          <p:nvPr/>
        </p:nvSpPr>
        <p:spPr bwMode="auto">
          <a:xfrm>
            <a:off x="1524000" y="508187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Rectangle 60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26"/>
          <p:cNvGrpSpPr>
            <a:grpSpLocks/>
          </p:cNvGrpSpPr>
          <p:nvPr/>
        </p:nvGrpSpPr>
        <p:grpSpPr bwMode="auto">
          <a:xfrm>
            <a:off x="-99945" y="3650849"/>
            <a:ext cx="12306230" cy="3390004"/>
            <a:chOff x="1088" y="2538"/>
            <a:chExt cx="10432" cy="821"/>
          </a:xfrm>
        </p:grpSpPr>
        <p:grpSp>
          <p:nvGrpSpPr>
            <p:cNvPr id="41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44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5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42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64" name="Rectangle 81"/>
          <p:cNvSpPr>
            <a:spLocks noChangeArrowheads="1"/>
          </p:cNvSpPr>
          <p:nvPr/>
        </p:nvSpPr>
        <p:spPr bwMode="auto">
          <a:xfrm>
            <a:off x="2711624" y="3799450"/>
            <a:ext cx="9217023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100" b="1" dirty="0" smtClean="0">
                <a:latin typeface="Kayra Aydin" panose="020F0503040000020004" pitchFamily="34" charset="0"/>
                <a:cs typeface="Times New Roman" pitchFamily="18" charset="0"/>
              </a:rPr>
              <a:t>kır</a:t>
            </a:r>
            <a:r>
              <a:rPr lang="tr-TR" sz="171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mı</a:t>
            </a:r>
            <a:r>
              <a:rPr lang="tr-TR" sz="17100" b="1" dirty="0" smtClean="0">
                <a:latin typeface="Kayra Aydin" panose="020F0503040000020004" pitchFamily="34" charset="0"/>
                <a:cs typeface="Times New Roman" pitchFamily="18" charset="0"/>
              </a:rPr>
              <a:t>zı</a:t>
            </a:r>
            <a:endParaRPr lang="tr-TR" sz="171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7" y="32550"/>
            <a:ext cx="3281765" cy="318968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604" y="3650849"/>
            <a:ext cx="2485711" cy="3043158"/>
          </a:xfrm>
          <a:prstGeom prst="rect">
            <a:avLst/>
          </a:prstGeom>
        </p:spPr>
      </p:pic>
      <p:sp>
        <p:nvSpPr>
          <p:cNvPr id="68" name="Rectangle 81"/>
          <p:cNvSpPr>
            <a:spLocks noChangeArrowheads="1"/>
          </p:cNvSpPr>
          <p:nvPr/>
        </p:nvSpPr>
        <p:spPr bwMode="auto">
          <a:xfrm>
            <a:off x="2220393" y="398900"/>
            <a:ext cx="4037147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7030A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kır</a:t>
            </a:r>
            <a:endParaRPr lang="tr-TR" sz="17000" b="1" dirty="0"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37" name="Rectangle 81"/>
          <p:cNvSpPr>
            <a:spLocks noChangeArrowheads="1"/>
          </p:cNvSpPr>
          <p:nvPr/>
        </p:nvSpPr>
        <p:spPr bwMode="auto">
          <a:xfrm>
            <a:off x="4792932" y="1045247"/>
            <a:ext cx="231117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0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0000" b="1" dirty="0" smtClean="0">
                <a:solidFill>
                  <a:srgbClr val="0070C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lang="tr-TR" sz="10000" b="1" dirty="0">
              <a:solidFill>
                <a:srgbClr val="0070C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38" name="Rectangle 81"/>
          <p:cNvSpPr>
            <a:spLocks noChangeArrowheads="1"/>
          </p:cNvSpPr>
          <p:nvPr/>
        </p:nvSpPr>
        <p:spPr bwMode="auto">
          <a:xfrm>
            <a:off x="8304464" y="990629"/>
            <a:ext cx="151842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0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0000" b="1" dirty="0" smtClean="0">
                <a:solidFill>
                  <a:srgbClr val="0070C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lang="tr-TR" sz="10000" b="1" dirty="0">
              <a:solidFill>
                <a:srgbClr val="0070C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39" name="Rectangle 81"/>
          <p:cNvSpPr>
            <a:spLocks noChangeArrowheads="1"/>
          </p:cNvSpPr>
          <p:nvPr/>
        </p:nvSpPr>
        <p:spPr bwMode="auto">
          <a:xfrm>
            <a:off x="8976321" y="411671"/>
            <a:ext cx="2592287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err="1" smtClean="0"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zı</a:t>
            </a:r>
            <a:endParaRPr lang="tr-TR" sz="17000" b="1" dirty="0">
              <a:latin typeface="Kayra Aydin" panose="020F05030400000200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806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64" grpId="0"/>
      <p:bldP spid="68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1524001" y="-24737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7" name="Rectangle 59"/>
          <p:cNvSpPr>
            <a:spLocks noChangeArrowheads="1"/>
          </p:cNvSpPr>
          <p:nvPr/>
        </p:nvSpPr>
        <p:spPr bwMode="auto">
          <a:xfrm>
            <a:off x="1524000" y="-24737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57"/>
          <p:cNvSpPr>
            <a:spLocks noChangeArrowheads="1"/>
          </p:cNvSpPr>
          <p:nvPr/>
        </p:nvSpPr>
        <p:spPr bwMode="auto">
          <a:xfrm>
            <a:off x="1524001" y="186716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58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59"/>
          <p:cNvSpPr>
            <a:spLocks noChangeArrowheads="1"/>
          </p:cNvSpPr>
          <p:nvPr/>
        </p:nvSpPr>
        <p:spPr bwMode="auto">
          <a:xfrm>
            <a:off x="1524000" y="186716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60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57"/>
          <p:cNvSpPr>
            <a:spLocks noChangeArrowheads="1"/>
          </p:cNvSpPr>
          <p:nvPr/>
        </p:nvSpPr>
        <p:spPr bwMode="auto">
          <a:xfrm>
            <a:off x="1524001" y="296733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58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59"/>
          <p:cNvSpPr>
            <a:spLocks noChangeArrowheads="1"/>
          </p:cNvSpPr>
          <p:nvPr/>
        </p:nvSpPr>
        <p:spPr bwMode="auto">
          <a:xfrm>
            <a:off x="1524000" y="296733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60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-65765" y="225447"/>
            <a:ext cx="12306230" cy="3411637"/>
            <a:chOff x="1088" y="2538"/>
            <a:chExt cx="10432" cy="821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146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7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144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5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48" name="Rectangle 81"/>
          <p:cNvSpPr>
            <a:spLocks noChangeArrowheads="1"/>
          </p:cNvSpPr>
          <p:nvPr/>
        </p:nvSpPr>
        <p:spPr bwMode="auto">
          <a:xfrm>
            <a:off x="6744072" y="397402"/>
            <a:ext cx="4824536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err="1" smtClean="0">
                <a:solidFill>
                  <a:srgbClr val="FF000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z</a:t>
            </a:r>
            <a:r>
              <a:rPr lang="tr-TR" sz="17000" b="1" dirty="0" err="1" smtClean="0">
                <a:solidFill>
                  <a:srgbClr val="FF000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ak</a:t>
            </a:r>
            <a:endParaRPr lang="tr-TR" sz="170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149" name="Rectangle 56"/>
          <p:cNvSpPr>
            <a:spLocks noChangeArrowheads="1"/>
          </p:cNvSpPr>
          <p:nvPr/>
        </p:nvSpPr>
        <p:spPr bwMode="auto">
          <a:xfrm>
            <a:off x="1524000" y="5081879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3600">
                <a:latin typeface="TTKB Dik Temel Abece Dot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57"/>
          <p:cNvSpPr>
            <a:spLocks noChangeArrowheads="1"/>
          </p:cNvSpPr>
          <p:nvPr/>
        </p:nvSpPr>
        <p:spPr bwMode="auto">
          <a:xfrm>
            <a:off x="1524001" y="508187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58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ectangle 59"/>
          <p:cNvSpPr>
            <a:spLocks noChangeArrowheads="1"/>
          </p:cNvSpPr>
          <p:nvPr/>
        </p:nvSpPr>
        <p:spPr bwMode="auto">
          <a:xfrm>
            <a:off x="1524000" y="508187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Rectangle 60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26"/>
          <p:cNvGrpSpPr>
            <a:grpSpLocks/>
          </p:cNvGrpSpPr>
          <p:nvPr/>
        </p:nvGrpSpPr>
        <p:grpSpPr bwMode="auto">
          <a:xfrm>
            <a:off x="-99945" y="3650849"/>
            <a:ext cx="12306230" cy="3390004"/>
            <a:chOff x="1088" y="2538"/>
            <a:chExt cx="10432" cy="821"/>
          </a:xfrm>
        </p:grpSpPr>
        <p:grpSp>
          <p:nvGrpSpPr>
            <p:cNvPr id="41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44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5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42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64" name="Rectangle 81"/>
          <p:cNvSpPr>
            <a:spLocks noChangeArrowheads="1"/>
          </p:cNvSpPr>
          <p:nvPr/>
        </p:nvSpPr>
        <p:spPr bwMode="auto">
          <a:xfrm>
            <a:off x="2711625" y="3799450"/>
            <a:ext cx="8496944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100" b="1" dirty="0" smtClean="0">
                <a:latin typeface="Kayra Aydin" panose="020F0503040000020004" pitchFamily="34" charset="0"/>
                <a:cs typeface="Times New Roman" pitchFamily="18" charset="0"/>
              </a:rPr>
              <a:t>k</a:t>
            </a:r>
            <a:r>
              <a:rPr lang="tr-TR" sz="17100" b="1" dirty="0" smtClean="0">
                <a:latin typeface="Kayra Aydin" panose="020F0503040000020004" pitchFamily="34" charset="0"/>
                <a:cs typeface="Times New Roman" pitchFamily="18" charset="0"/>
              </a:rPr>
              <a:t>a</a:t>
            </a:r>
            <a:r>
              <a:rPr lang="tr-TR" sz="171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z</a:t>
            </a:r>
            <a:r>
              <a:rPr lang="tr-TR" sz="171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ak</a:t>
            </a:r>
            <a:endParaRPr lang="tr-TR" sz="171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7" y="32550"/>
            <a:ext cx="3281765" cy="318968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604" y="3650849"/>
            <a:ext cx="2485711" cy="3043158"/>
          </a:xfrm>
          <a:prstGeom prst="rect">
            <a:avLst/>
          </a:prstGeom>
        </p:spPr>
      </p:pic>
      <p:sp>
        <p:nvSpPr>
          <p:cNvPr id="68" name="Rectangle 81"/>
          <p:cNvSpPr>
            <a:spLocks noChangeArrowheads="1"/>
          </p:cNvSpPr>
          <p:nvPr/>
        </p:nvSpPr>
        <p:spPr bwMode="auto">
          <a:xfrm>
            <a:off x="2082410" y="398900"/>
            <a:ext cx="5076016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7030A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err="1"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k</a:t>
            </a:r>
            <a:r>
              <a:rPr lang="tr-TR" sz="17000" b="1" dirty="0" err="1" smtClean="0"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a</a:t>
            </a:r>
            <a:endParaRPr lang="tr-TR" sz="17000" b="1" dirty="0"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37" name="Rectangle 81"/>
          <p:cNvSpPr>
            <a:spLocks noChangeArrowheads="1"/>
          </p:cNvSpPr>
          <p:nvPr/>
        </p:nvSpPr>
        <p:spPr bwMode="auto">
          <a:xfrm>
            <a:off x="5591944" y="506638"/>
            <a:ext cx="2304256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solidFill>
                  <a:srgbClr val="0070C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lang="tr-TR" sz="17000" b="1" dirty="0">
              <a:solidFill>
                <a:srgbClr val="0070C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778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64" grpId="0"/>
      <p:bldP spid="68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1524001" y="-24737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7" name="Rectangle 59"/>
          <p:cNvSpPr>
            <a:spLocks noChangeArrowheads="1"/>
          </p:cNvSpPr>
          <p:nvPr/>
        </p:nvSpPr>
        <p:spPr bwMode="auto">
          <a:xfrm>
            <a:off x="1524000" y="-24737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57"/>
          <p:cNvSpPr>
            <a:spLocks noChangeArrowheads="1"/>
          </p:cNvSpPr>
          <p:nvPr/>
        </p:nvSpPr>
        <p:spPr bwMode="auto">
          <a:xfrm>
            <a:off x="1524001" y="186716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58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59"/>
          <p:cNvSpPr>
            <a:spLocks noChangeArrowheads="1"/>
          </p:cNvSpPr>
          <p:nvPr/>
        </p:nvSpPr>
        <p:spPr bwMode="auto">
          <a:xfrm>
            <a:off x="1524000" y="186716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60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57"/>
          <p:cNvSpPr>
            <a:spLocks noChangeArrowheads="1"/>
          </p:cNvSpPr>
          <p:nvPr/>
        </p:nvSpPr>
        <p:spPr bwMode="auto">
          <a:xfrm>
            <a:off x="1524001" y="296733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58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59"/>
          <p:cNvSpPr>
            <a:spLocks noChangeArrowheads="1"/>
          </p:cNvSpPr>
          <p:nvPr/>
        </p:nvSpPr>
        <p:spPr bwMode="auto">
          <a:xfrm>
            <a:off x="1524000" y="296733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60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-65765" y="225447"/>
            <a:ext cx="12306230" cy="3411637"/>
            <a:chOff x="1088" y="2538"/>
            <a:chExt cx="10432" cy="821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146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7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144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5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48" name="Rectangle 81"/>
          <p:cNvSpPr>
            <a:spLocks noChangeArrowheads="1"/>
          </p:cNvSpPr>
          <p:nvPr/>
        </p:nvSpPr>
        <p:spPr bwMode="auto">
          <a:xfrm>
            <a:off x="6744072" y="397402"/>
            <a:ext cx="432048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err="1" smtClean="0">
                <a:solidFill>
                  <a:srgbClr val="FF000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z</a:t>
            </a:r>
            <a:r>
              <a:rPr lang="tr-TR" sz="17000" b="1" dirty="0" err="1" smtClean="0">
                <a:solidFill>
                  <a:srgbClr val="FF000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a</a:t>
            </a:r>
            <a:endParaRPr lang="tr-TR" sz="170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149" name="Rectangle 56"/>
          <p:cNvSpPr>
            <a:spLocks noChangeArrowheads="1"/>
          </p:cNvSpPr>
          <p:nvPr/>
        </p:nvSpPr>
        <p:spPr bwMode="auto">
          <a:xfrm>
            <a:off x="1524000" y="5081879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3600">
                <a:latin typeface="TTKB Dik Temel Abece Dot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57"/>
          <p:cNvSpPr>
            <a:spLocks noChangeArrowheads="1"/>
          </p:cNvSpPr>
          <p:nvPr/>
        </p:nvSpPr>
        <p:spPr bwMode="auto">
          <a:xfrm>
            <a:off x="1524001" y="508187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58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ectangle 59"/>
          <p:cNvSpPr>
            <a:spLocks noChangeArrowheads="1"/>
          </p:cNvSpPr>
          <p:nvPr/>
        </p:nvSpPr>
        <p:spPr bwMode="auto">
          <a:xfrm>
            <a:off x="1524000" y="508187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Rectangle 60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26"/>
          <p:cNvGrpSpPr>
            <a:grpSpLocks/>
          </p:cNvGrpSpPr>
          <p:nvPr/>
        </p:nvGrpSpPr>
        <p:grpSpPr bwMode="auto">
          <a:xfrm>
            <a:off x="-99945" y="3650849"/>
            <a:ext cx="12306230" cy="3390004"/>
            <a:chOff x="1088" y="2538"/>
            <a:chExt cx="10432" cy="821"/>
          </a:xfrm>
        </p:grpSpPr>
        <p:grpSp>
          <p:nvGrpSpPr>
            <p:cNvPr id="41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44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5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42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64" name="Rectangle 81"/>
          <p:cNvSpPr>
            <a:spLocks noChangeArrowheads="1"/>
          </p:cNvSpPr>
          <p:nvPr/>
        </p:nvSpPr>
        <p:spPr bwMode="auto">
          <a:xfrm>
            <a:off x="2711625" y="3799450"/>
            <a:ext cx="8496944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100" b="1" dirty="0" smtClean="0">
                <a:latin typeface="Kayra Aydin" panose="020F0503040000020004" pitchFamily="34" charset="0"/>
                <a:cs typeface="Times New Roman" pitchFamily="18" charset="0"/>
              </a:rPr>
              <a:t>im</a:t>
            </a:r>
            <a:r>
              <a:rPr lang="tr-TR" sz="171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z</a:t>
            </a:r>
            <a:r>
              <a:rPr lang="tr-TR" sz="171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a</a:t>
            </a:r>
            <a:endParaRPr lang="tr-TR" sz="171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7" y="32550"/>
            <a:ext cx="3281765" cy="318968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604" y="3650849"/>
            <a:ext cx="2485711" cy="3043158"/>
          </a:xfrm>
          <a:prstGeom prst="rect">
            <a:avLst/>
          </a:prstGeom>
        </p:spPr>
      </p:pic>
      <p:sp>
        <p:nvSpPr>
          <p:cNvPr id="68" name="Rectangle 81"/>
          <p:cNvSpPr>
            <a:spLocks noChangeArrowheads="1"/>
          </p:cNvSpPr>
          <p:nvPr/>
        </p:nvSpPr>
        <p:spPr bwMode="auto">
          <a:xfrm>
            <a:off x="2082410" y="398900"/>
            <a:ext cx="5076016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7030A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im</a:t>
            </a:r>
            <a:endParaRPr lang="tr-TR" sz="17000" b="1" dirty="0"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37" name="Rectangle 81"/>
          <p:cNvSpPr>
            <a:spLocks noChangeArrowheads="1"/>
          </p:cNvSpPr>
          <p:nvPr/>
        </p:nvSpPr>
        <p:spPr bwMode="auto">
          <a:xfrm>
            <a:off x="5591944" y="506638"/>
            <a:ext cx="2304256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solidFill>
                  <a:srgbClr val="0070C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lang="tr-TR" sz="17000" b="1" dirty="0">
              <a:solidFill>
                <a:srgbClr val="0070C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124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64" grpId="0"/>
      <p:bldP spid="68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1524001" y="-24737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7" name="Rectangle 59"/>
          <p:cNvSpPr>
            <a:spLocks noChangeArrowheads="1"/>
          </p:cNvSpPr>
          <p:nvPr/>
        </p:nvSpPr>
        <p:spPr bwMode="auto">
          <a:xfrm>
            <a:off x="1524000" y="-24737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57"/>
          <p:cNvSpPr>
            <a:spLocks noChangeArrowheads="1"/>
          </p:cNvSpPr>
          <p:nvPr/>
        </p:nvSpPr>
        <p:spPr bwMode="auto">
          <a:xfrm>
            <a:off x="1524001" y="186716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58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59"/>
          <p:cNvSpPr>
            <a:spLocks noChangeArrowheads="1"/>
          </p:cNvSpPr>
          <p:nvPr/>
        </p:nvSpPr>
        <p:spPr bwMode="auto">
          <a:xfrm>
            <a:off x="1524000" y="186716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60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57"/>
          <p:cNvSpPr>
            <a:spLocks noChangeArrowheads="1"/>
          </p:cNvSpPr>
          <p:nvPr/>
        </p:nvSpPr>
        <p:spPr bwMode="auto">
          <a:xfrm>
            <a:off x="1524001" y="296733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58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59"/>
          <p:cNvSpPr>
            <a:spLocks noChangeArrowheads="1"/>
          </p:cNvSpPr>
          <p:nvPr/>
        </p:nvSpPr>
        <p:spPr bwMode="auto">
          <a:xfrm>
            <a:off x="1524000" y="296733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60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-65765" y="225447"/>
            <a:ext cx="12306230" cy="3411637"/>
            <a:chOff x="1088" y="2538"/>
            <a:chExt cx="10432" cy="821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146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7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144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5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48" name="Rectangle 81"/>
          <p:cNvSpPr>
            <a:spLocks noChangeArrowheads="1"/>
          </p:cNvSpPr>
          <p:nvPr/>
        </p:nvSpPr>
        <p:spPr bwMode="auto">
          <a:xfrm>
            <a:off x="6744072" y="397402"/>
            <a:ext cx="4104456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err="1" smtClean="0">
                <a:solidFill>
                  <a:srgbClr val="FF000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z</a:t>
            </a:r>
            <a:r>
              <a:rPr lang="tr-TR" sz="17000" b="1" dirty="0" err="1">
                <a:solidFill>
                  <a:srgbClr val="FF000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u</a:t>
            </a:r>
            <a:endParaRPr lang="tr-TR" sz="170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149" name="Rectangle 56"/>
          <p:cNvSpPr>
            <a:spLocks noChangeArrowheads="1"/>
          </p:cNvSpPr>
          <p:nvPr/>
        </p:nvSpPr>
        <p:spPr bwMode="auto">
          <a:xfrm>
            <a:off x="1524000" y="5081879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3600">
                <a:latin typeface="TTKB Dik Temel Abece Dot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57"/>
          <p:cNvSpPr>
            <a:spLocks noChangeArrowheads="1"/>
          </p:cNvSpPr>
          <p:nvPr/>
        </p:nvSpPr>
        <p:spPr bwMode="auto">
          <a:xfrm>
            <a:off x="1524001" y="508187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58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ectangle 59"/>
          <p:cNvSpPr>
            <a:spLocks noChangeArrowheads="1"/>
          </p:cNvSpPr>
          <p:nvPr/>
        </p:nvSpPr>
        <p:spPr bwMode="auto">
          <a:xfrm>
            <a:off x="1524000" y="508187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Rectangle 60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26"/>
          <p:cNvGrpSpPr>
            <a:grpSpLocks/>
          </p:cNvGrpSpPr>
          <p:nvPr/>
        </p:nvGrpSpPr>
        <p:grpSpPr bwMode="auto">
          <a:xfrm>
            <a:off x="-99945" y="3650849"/>
            <a:ext cx="12306230" cy="3390004"/>
            <a:chOff x="1088" y="2538"/>
            <a:chExt cx="10432" cy="821"/>
          </a:xfrm>
        </p:grpSpPr>
        <p:grpSp>
          <p:nvGrpSpPr>
            <p:cNvPr id="41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44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5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42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64" name="Rectangle 81"/>
          <p:cNvSpPr>
            <a:spLocks noChangeArrowheads="1"/>
          </p:cNvSpPr>
          <p:nvPr/>
        </p:nvSpPr>
        <p:spPr bwMode="auto">
          <a:xfrm>
            <a:off x="2711625" y="3799450"/>
            <a:ext cx="8496944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100" b="1" dirty="0" smtClean="0">
                <a:latin typeface="Kayra Aydin" panose="020F0503040000020004" pitchFamily="34" charset="0"/>
                <a:cs typeface="Times New Roman" pitchFamily="18" charset="0"/>
              </a:rPr>
              <a:t>k</a:t>
            </a:r>
            <a:r>
              <a:rPr lang="tr-TR" sz="17100" b="1" dirty="0">
                <a:latin typeface="Kayra Aydin" panose="020F0503040000020004" pitchFamily="34" charset="0"/>
                <a:cs typeface="Times New Roman" pitchFamily="18" charset="0"/>
              </a:rPr>
              <a:t>u</a:t>
            </a:r>
            <a:r>
              <a:rPr lang="tr-TR" sz="171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zu</a:t>
            </a:r>
            <a:endParaRPr lang="tr-TR" sz="171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7" y="32550"/>
            <a:ext cx="3281765" cy="318968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604" y="3650849"/>
            <a:ext cx="2485711" cy="3043158"/>
          </a:xfrm>
          <a:prstGeom prst="rect">
            <a:avLst/>
          </a:prstGeom>
        </p:spPr>
      </p:pic>
      <p:sp>
        <p:nvSpPr>
          <p:cNvPr id="68" name="Rectangle 81"/>
          <p:cNvSpPr>
            <a:spLocks noChangeArrowheads="1"/>
          </p:cNvSpPr>
          <p:nvPr/>
        </p:nvSpPr>
        <p:spPr bwMode="auto">
          <a:xfrm>
            <a:off x="2082410" y="398900"/>
            <a:ext cx="5076016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7030A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err="1" smtClean="0"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k</a:t>
            </a:r>
            <a:r>
              <a:rPr lang="tr-TR" sz="17000" b="1" dirty="0" err="1"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u</a:t>
            </a:r>
            <a:endParaRPr lang="tr-TR" sz="17000" b="1" dirty="0"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37" name="Rectangle 81"/>
          <p:cNvSpPr>
            <a:spLocks noChangeArrowheads="1"/>
          </p:cNvSpPr>
          <p:nvPr/>
        </p:nvSpPr>
        <p:spPr bwMode="auto">
          <a:xfrm>
            <a:off x="5591944" y="506638"/>
            <a:ext cx="2304256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solidFill>
                  <a:srgbClr val="0070C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lang="tr-TR" sz="17000" b="1" dirty="0">
              <a:solidFill>
                <a:srgbClr val="0070C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740" y="2560023"/>
            <a:ext cx="2929907" cy="292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46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64" grpId="0"/>
      <p:bldP spid="68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1524001" y="-24737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7" name="Rectangle 59"/>
          <p:cNvSpPr>
            <a:spLocks noChangeArrowheads="1"/>
          </p:cNvSpPr>
          <p:nvPr/>
        </p:nvSpPr>
        <p:spPr bwMode="auto">
          <a:xfrm>
            <a:off x="1524000" y="-24737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57"/>
          <p:cNvSpPr>
            <a:spLocks noChangeArrowheads="1"/>
          </p:cNvSpPr>
          <p:nvPr/>
        </p:nvSpPr>
        <p:spPr bwMode="auto">
          <a:xfrm>
            <a:off x="1524001" y="186716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58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59"/>
          <p:cNvSpPr>
            <a:spLocks noChangeArrowheads="1"/>
          </p:cNvSpPr>
          <p:nvPr/>
        </p:nvSpPr>
        <p:spPr bwMode="auto">
          <a:xfrm>
            <a:off x="1524000" y="186716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60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57"/>
          <p:cNvSpPr>
            <a:spLocks noChangeArrowheads="1"/>
          </p:cNvSpPr>
          <p:nvPr/>
        </p:nvSpPr>
        <p:spPr bwMode="auto">
          <a:xfrm>
            <a:off x="1524001" y="296733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58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59"/>
          <p:cNvSpPr>
            <a:spLocks noChangeArrowheads="1"/>
          </p:cNvSpPr>
          <p:nvPr/>
        </p:nvSpPr>
        <p:spPr bwMode="auto">
          <a:xfrm>
            <a:off x="1524000" y="296733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60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-65765" y="225447"/>
            <a:ext cx="12306230" cy="3411637"/>
            <a:chOff x="1088" y="2538"/>
            <a:chExt cx="10432" cy="821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146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7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144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5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48" name="Rectangle 81"/>
          <p:cNvSpPr>
            <a:spLocks noChangeArrowheads="1"/>
          </p:cNvSpPr>
          <p:nvPr/>
        </p:nvSpPr>
        <p:spPr bwMode="auto">
          <a:xfrm>
            <a:off x="6744072" y="397402"/>
            <a:ext cx="4104456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solidFill>
                  <a:srgbClr val="FF000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ze</a:t>
            </a:r>
            <a:endParaRPr lang="tr-TR" sz="170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149" name="Rectangle 56"/>
          <p:cNvSpPr>
            <a:spLocks noChangeArrowheads="1"/>
          </p:cNvSpPr>
          <p:nvPr/>
        </p:nvSpPr>
        <p:spPr bwMode="auto">
          <a:xfrm>
            <a:off x="1524000" y="5081879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3600">
                <a:latin typeface="TTKB Dik Temel Abece Dot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57"/>
          <p:cNvSpPr>
            <a:spLocks noChangeArrowheads="1"/>
          </p:cNvSpPr>
          <p:nvPr/>
        </p:nvSpPr>
        <p:spPr bwMode="auto">
          <a:xfrm>
            <a:off x="1524001" y="508187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58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ectangle 59"/>
          <p:cNvSpPr>
            <a:spLocks noChangeArrowheads="1"/>
          </p:cNvSpPr>
          <p:nvPr/>
        </p:nvSpPr>
        <p:spPr bwMode="auto">
          <a:xfrm>
            <a:off x="1524000" y="508187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Rectangle 60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26"/>
          <p:cNvGrpSpPr>
            <a:grpSpLocks/>
          </p:cNvGrpSpPr>
          <p:nvPr/>
        </p:nvGrpSpPr>
        <p:grpSpPr bwMode="auto">
          <a:xfrm>
            <a:off x="-99945" y="3650849"/>
            <a:ext cx="12306230" cy="3390004"/>
            <a:chOff x="1088" y="2538"/>
            <a:chExt cx="10432" cy="821"/>
          </a:xfrm>
        </p:grpSpPr>
        <p:grpSp>
          <p:nvGrpSpPr>
            <p:cNvPr id="41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44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5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42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64" name="Rectangle 81"/>
          <p:cNvSpPr>
            <a:spLocks noChangeArrowheads="1"/>
          </p:cNvSpPr>
          <p:nvPr/>
        </p:nvSpPr>
        <p:spPr bwMode="auto">
          <a:xfrm>
            <a:off x="2711625" y="3799450"/>
            <a:ext cx="8496944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100" b="1" dirty="0" smtClean="0">
                <a:latin typeface="Kayra Aydin" panose="020F0503040000020004" pitchFamily="34" charset="0"/>
                <a:cs typeface="Times New Roman" pitchFamily="18" charset="0"/>
              </a:rPr>
              <a:t>mü</a:t>
            </a:r>
            <a:r>
              <a:rPr lang="tr-TR" sz="171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ze</a:t>
            </a:r>
            <a:endParaRPr lang="tr-TR" sz="171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7" y="32550"/>
            <a:ext cx="3281765" cy="318968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604" y="3650849"/>
            <a:ext cx="2485711" cy="3043158"/>
          </a:xfrm>
          <a:prstGeom prst="rect">
            <a:avLst/>
          </a:prstGeom>
        </p:spPr>
      </p:pic>
      <p:sp>
        <p:nvSpPr>
          <p:cNvPr id="68" name="Rectangle 81"/>
          <p:cNvSpPr>
            <a:spLocks noChangeArrowheads="1"/>
          </p:cNvSpPr>
          <p:nvPr/>
        </p:nvSpPr>
        <p:spPr bwMode="auto">
          <a:xfrm>
            <a:off x="2082410" y="398900"/>
            <a:ext cx="5076016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7030A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mü</a:t>
            </a:r>
            <a:endParaRPr lang="tr-TR" sz="17000" b="1" dirty="0"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37" name="Rectangle 81"/>
          <p:cNvSpPr>
            <a:spLocks noChangeArrowheads="1"/>
          </p:cNvSpPr>
          <p:nvPr/>
        </p:nvSpPr>
        <p:spPr bwMode="auto">
          <a:xfrm>
            <a:off x="5807968" y="506638"/>
            <a:ext cx="2088232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solidFill>
                  <a:srgbClr val="0070C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lang="tr-TR" sz="17000" b="1" dirty="0">
              <a:solidFill>
                <a:srgbClr val="0070C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406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64" grpId="0"/>
      <p:bldP spid="68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1524001" y="-24737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7" name="Rectangle 59"/>
          <p:cNvSpPr>
            <a:spLocks noChangeArrowheads="1"/>
          </p:cNvSpPr>
          <p:nvPr/>
        </p:nvSpPr>
        <p:spPr bwMode="auto">
          <a:xfrm>
            <a:off x="1524000" y="-24737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57"/>
          <p:cNvSpPr>
            <a:spLocks noChangeArrowheads="1"/>
          </p:cNvSpPr>
          <p:nvPr/>
        </p:nvSpPr>
        <p:spPr bwMode="auto">
          <a:xfrm>
            <a:off x="1524001" y="186716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58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59"/>
          <p:cNvSpPr>
            <a:spLocks noChangeArrowheads="1"/>
          </p:cNvSpPr>
          <p:nvPr/>
        </p:nvSpPr>
        <p:spPr bwMode="auto">
          <a:xfrm>
            <a:off x="1524000" y="186716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60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57"/>
          <p:cNvSpPr>
            <a:spLocks noChangeArrowheads="1"/>
          </p:cNvSpPr>
          <p:nvPr/>
        </p:nvSpPr>
        <p:spPr bwMode="auto">
          <a:xfrm>
            <a:off x="1524001" y="296733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58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59"/>
          <p:cNvSpPr>
            <a:spLocks noChangeArrowheads="1"/>
          </p:cNvSpPr>
          <p:nvPr/>
        </p:nvSpPr>
        <p:spPr bwMode="auto">
          <a:xfrm>
            <a:off x="1524000" y="296733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60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-65765" y="225447"/>
            <a:ext cx="12306230" cy="3411637"/>
            <a:chOff x="1088" y="2538"/>
            <a:chExt cx="10432" cy="821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146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7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144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5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48" name="Rectangle 81"/>
          <p:cNvSpPr>
            <a:spLocks noChangeArrowheads="1"/>
          </p:cNvSpPr>
          <p:nvPr/>
        </p:nvSpPr>
        <p:spPr bwMode="auto">
          <a:xfrm>
            <a:off x="6744072" y="397402"/>
            <a:ext cx="4104456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solidFill>
                  <a:srgbClr val="FF000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ze</a:t>
            </a:r>
            <a:endParaRPr lang="tr-TR" sz="170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149" name="Rectangle 56"/>
          <p:cNvSpPr>
            <a:spLocks noChangeArrowheads="1"/>
          </p:cNvSpPr>
          <p:nvPr/>
        </p:nvSpPr>
        <p:spPr bwMode="auto">
          <a:xfrm>
            <a:off x="1524000" y="5081879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3600">
                <a:latin typeface="TTKB Dik Temel Abece Dot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57"/>
          <p:cNvSpPr>
            <a:spLocks noChangeArrowheads="1"/>
          </p:cNvSpPr>
          <p:nvPr/>
        </p:nvSpPr>
        <p:spPr bwMode="auto">
          <a:xfrm>
            <a:off x="1524001" y="508187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58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ectangle 59"/>
          <p:cNvSpPr>
            <a:spLocks noChangeArrowheads="1"/>
          </p:cNvSpPr>
          <p:nvPr/>
        </p:nvSpPr>
        <p:spPr bwMode="auto">
          <a:xfrm>
            <a:off x="1524000" y="508187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Rectangle 60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26"/>
          <p:cNvGrpSpPr>
            <a:grpSpLocks/>
          </p:cNvGrpSpPr>
          <p:nvPr/>
        </p:nvGrpSpPr>
        <p:grpSpPr bwMode="auto">
          <a:xfrm>
            <a:off x="-99945" y="3650849"/>
            <a:ext cx="12306230" cy="3390004"/>
            <a:chOff x="1088" y="2538"/>
            <a:chExt cx="10432" cy="821"/>
          </a:xfrm>
        </p:grpSpPr>
        <p:grpSp>
          <p:nvGrpSpPr>
            <p:cNvPr id="41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44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5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42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64" name="Rectangle 81"/>
          <p:cNvSpPr>
            <a:spLocks noChangeArrowheads="1"/>
          </p:cNvSpPr>
          <p:nvPr/>
        </p:nvSpPr>
        <p:spPr bwMode="auto">
          <a:xfrm>
            <a:off x="2711625" y="3799450"/>
            <a:ext cx="8496944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100" b="1" dirty="0" smtClean="0">
                <a:latin typeface="Kayra Aydin" panose="020F0503040000020004" pitchFamily="34" charset="0"/>
                <a:cs typeface="Times New Roman" pitchFamily="18" charset="0"/>
              </a:rPr>
              <a:t>Ri</a:t>
            </a:r>
            <a:r>
              <a:rPr lang="tr-TR" sz="171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ze</a:t>
            </a:r>
            <a:endParaRPr lang="tr-TR" sz="171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7" y="32550"/>
            <a:ext cx="3281765" cy="318968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604" y="3650849"/>
            <a:ext cx="2485711" cy="3043158"/>
          </a:xfrm>
          <a:prstGeom prst="rect">
            <a:avLst/>
          </a:prstGeom>
        </p:spPr>
      </p:pic>
      <p:sp>
        <p:nvSpPr>
          <p:cNvPr id="68" name="Rectangle 81"/>
          <p:cNvSpPr>
            <a:spLocks noChangeArrowheads="1"/>
          </p:cNvSpPr>
          <p:nvPr/>
        </p:nvSpPr>
        <p:spPr bwMode="auto">
          <a:xfrm>
            <a:off x="3010256" y="398900"/>
            <a:ext cx="414817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7030A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err="1" smtClean="0"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ri</a:t>
            </a:r>
            <a:endParaRPr lang="tr-TR" sz="17000" b="1" dirty="0"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37" name="Rectangle 81"/>
          <p:cNvSpPr>
            <a:spLocks noChangeArrowheads="1"/>
          </p:cNvSpPr>
          <p:nvPr/>
        </p:nvSpPr>
        <p:spPr bwMode="auto">
          <a:xfrm>
            <a:off x="5807968" y="506638"/>
            <a:ext cx="2016224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solidFill>
                  <a:srgbClr val="0070C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lang="tr-TR" sz="17000" b="1" dirty="0">
              <a:solidFill>
                <a:srgbClr val="0070C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623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64" grpId="0"/>
      <p:bldP spid="68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1524001" y="-24737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7" name="Rectangle 59"/>
          <p:cNvSpPr>
            <a:spLocks noChangeArrowheads="1"/>
          </p:cNvSpPr>
          <p:nvPr/>
        </p:nvSpPr>
        <p:spPr bwMode="auto">
          <a:xfrm>
            <a:off x="1524000" y="-24737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1524001" y="-108875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57"/>
          <p:cNvSpPr>
            <a:spLocks noChangeArrowheads="1"/>
          </p:cNvSpPr>
          <p:nvPr/>
        </p:nvSpPr>
        <p:spPr bwMode="auto">
          <a:xfrm>
            <a:off x="1524001" y="186716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58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59"/>
          <p:cNvSpPr>
            <a:spLocks noChangeArrowheads="1"/>
          </p:cNvSpPr>
          <p:nvPr/>
        </p:nvSpPr>
        <p:spPr bwMode="auto">
          <a:xfrm>
            <a:off x="1524000" y="186716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60"/>
          <p:cNvSpPr>
            <a:spLocks noChangeArrowheads="1"/>
          </p:cNvSpPr>
          <p:nvPr/>
        </p:nvSpPr>
        <p:spPr bwMode="auto">
          <a:xfrm>
            <a:off x="1524001" y="200567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57"/>
          <p:cNvSpPr>
            <a:spLocks noChangeArrowheads="1"/>
          </p:cNvSpPr>
          <p:nvPr/>
        </p:nvSpPr>
        <p:spPr bwMode="auto">
          <a:xfrm>
            <a:off x="1524001" y="2967335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58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59"/>
          <p:cNvSpPr>
            <a:spLocks noChangeArrowheads="1"/>
          </p:cNvSpPr>
          <p:nvPr/>
        </p:nvSpPr>
        <p:spPr bwMode="auto">
          <a:xfrm>
            <a:off x="1524000" y="2967335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60"/>
          <p:cNvSpPr>
            <a:spLocks noChangeArrowheads="1"/>
          </p:cNvSpPr>
          <p:nvPr/>
        </p:nvSpPr>
        <p:spPr bwMode="auto">
          <a:xfrm>
            <a:off x="1524001" y="3105836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-65765" y="225447"/>
            <a:ext cx="12306230" cy="3411637"/>
            <a:chOff x="1088" y="2538"/>
            <a:chExt cx="10432" cy="821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146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7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144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5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48" name="Rectangle 81"/>
          <p:cNvSpPr>
            <a:spLocks noChangeArrowheads="1"/>
          </p:cNvSpPr>
          <p:nvPr/>
        </p:nvSpPr>
        <p:spPr bwMode="auto">
          <a:xfrm>
            <a:off x="6127302" y="397402"/>
            <a:ext cx="5159363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err="1" smtClean="0">
                <a:solidFill>
                  <a:srgbClr val="FF000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züm</a:t>
            </a:r>
            <a:endParaRPr lang="tr-TR" sz="170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149" name="Rectangle 56"/>
          <p:cNvSpPr>
            <a:spLocks noChangeArrowheads="1"/>
          </p:cNvSpPr>
          <p:nvPr/>
        </p:nvSpPr>
        <p:spPr bwMode="auto">
          <a:xfrm>
            <a:off x="1524000" y="5081879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3600">
                <a:latin typeface="TTKB Dik Temel Abece Dot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57"/>
          <p:cNvSpPr>
            <a:spLocks noChangeArrowheads="1"/>
          </p:cNvSpPr>
          <p:nvPr/>
        </p:nvSpPr>
        <p:spPr bwMode="auto">
          <a:xfrm>
            <a:off x="1524001" y="5081879"/>
            <a:ext cx="5501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58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ectangle 59"/>
          <p:cNvSpPr>
            <a:spLocks noChangeArrowheads="1"/>
          </p:cNvSpPr>
          <p:nvPr/>
        </p:nvSpPr>
        <p:spPr bwMode="auto">
          <a:xfrm>
            <a:off x="1524000" y="5081879"/>
            <a:ext cx="367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</a:t>
            </a:r>
            <a:endParaRPr lang="tr-TR" sz="8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Rectangle 60"/>
          <p:cNvSpPr>
            <a:spLocks noChangeArrowheads="1"/>
          </p:cNvSpPr>
          <p:nvPr/>
        </p:nvSpPr>
        <p:spPr bwMode="auto">
          <a:xfrm>
            <a:off x="1524001" y="5220380"/>
            <a:ext cx="55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600">
                <a:latin typeface="TTKB Dik Temel Abece" pitchFamily="2" charset="-94"/>
                <a:ea typeface="Calibri" pitchFamily="34" charset="0"/>
                <a:cs typeface="Times New Roman" pitchFamily="18" charset="0"/>
              </a:rPr>
              <a:t>  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26"/>
          <p:cNvGrpSpPr>
            <a:grpSpLocks/>
          </p:cNvGrpSpPr>
          <p:nvPr/>
        </p:nvGrpSpPr>
        <p:grpSpPr bwMode="auto">
          <a:xfrm>
            <a:off x="-99945" y="3650849"/>
            <a:ext cx="12306230" cy="3390004"/>
            <a:chOff x="1088" y="2538"/>
            <a:chExt cx="10432" cy="821"/>
          </a:xfrm>
        </p:grpSpPr>
        <p:grpSp>
          <p:nvGrpSpPr>
            <p:cNvPr id="41" name="Group 27"/>
            <p:cNvGrpSpPr>
              <a:grpSpLocks/>
            </p:cNvGrpSpPr>
            <p:nvPr/>
          </p:nvGrpSpPr>
          <p:grpSpPr bwMode="auto">
            <a:xfrm>
              <a:off x="1088" y="2538"/>
              <a:ext cx="10432" cy="737"/>
              <a:chOff x="1088" y="2538"/>
              <a:chExt cx="10432" cy="737"/>
            </a:xfrm>
          </p:grpSpPr>
          <p:sp>
            <p:nvSpPr>
              <p:cNvPr id="44" name="Rectangle 28"/>
              <p:cNvSpPr>
                <a:spLocks noChangeArrowheads="1"/>
              </p:cNvSpPr>
              <p:nvPr/>
            </p:nvSpPr>
            <p:spPr bwMode="auto">
              <a:xfrm>
                <a:off x="1110" y="2538"/>
                <a:ext cx="10410" cy="7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5" name="Rectangle 29"/>
              <p:cNvSpPr>
                <a:spLocks noChangeArrowheads="1"/>
              </p:cNvSpPr>
              <p:nvPr/>
            </p:nvSpPr>
            <p:spPr bwMode="auto">
              <a:xfrm>
                <a:off x="1088" y="2780"/>
                <a:ext cx="10410" cy="26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42" name="AutoShape 30"/>
            <p:cNvSpPr>
              <a:spLocks noChangeShapeType="1"/>
            </p:cNvSpPr>
            <p:nvPr/>
          </p:nvSpPr>
          <p:spPr bwMode="auto">
            <a:xfrm>
              <a:off x="109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AutoShape 31"/>
            <p:cNvSpPr>
              <a:spLocks noChangeShapeType="1"/>
            </p:cNvSpPr>
            <p:nvPr/>
          </p:nvSpPr>
          <p:spPr bwMode="auto">
            <a:xfrm>
              <a:off x="11505" y="2622"/>
              <a:ext cx="0" cy="73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64" name="Rectangle 81"/>
          <p:cNvSpPr>
            <a:spLocks noChangeArrowheads="1"/>
          </p:cNvSpPr>
          <p:nvPr/>
        </p:nvSpPr>
        <p:spPr bwMode="auto">
          <a:xfrm>
            <a:off x="2711625" y="3799450"/>
            <a:ext cx="8496944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100" b="1" dirty="0" smtClean="0">
                <a:latin typeface="Kayra Aydin" panose="020F0503040000020004" pitchFamily="34" charset="0"/>
                <a:cs typeface="Times New Roman" pitchFamily="18" charset="0"/>
              </a:rPr>
              <a:t>ü</a:t>
            </a:r>
            <a:r>
              <a:rPr lang="tr-TR" sz="17100" b="1" dirty="0" smtClean="0">
                <a:solidFill>
                  <a:srgbClr val="FF0000"/>
                </a:solidFill>
                <a:latin typeface="Kayra Aydin" panose="020F0503040000020004" pitchFamily="34" charset="0"/>
                <a:cs typeface="Times New Roman" pitchFamily="18" charset="0"/>
              </a:rPr>
              <a:t>züm</a:t>
            </a:r>
            <a:endParaRPr lang="tr-TR" sz="17100" b="1" dirty="0">
              <a:solidFill>
                <a:srgbClr val="FF000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7" y="32550"/>
            <a:ext cx="3281765" cy="318968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604" y="3650849"/>
            <a:ext cx="2485711" cy="3043158"/>
          </a:xfrm>
          <a:prstGeom prst="rect">
            <a:avLst/>
          </a:prstGeom>
        </p:spPr>
      </p:pic>
      <p:sp>
        <p:nvSpPr>
          <p:cNvPr id="68" name="Rectangle 81"/>
          <p:cNvSpPr>
            <a:spLocks noChangeArrowheads="1"/>
          </p:cNvSpPr>
          <p:nvPr/>
        </p:nvSpPr>
        <p:spPr bwMode="auto">
          <a:xfrm>
            <a:off x="3010256" y="398900"/>
            <a:ext cx="3013736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7030A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ü</a:t>
            </a:r>
            <a:endParaRPr lang="tr-TR" sz="17000" b="1" dirty="0">
              <a:latin typeface="Kayra Aydin" panose="020F0503040000020004" pitchFamily="34" charset="0"/>
              <a:cs typeface="Arial" pitchFamily="34" charset="0"/>
            </a:endParaRPr>
          </a:p>
        </p:txBody>
      </p:sp>
      <p:sp>
        <p:nvSpPr>
          <p:cNvPr id="37" name="Rectangle 81"/>
          <p:cNvSpPr>
            <a:spLocks noChangeArrowheads="1"/>
          </p:cNvSpPr>
          <p:nvPr/>
        </p:nvSpPr>
        <p:spPr bwMode="auto">
          <a:xfrm>
            <a:off x="4871864" y="506638"/>
            <a:ext cx="2088232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66775" algn="l"/>
              </a:tabLst>
            </a:pPr>
            <a:r>
              <a:rPr lang="tr-TR" sz="17000" b="1" dirty="0" smtClean="0">
                <a:solidFill>
                  <a:srgbClr val="00B0F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7000" b="1" dirty="0" smtClean="0">
                <a:solidFill>
                  <a:srgbClr val="0070C0"/>
                </a:solidFill>
                <a:latin typeface="Kayra Aydin" panose="020F0503040000020004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lang="tr-TR" sz="17000" b="1" dirty="0">
              <a:solidFill>
                <a:srgbClr val="0070C0"/>
              </a:solidFill>
              <a:latin typeface="Kayra Aydin" panose="020F0503040000020004" pitchFamily="34" charset="0"/>
              <a:cs typeface="Arial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631" y="2569134"/>
            <a:ext cx="3410785" cy="230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57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64" grpId="0"/>
      <p:bldP spid="68" grpId="0"/>
      <p:bldP spid="37" grpId="0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1543</TotalTime>
  <Words>729</Words>
  <Application>Microsoft Office PowerPoint</Application>
  <PresentationFormat>Geniş ekran</PresentationFormat>
  <Paragraphs>635</Paragraphs>
  <Slides>30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40" baseType="lpstr">
      <vt:lpstr>Arial</vt:lpstr>
      <vt:lpstr>Calibri</vt:lpstr>
      <vt:lpstr>Calibri Light</vt:lpstr>
      <vt:lpstr>Kayra Aydin</vt:lpstr>
      <vt:lpstr>Rockwell</vt:lpstr>
      <vt:lpstr>Times New Roman</vt:lpstr>
      <vt:lpstr>TTKB Dik Temel Abece</vt:lpstr>
      <vt:lpstr>TTKB Dik Temel Abece Dot</vt:lpstr>
      <vt:lpstr>Wingdings</vt:lpstr>
      <vt:lpstr>Atlas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HP</dc:creator>
  <cp:lastModifiedBy>ASUS</cp:lastModifiedBy>
  <cp:revision>196</cp:revision>
  <dcterms:created xsi:type="dcterms:W3CDTF">2020-12-01T13:45:43Z</dcterms:created>
  <dcterms:modified xsi:type="dcterms:W3CDTF">2021-12-07T22:11:41Z</dcterms:modified>
</cp:coreProperties>
</file>