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00FF00"/>
    <a:srgbClr val="FF0066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4" y="1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28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23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3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23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37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48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24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334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21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86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86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2F882-66BE-4AE1-8BDF-2DF5F90EF83F}" type="datetimeFigureOut">
              <a:rPr lang="tr-TR" smtClean="0"/>
              <a:t>6.09.2021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5D805-6A64-4BA5-AB64-0EF967F29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52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e9c1cc471894a48fac199d3e4d1ac1f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755576"/>
            <a:ext cx="6120680" cy="727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002905" y="1835696"/>
            <a:ext cx="2746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Bahnschrift" pitchFamily="34" charset="0"/>
              </a:rPr>
              <a:t>HAFTALIK DERS PROGRAMI</a:t>
            </a:r>
            <a:endParaRPr lang="tr-TR" sz="1600" b="1" dirty="0">
              <a:latin typeface="Bahnschrift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700808" y="2896071"/>
            <a:ext cx="4182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Pazartesi       Salı              Çarşamba      Perşembe    Cuma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827495" y="3330349"/>
            <a:ext cx="9605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09.10-09.50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848793" y="3787251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10.05-10.45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848793" y="4253480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11.00-11.40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855205" y="4747197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11.55-12.35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786707" y="5220072"/>
            <a:ext cx="27158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 12.35-13.15      </a:t>
            </a:r>
            <a:r>
              <a:rPr lang="tr-TR" sz="1400" b="1" dirty="0" smtClean="0">
                <a:latin typeface="Bahnschrift" pitchFamily="34" charset="0"/>
              </a:rPr>
              <a:t>ÖĞLE            ARASI</a:t>
            </a:r>
            <a:endParaRPr lang="tr-TR" sz="1400" b="1" dirty="0">
              <a:latin typeface="Bahnschrift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840691" y="5724128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13.15-13.55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827495" y="6156176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14.10-14.50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827377" y="3330349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00B0F0"/>
                </a:solidFill>
                <a:latin typeface="Bahnschrift" pitchFamily="34" charset="0"/>
              </a:rPr>
              <a:t>Sosyal</a:t>
            </a:r>
          </a:p>
          <a:p>
            <a:r>
              <a:rPr lang="tr-TR" sz="1200" b="1" dirty="0" smtClean="0">
                <a:solidFill>
                  <a:srgbClr val="00B0F0"/>
                </a:solidFill>
                <a:latin typeface="Bahnschrift" pitchFamily="34" charset="0"/>
              </a:rPr>
              <a:t>Bilgiler</a:t>
            </a:r>
            <a:endParaRPr lang="tr-TR" sz="1200" b="1" dirty="0">
              <a:solidFill>
                <a:srgbClr val="00B0F0"/>
              </a:solidFill>
              <a:latin typeface="Bahnschrift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572670" y="3310249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00B0F0"/>
                </a:solidFill>
                <a:latin typeface="Bahnschrift" pitchFamily="34" charset="0"/>
              </a:rPr>
              <a:t>Sosyal</a:t>
            </a:r>
          </a:p>
          <a:p>
            <a:r>
              <a:rPr lang="tr-TR" sz="1200" b="1" dirty="0" smtClean="0">
                <a:solidFill>
                  <a:srgbClr val="00B0F0"/>
                </a:solidFill>
                <a:latin typeface="Bahnschrift" pitchFamily="34" charset="0"/>
              </a:rPr>
              <a:t>Bilgiler</a:t>
            </a:r>
            <a:endParaRPr lang="tr-TR" sz="1200" b="1" dirty="0">
              <a:solidFill>
                <a:srgbClr val="00B0F0"/>
              </a:solidFill>
              <a:latin typeface="Bahnschrift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1838811" y="4248916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0000"/>
                </a:solidFill>
                <a:latin typeface="Bahnschrift" pitchFamily="34" charset="0"/>
              </a:rPr>
              <a:t>İngilizce</a:t>
            </a:r>
            <a:endParaRPr lang="tr-TR" sz="1200" b="1" dirty="0">
              <a:solidFill>
                <a:srgbClr val="FF0000"/>
              </a:solidFill>
              <a:latin typeface="Bahnschrift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1792110" y="4788024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0000"/>
                </a:solidFill>
                <a:latin typeface="Bahnschrift" pitchFamily="34" charset="0"/>
              </a:rPr>
              <a:t>İngilizce</a:t>
            </a:r>
            <a:endParaRPr lang="tr-TR" sz="1200" b="1" dirty="0">
              <a:solidFill>
                <a:srgbClr val="FF0000"/>
              </a:solidFill>
              <a:latin typeface="Bahnschrift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1711142" y="3792014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00B050"/>
                </a:solidFill>
                <a:latin typeface="Bahnschrift" pitchFamily="34" charset="0"/>
              </a:rPr>
              <a:t>Matematik</a:t>
            </a:r>
            <a:endParaRPr lang="tr-TR" sz="1200" b="1" dirty="0">
              <a:solidFill>
                <a:srgbClr val="00B050"/>
              </a:solidFill>
              <a:latin typeface="Bahnschrift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3572670" y="5640793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FF00"/>
                </a:solidFill>
                <a:latin typeface="Bahnschrift" pitchFamily="34" charset="0"/>
              </a:rPr>
              <a:t>İnsan </a:t>
            </a:r>
          </a:p>
          <a:p>
            <a:r>
              <a:rPr lang="tr-TR" sz="1200" b="1" dirty="0" smtClean="0">
                <a:solidFill>
                  <a:srgbClr val="FFFF00"/>
                </a:solidFill>
                <a:latin typeface="Bahnschrift" pitchFamily="34" charset="0"/>
              </a:rPr>
              <a:t>Hakları</a:t>
            </a:r>
            <a:endParaRPr lang="tr-TR" sz="1200" b="1" dirty="0">
              <a:solidFill>
                <a:srgbClr val="FFFF00"/>
              </a:solidFill>
              <a:latin typeface="Bahnschrift" pitchFamily="34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2661374" y="3325586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00B0F0"/>
                </a:solidFill>
                <a:latin typeface="Bahnschrift" pitchFamily="34" charset="0"/>
              </a:rPr>
              <a:t>Sosyal</a:t>
            </a:r>
          </a:p>
          <a:p>
            <a:r>
              <a:rPr lang="tr-TR" sz="1200" b="1" dirty="0" smtClean="0">
                <a:solidFill>
                  <a:srgbClr val="00B0F0"/>
                </a:solidFill>
                <a:latin typeface="Bahnschrift" pitchFamily="34" charset="0"/>
              </a:rPr>
              <a:t>Bilgiler</a:t>
            </a:r>
            <a:endParaRPr lang="tr-TR" sz="1200" b="1" dirty="0">
              <a:solidFill>
                <a:srgbClr val="00B0F0"/>
              </a:solidFill>
              <a:latin typeface="Bahnschrift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2563795" y="3809403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00B050"/>
                </a:solidFill>
                <a:latin typeface="Bahnschrift" pitchFamily="34" charset="0"/>
              </a:rPr>
              <a:t>Matematik</a:t>
            </a:r>
            <a:endParaRPr lang="tr-TR" sz="1200" b="1" dirty="0">
              <a:solidFill>
                <a:srgbClr val="00B050"/>
              </a:solidFill>
              <a:latin typeface="Bahnschrift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3485637" y="4747197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00B050"/>
                </a:solidFill>
                <a:latin typeface="Bahnschrift" pitchFamily="34" charset="0"/>
              </a:rPr>
              <a:t>Matematik</a:t>
            </a:r>
            <a:endParaRPr lang="tr-TR" sz="1200" b="1" dirty="0">
              <a:solidFill>
                <a:srgbClr val="00B050"/>
              </a:solidFill>
              <a:latin typeface="Bahnschrift" pitchFamily="34" charset="0"/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4364074" y="4248915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00B050"/>
                </a:solidFill>
                <a:latin typeface="Bahnschrift" pitchFamily="34" charset="0"/>
              </a:rPr>
              <a:t>Matematik</a:t>
            </a:r>
            <a:endParaRPr lang="tr-TR" sz="1200" b="1" dirty="0">
              <a:solidFill>
                <a:srgbClr val="00B050"/>
              </a:solidFill>
              <a:latin typeface="Bahnschrift" pitchFamily="34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5225910" y="3809402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00B050"/>
                </a:solidFill>
                <a:latin typeface="Bahnschrift" pitchFamily="34" charset="0"/>
              </a:rPr>
              <a:t>Matematik</a:t>
            </a:r>
            <a:endParaRPr lang="tr-TR" sz="1200" b="1" dirty="0">
              <a:solidFill>
                <a:srgbClr val="00B050"/>
              </a:solidFill>
              <a:latin typeface="Bahnschrift" pitchFamily="34" charset="0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4443780" y="3314507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9900"/>
                </a:solidFill>
                <a:latin typeface="Bahnschrift" pitchFamily="34" charset="0"/>
              </a:rPr>
              <a:t>Fen</a:t>
            </a:r>
          </a:p>
          <a:p>
            <a:r>
              <a:rPr lang="tr-TR" sz="1200" b="1" dirty="0" smtClean="0">
                <a:solidFill>
                  <a:srgbClr val="FF9900"/>
                </a:solidFill>
                <a:latin typeface="Bahnschrift" pitchFamily="34" charset="0"/>
              </a:rPr>
              <a:t>Bilimleri</a:t>
            </a:r>
            <a:endParaRPr lang="tr-TR" sz="1200" b="1" dirty="0">
              <a:solidFill>
                <a:srgbClr val="FF9900"/>
              </a:solidFill>
              <a:latin typeface="Bahnschrift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2563590" y="4244656"/>
            <a:ext cx="96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C00000"/>
                </a:solidFill>
                <a:latin typeface="Bahnschrift" pitchFamily="34" charset="0"/>
              </a:rPr>
              <a:t>Din Kültürü</a:t>
            </a:r>
          </a:p>
          <a:p>
            <a:r>
              <a:rPr lang="tr-TR" sz="1200" b="1" dirty="0" smtClean="0">
                <a:solidFill>
                  <a:srgbClr val="C00000"/>
                </a:solidFill>
                <a:latin typeface="Bahnschrift" pitchFamily="34" charset="0"/>
              </a:rPr>
              <a:t>Ve Ahlak B.</a:t>
            </a:r>
            <a:endParaRPr lang="tr-TR" sz="12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2544239" y="4654865"/>
            <a:ext cx="96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C00000"/>
                </a:solidFill>
                <a:latin typeface="Bahnschrift" pitchFamily="34" charset="0"/>
              </a:rPr>
              <a:t>Din Kültürü</a:t>
            </a:r>
          </a:p>
          <a:p>
            <a:r>
              <a:rPr lang="tr-TR" sz="1200" b="1" dirty="0" smtClean="0">
                <a:solidFill>
                  <a:srgbClr val="C00000"/>
                </a:solidFill>
                <a:latin typeface="Bahnschrift" pitchFamily="34" charset="0"/>
              </a:rPr>
              <a:t>Ve Ahlak B.</a:t>
            </a:r>
            <a:endParaRPr lang="tr-TR" sz="12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4430807" y="3771914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9900"/>
                </a:solidFill>
                <a:latin typeface="Bahnschrift" pitchFamily="34" charset="0"/>
              </a:rPr>
              <a:t>Fen</a:t>
            </a:r>
          </a:p>
          <a:p>
            <a:r>
              <a:rPr lang="tr-TR" sz="1200" b="1" dirty="0" smtClean="0">
                <a:solidFill>
                  <a:srgbClr val="FF9900"/>
                </a:solidFill>
                <a:latin typeface="Bahnschrift" pitchFamily="34" charset="0"/>
              </a:rPr>
              <a:t>Bilimleri</a:t>
            </a:r>
            <a:endParaRPr lang="tr-TR" sz="1200" b="1" dirty="0">
              <a:solidFill>
                <a:srgbClr val="FF9900"/>
              </a:solidFill>
              <a:latin typeface="Bahnschrift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5211939" y="3310248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9900"/>
                </a:solidFill>
                <a:latin typeface="Bahnschrift" pitchFamily="34" charset="0"/>
              </a:rPr>
              <a:t>Fen</a:t>
            </a:r>
          </a:p>
          <a:p>
            <a:r>
              <a:rPr lang="tr-TR" sz="1200" b="1" dirty="0" smtClean="0">
                <a:solidFill>
                  <a:srgbClr val="FF9900"/>
                </a:solidFill>
                <a:latin typeface="Bahnschrift" pitchFamily="34" charset="0"/>
              </a:rPr>
              <a:t>Bilimleri</a:t>
            </a:r>
            <a:endParaRPr lang="tr-TR" sz="1200" b="1" dirty="0">
              <a:solidFill>
                <a:srgbClr val="FF9900"/>
              </a:solidFill>
              <a:latin typeface="Bahnschrift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4430807" y="4779397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0066"/>
                </a:solidFill>
                <a:latin typeface="Bahnschrift" pitchFamily="34" charset="0"/>
              </a:rPr>
              <a:t>Türkçe</a:t>
            </a:r>
            <a:endParaRPr lang="tr-TR" sz="1200" b="1" dirty="0">
              <a:solidFill>
                <a:srgbClr val="FF0066"/>
              </a:solidFill>
              <a:latin typeface="Bahnschrift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5295955" y="4790705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0066"/>
                </a:solidFill>
                <a:latin typeface="Bahnschrift" pitchFamily="34" charset="0"/>
              </a:rPr>
              <a:t>Türkçe</a:t>
            </a:r>
            <a:endParaRPr lang="tr-TR" sz="1200" b="1" dirty="0">
              <a:solidFill>
                <a:srgbClr val="FF0066"/>
              </a:solidFill>
              <a:latin typeface="Bahnschrift" pitchFamily="34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3553516" y="3809403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0066"/>
                </a:solidFill>
                <a:latin typeface="Bahnschrift" pitchFamily="34" charset="0"/>
              </a:rPr>
              <a:t>Türkçe</a:t>
            </a:r>
            <a:endParaRPr lang="tr-TR" sz="1200" b="1" dirty="0">
              <a:solidFill>
                <a:srgbClr val="FF0066"/>
              </a:solidFill>
              <a:latin typeface="Bahnschrift" pitchFamily="34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1869169" y="5733127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0066"/>
                </a:solidFill>
                <a:latin typeface="Bahnschrift" pitchFamily="34" charset="0"/>
              </a:rPr>
              <a:t>Türkçe</a:t>
            </a:r>
            <a:endParaRPr lang="tr-TR" sz="1200" b="1" dirty="0">
              <a:solidFill>
                <a:srgbClr val="FF0066"/>
              </a:solidFill>
              <a:latin typeface="Bahnschrift" pitchFamily="34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4488100" y="5719479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0066"/>
                </a:solidFill>
                <a:latin typeface="Bahnschrift" pitchFamily="34" charset="0"/>
              </a:rPr>
              <a:t>Türkçe</a:t>
            </a:r>
            <a:endParaRPr lang="tr-TR" sz="1200" b="1" dirty="0">
              <a:solidFill>
                <a:srgbClr val="FF0066"/>
              </a:solidFill>
              <a:latin typeface="Bahnschrift" pitchFamily="34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3572670" y="4336988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0066"/>
                </a:solidFill>
                <a:latin typeface="Bahnschrift" pitchFamily="34" charset="0"/>
              </a:rPr>
              <a:t>Türkçe</a:t>
            </a:r>
            <a:endParaRPr lang="tr-TR" sz="1200" b="1" dirty="0">
              <a:solidFill>
                <a:srgbClr val="FF0066"/>
              </a:solidFill>
              <a:latin typeface="Bahnschrift" pitchFamily="34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5295955" y="4332339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0066"/>
                </a:solidFill>
                <a:latin typeface="Bahnschrift" pitchFamily="34" charset="0"/>
              </a:rPr>
              <a:t>Türkçe</a:t>
            </a:r>
            <a:endParaRPr lang="tr-TR" sz="1200" b="1" dirty="0">
              <a:solidFill>
                <a:srgbClr val="FF0066"/>
              </a:solidFill>
              <a:latin typeface="Bahnschrift" pitchFamily="34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539007" y="6078896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FF00"/>
                </a:solidFill>
                <a:latin typeface="Bahnschrift" pitchFamily="34" charset="0"/>
              </a:rPr>
              <a:t>İnsan </a:t>
            </a:r>
          </a:p>
          <a:p>
            <a:r>
              <a:rPr lang="tr-TR" sz="1200" b="1" dirty="0" smtClean="0">
                <a:solidFill>
                  <a:srgbClr val="FFFF00"/>
                </a:solidFill>
                <a:latin typeface="Bahnschrift" pitchFamily="34" charset="0"/>
              </a:rPr>
              <a:t>Hakları</a:t>
            </a:r>
            <a:endParaRPr lang="tr-TR" sz="1200" b="1" dirty="0">
              <a:solidFill>
                <a:srgbClr val="FFFF00"/>
              </a:solidFill>
              <a:latin typeface="Bahnschrift" pitchFamily="34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1787300" y="6102458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002060"/>
                </a:solidFill>
                <a:latin typeface="Bahnschrift" pitchFamily="34" charset="0"/>
              </a:rPr>
              <a:t>Oyun ve</a:t>
            </a:r>
          </a:p>
          <a:p>
            <a:r>
              <a:rPr lang="tr-TR" sz="1200" b="1" dirty="0" smtClean="0">
                <a:solidFill>
                  <a:srgbClr val="002060"/>
                </a:solidFill>
                <a:latin typeface="Bahnschrift" pitchFamily="34" charset="0"/>
              </a:rPr>
              <a:t>Fiziki Et.</a:t>
            </a:r>
            <a:endParaRPr lang="tr-TR" sz="1200" b="1" dirty="0">
              <a:solidFill>
                <a:srgbClr val="002060"/>
              </a:solidFill>
              <a:latin typeface="Bahnschrift" pitchFamily="34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5295955" y="6092994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002060"/>
                </a:solidFill>
                <a:latin typeface="Bahnschrift" pitchFamily="34" charset="0"/>
              </a:rPr>
              <a:t>Oyun ve</a:t>
            </a:r>
          </a:p>
          <a:p>
            <a:r>
              <a:rPr lang="tr-TR" sz="1200" b="1" dirty="0" smtClean="0">
                <a:solidFill>
                  <a:srgbClr val="002060"/>
                </a:solidFill>
                <a:latin typeface="Bahnschrift" pitchFamily="34" charset="0"/>
              </a:rPr>
              <a:t>Fiziki Et.</a:t>
            </a:r>
            <a:endParaRPr lang="tr-TR" sz="1200" b="1" dirty="0">
              <a:solidFill>
                <a:srgbClr val="002060"/>
              </a:solidFill>
              <a:latin typeface="Bahnschrift" pitchFamily="34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2702935" y="5719478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FF0066"/>
                </a:solidFill>
                <a:latin typeface="Bahnschrift" pitchFamily="34" charset="0"/>
              </a:rPr>
              <a:t>Türkçe</a:t>
            </a:r>
            <a:endParaRPr lang="tr-TR" sz="1200" b="1" dirty="0">
              <a:solidFill>
                <a:srgbClr val="FF0066"/>
              </a:solidFill>
              <a:latin typeface="Bahnschrift" pitchFamily="34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2661374" y="6078896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itchFamily="34" charset="0"/>
              </a:rPr>
              <a:t>Görsel</a:t>
            </a:r>
          </a:p>
          <a:p>
            <a:r>
              <a:rPr lang="tr-TR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" pitchFamily="34" charset="0"/>
              </a:rPr>
              <a:t>Sanatlar</a:t>
            </a:r>
            <a:endParaRPr lang="tr-TR" sz="1200" b="1" dirty="0">
              <a:solidFill>
                <a:schemeClr val="accent2">
                  <a:lumMod val="60000"/>
                  <a:lumOff val="40000"/>
                </a:schemeClr>
              </a:solidFill>
              <a:latin typeface="Bahnschrift" pitchFamily="34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4488099" y="6159263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chemeClr val="accent6">
                    <a:lumMod val="50000"/>
                  </a:schemeClr>
                </a:solidFill>
                <a:latin typeface="Bahnschrift" pitchFamily="34" charset="0"/>
              </a:rPr>
              <a:t>Müzik</a:t>
            </a:r>
            <a:endParaRPr lang="tr-TR" sz="1200" b="1" dirty="0">
              <a:solidFill>
                <a:schemeClr val="accent6">
                  <a:lumMod val="50000"/>
                </a:schemeClr>
              </a:solidFill>
              <a:latin typeface="Bahnschrift" pitchFamily="34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5260351" y="5641860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solidFill>
                  <a:srgbClr val="333300"/>
                </a:solidFill>
                <a:latin typeface="Bahnschrift" pitchFamily="34" charset="0"/>
              </a:rPr>
              <a:t>Trafik ve</a:t>
            </a:r>
          </a:p>
          <a:p>
            <a:r>
              <a:rPr lang="tr-TR" sz="1200" b="1" dirty="0" smtClean="0">
                <a:solidFill>
                  <a:srgbClr val="333300"/>
                </a:solidFill>
                <a:latin typeface="Bahnschrift" pitchFamily="34" charset="0"/>
              </a:rPr>
              <a:t>İlkyardım</a:t>
            </a:r>
            <a:endParaRPr lang="tr-TR" sz="1200" b="1" dirty="0">
              <a:solidFill>
                <a:srgbClr val="333300"/>
              </a:solidFill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1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p\Desktop\e9c1cc471894a48fac199d3e4d1ac1f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755576"/>
            <a:ext cx="6120680" cy="727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002905" y="1835696"/>
            <a:ext cx="2746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latin typeface="Bahnschrift" pitchFamily="34" charset="0"/>
              </a:rPr>
              <a:t>HAFTALIK DERS PROGRAMI</a:t>
            </a:r>
            <a:endParaRPr lang="tr-TR" sz="1600" b="1" dirty="0">
              <a:latin typeface="Bahnschrift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700808" y="2896071"/>
            <a:ext cx="4182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Pazartesi       Salı              Çarşamba      Perşembe    Cuma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827495" y="3330349"/>
            <a:ext cx="9605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09.10-09.50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848793" y="3787251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10.05-10.45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848793" y="4253480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11.00-11.40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855205" y="4747197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11.55-12.35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786707" y="5220072"/>
            <a:ext cx="27158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 12.35-13.15      </a:t>
            </a:r>
            <a:r>
              <a:rPr lang="tr-TR" sz="1400" b="1" dirty="0" smtClean="0">
                <a:latin typeface="Bahnschrift" pitchFamily="34" charset="0"/>
              </a:rPr>
              <a:t>ÖĞLE            ARASI</a:t>
            </a:r>
            <a:endParaRPr lang="tr-TR" sz="1400" b="1" dirty="0">
              <a:latin typeface="Bahnschrift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840691" y="5724128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13.15-13.55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827495" y="6156176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Bahnschrift" pitchFamily="34" charset="0"/>
              </a:rPr>
              <a:t>14.10-14.50</a:t>
            </a:r>
            <a:endParaRPr lang="tr-TR" sz="1200" dirty="0">
              <a:latin typeface="Bahnschrift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827377" y="3330349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Sosyal</a:t>
            </a:r>
          </a:p>
          <a:p>
            <a:r>
              <a:rPr lang="tr-TR" sz="1200" b="1" dirty="0" smtClean="0">
                <a:latin typeface="Bahnschrift" pitchFamily="34" charset="0"/>
              </a:rPr>
              <a:t>Bilgiler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572670" y="3310249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Sosyal</a:t>
            </a:r>
          </a:p>
          <a:p>
            <a:r>
              <a:rPr lang="tr-TR" sz="1200" b="1" dirty="0" smtClean="0">
                <a:latin typeface="Bahnschrift" pitchFamily="34" charset="0"/>
              </a:rPr>
              <a:t>Bilgiler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1838811" y="4248916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İngilizce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792110" y="4788024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İngilizce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1711142" y="3792014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Matematik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3572670" y="5640793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İnsan </a:t>
            </a:r>
          </a:p>
          <a:p>
            <a:r>
              <a:rPr lang="tr-TR" sz="1200" b="1" dirty="0" smtClean="0">
                <a:latin typeface="Bahnschrift" pitchFamily="34" charset="0"/>
              </a:rPr>
              <a:t>Hakları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2661374" y="3325586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Sosyal</a:t>
            </a:r>
          </a:p>
          <a:p>
            <a:r>
              <a:rPr lang="tr-TR" sz="1200" b="1" dirty="0" smtClean="0">
                <a:latin typeface="Bahnschrift" pitchFamily="34" charset="0"/>
              </a:rPr>
              <a:t>Bilgiler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2563795" y="3809403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Matematik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3485637" y="4747197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Matematik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4364074" y="4248915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Matematik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5225910" y="3809402"/>
            <a:ext cx="901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Matematik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4443780" y="3314507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Fen</a:t>
            </a:r>
          </a:p>
          <a:p>
            <a:r>
              <a:rPr lang="tr-TR" sz="1200" b="1" dirty="0" smtClean="0">
                <a:latin typeface="Bahnschrift" pitchFamily="34" charset="0"/>
              </a:rPr>
              <a:t>Bilimleri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2563590" y="4244656"/>
            <a:ext cx="96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Din Kültürü</a:t>
            </a:r>
          </a:p>
          <a:p>
            <a:r>
              <a:rPr lang="tr-TR" sz="1200" b="1" dirty="0" smtClean="0">
                <a:latin typeface="Bahnschrift" pitchFamily="34" charset="0"/>
              </a:rPr>
              <a:t>Ve Ahlak B.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2544239" y="4654865"/>
            <a:ext cx="96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Din Kültürü</a:t>
            </a:r>
          </a:p>
          <a:p>
            <a:r>
              <a:rPr lang="tr-TR" sz="1200" b="1" dirty="0" smtClean="0">
                <a:latin typeface="Bahnschrift" pitchFamily="34" charset="0"/>
              </a:rPr>
              <a:t>Ve Ahlak B.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4430807" y="3771914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Fen</a:t>
            </a:r>
          </a:p>
          <a:p>
            <a:r>
              <a:rPr lang="tr-TR" sz="1200" b="1" dirty="0" smtClean="0">
                <a:latin typeface="Bahnschrift" pitchFamily="34" charset="0"/>
              </a:rPr>
              <a:t>Bilimleri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5211939" y="3310248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Fen</a:t>
            </a:r>
          </a:p>
          <a:p>
            <a:r>
              <a:rPr lang="tr-TR" sz="1200" b="1" dirty="0" smtClean="0">
                <a:latin typeface="Bahnschrift" pitchFamily="34" charset="0"/>
              </a:rPr>
              <a:t>Bilimleri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4430807" y="4779397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Türkçe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5295955" y="4790705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Türkçe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3553516" y="3809403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Türkçe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1869169" y="5733127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Türkçe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4488100" y="5719479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Türkçe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3572670" y="4336988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Türkçe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5295955" y="4332339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Türkçe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3539007" y="6078896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İnsan </a:t>
            </a:r>
          </a:p>
          <a:p>
            <a:r>
              <a:rPr lang="tr-TR" sz="1200" b="1" dirty="0" smtClean="0">
                <a:latin typeface="Bahnschrift" pitchFamily="34" charset="0"/>
              </a:rPr>
              <a:t>Hakları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1787300" y="6102458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Oyun ve</a:t>
            </a:r>
          </a:p>
          <a:p>
            <a:r>
              <a:rPr lang="tr-TR" sz="1200" b="1" dirty="0" smtClean="0">
                <a:latin typeface="Bahnschrift" pitchFamily="34" charset="0"/>
              </a:rPr>
              <a:t>Fiziki Et.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5295955" y="6092994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Oyun ve</a:t>
            </a:r>
          </a:p>
          <a:p>
            <a:r>
              <a:rPr lang="tr-TR" sz="1200" b="1" dirty="0" smtClean="0">
                <a:latin typeface="Bahnschrift" pitchFamily="34" charset="0"/>
              </a:rPr>
              <a:t>Fiziki Et.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2702935" y="5719478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Türkçe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2661374" y="6078896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Görsel</a:t>
            </a:r>
          </a:p>
          <a:p>
            <a:r>
              <a:rPr lang="tr-TR" sz="1200" b="1" dirty="0" smtClean="0">
                <a:latin typeface="Bahnschrift" pitchFamily="34" charset="0"/>
              </a:rPr>
              <a:t>Sanatlar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4488099" y="6159263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Müzik</a:t>
            </a:r>
            <a:endParaRPr lang="tr-TR" sz="1200" b="1" dirty="0">
              <a:latin typeface="Bahnschrift" pitchFamily="34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5260351" y="5641860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 smtClean="0">
                <a:latin typeface="Bahnschrift" pitchFamily="34" charset="0"/>
              </a:rPr>
              <a:t>Trafik ve</a:t>
            </a:r>
          </a:p>
          <a:p>
            <a:r>
              <a:rPr lang="tr-TR" sz="1200" b="1" dirty="0" smtClean="0">
                <a:latin typeface="Bahnschrift" pitchFamily="34" charset="0"/>
              </a:rPr>
              <a:t>İlkyardım</a:t>
            </a:r>
            <a:endParaRPr lang="tr-TR" sz="1200" b="1" dirty="0"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90778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154</Words>
  <Application>Microsoft Office PowerPoint</Application>
  <PresentationFormat>Ekran Gösterisi (4:3)</PresentationFormat>
  <Paragraphs>106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hp</cp:lastModifiedBy>
  <cp:revision>6</cp:revision>
  <dcterms:created xsi:type="dcterms:W3CDTF">2021-09-06T17:50:59Z</dcterms:created>
  <dcterms:modified xsi:type="dcterms:W3CDTF">2021-09-06T18:32:56Z</dcterms:modified>
</cp:coreProperties>
</file>