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340" r:id="rId2"/>
    <p:sldId id="344" r:id="rId3"/>
    <p:sldId id="345" r:id="rId4"/>
    <p:sldId id="34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84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71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08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886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65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617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60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2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70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3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657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26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152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57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81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95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18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20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9" name="wind.wav"/>
          </p:stSnd>
        </p:sndAc>
      </p:transition>
    </mc:Choice>
    <mc:Fallback xmlns="">
      <p:transition spd="slow">
        <p:fade/>
        <p:sndAc>
          <p:stSnd>
            <p:snd r:embed="rId20" name="wind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83465" y="4206892"/>
            <a:ext cx="1060116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az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zı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3465" y="2849149"/>
            <a:ext cx="959305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zı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yaz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3465" y="1507554"/>
            <a:ext cx="959305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yaz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275641" y="192897"/>
            <a:ext cx="950087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56340"/>
            <a:ext cx="1105750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ku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ni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ne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az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zı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yaz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5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96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75619" y="4206892"/>
            <a:ext cx="1060901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Az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se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kiz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sa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kız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7365" y="2849149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Az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kız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al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7364" y="1507554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al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175619" y="192897"/>
            <a:ext cx="960090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20457"/>
            <a:ext cx="1105750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Az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yaz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se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kiz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sa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kız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al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</a:p>
        </p:txBody>
      </p:sp>
    </p:spTree>
    <p:extLst>
      <p:ext uri="{BB962C8B-B14F-4D97-AF65-F5344CB8AC3E}">
        <p14:creationId xmlns:p14="http://schemas.microsoft.com/office/powerpoint/2010/main" val="3387894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75619" y="4206892"/>
            <a:ext cx="1060901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Bey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muz,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ü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züm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ye.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7365" y="2849149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Bey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muz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ye.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7365" y="1507554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Bey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ye.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175619" y="192897"/>
            <a:ext cx="960090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Bey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05068"/>
            <a:ext cx="1132909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Bey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muz, 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ü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züm, 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ki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raz 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ye.</a:t>
            </a:r>
            <a:endParaRPr lang="tr-TR" sz="66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71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75619" y="4206892"/>
            <a:ext cx="1060901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tuz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lu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de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niz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de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yüz.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7365" y="2849149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de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niz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de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yüz.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7365" y="1507554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yüz.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175619" y="192897"/>
            <a:ext cx="960090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05068"/>
            <a:ext cx="1132909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Naz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az </a:t>
            </a:r>
            <a:r>
              <a:rPr lang="tr-TR" sz="66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tuz</a:t>
            </a:r>
            <a:r>
              <a:rPr lang="tr-TR" sz="66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lu 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de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niz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de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yüz.</a:t>
            </a:r>
            <a:endParaRPr lang="tr-TR" sz="66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89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1342</TotalTime>
  <Words>151</Words>
  <Application>Microsoft Office PowerPoint</Application>
  <PresentationFormat>Geniş ekran</PresentationFormat>
  <Paragraphs>92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3" baseType="lpstr">
      <vt:lpstr>Arial</vt:lpstr>
      <vt:lpstr>Calibri</vt:lpstr>
      <vt:lpstr>Century Gothic</vt:lpstr>
      <vt:lpstr>Kayra Aydin</vt:lpstr>
      <vt:lpstr>Times New Roman</vt:lpstr>
      <vt:lpstr>TTKB Dik Temel Abece</vt:lpstr>
      <vt:lpstr>TTKB Dik Temel Abece Dot</vt:lpstr>
      <vt:lpstr>Wingdings 3</vt:lpstr>
      <vt:lpstr>Dilim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166</cp:revision>
  <dcterms:created xsi:type="dcterms:W3CDTF">2020-12-01T13:45:43Z</dcterms:created>
  <dcterms:modified xsi:type="dcterms:W3CDTF">2021-12-09T17:56:46Z</dcterms:modified>
</cp:coreProperties>
</file>