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7" d="100"/>
          <a:sy n="157" d="100"/>
        </p:scale>
        <p:origin x="-282" y="-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04684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867fcd8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867fcd8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f9dc06614cad81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f9dc06614cad81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8f9dc06614cad81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8f9dc06614cad81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8f9dc06614cad8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8f9dc06614cad81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f9dc06614cad81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f9dc06614cad81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8f9dc06614cad81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8f9dc06614cad81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f9dc06614cad81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f9dc06614cad81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8f9dc06614cad81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8f9dc06614cad81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8f9dc06614cad81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8f9dc06614cad81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8f9dc06614cad81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8f9dc06614cad81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8f9dc06614cad81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8f9dc06614cad81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867fcd820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867fcd820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8f9dc06614cad81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8f9dc06614cad81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8f9dc06614cad81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8f9dc06614cad81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8f9dc06614cad81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8f9dc06614cad81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8f9dc06614cad81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8f9dc06614cad81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8f9dc06614cad81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8f9dc06614cad81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8f9dc06614cad81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8f9dc06614cad81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8f9dc06614cad81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8f9dc06614cad81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8f9dc06614cad81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8f9dc06614cad81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8f9dc06614cad81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8f9dc06614cad81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8f9dc06614cad81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8f9dc06614cad81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f9dc06614cad8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f9dc06614cad8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8f9dc06614cad81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8f9dc06614cad81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8f9dc06614cad81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8f9dc06614cad81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81436a5e097ab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81436a5e097ab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df1123f51b4774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df1123f51b4774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8f9dc06614cad8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8f9dc06614cad8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f9dc06614cad8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f9dc06614cad81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8f9dc06614cad8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8f9dc06614cad8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f9dc06614cad8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8f9dc06614cad8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f9dc06614cad8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f9dc06614cad81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f9dc06614cad8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8f9dc06614cad8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ilmazolmezs.blogspo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yilmazolmezs.blogspot.com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91600"/>
            <a:ext cx="8520600" cy="30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tr" sz="19090" b="1" dirty="0">
                <a:solidFill>
                  <a:srgbClr val="FF00FF"/>
                </a:solidFill>
              </a:rPr>
              <a:t>N-n</a:t>
            </a:r>
            <a:endParaRPr sz="19090" b="1" dirty="0">
              <a:solidFill>
                <a:srgbClr val="FF00FF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098875"/>
            <a:ext cx="8520600" cy="1594238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5000" b="1" dirty="0">
                <a:solidFill>
                  <a:srgbClr val="FF0000"/>
                </a:solidFill>
              </a:rPr>
              <a:t>Okuma öğretimi slaytları </a:t>
            </a:r>
            <a:endParaRPr sz="5000" b="1" dirty="0">
              <a:solidFill>
                <a:srgbClr val="FF0000"/>
              </a:solidFill>
            </a:endParaRPr>
          </a:p>
          <a:p>
            <a:pPr marL="0" lvl="0" indent="0">
              <a:buClr>
                <a:srgbClr val="595959"/>
              </a:buClr>
            </a:pPr>
            <a:r>
              <a:rPr lang="tr" sz="11000" b="1" dirty="0" smtClean="0">
                <a:solidFill>
                  <a:srgbClr val="FF0000"/>
                </a:solidFill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0" b="1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0" y="4573283"/>
            <a:ext cx="9088395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tr-TR" sz="1800" b="1" dirty="0">
                <a:solidFill>
                  <a:srgbClr val="002060"/>
                </a:solidFill>
              </a:rPr>
              <a:t>Yılmaz ÖLMEZ </a:t>
            </a:r>
            <a:endParaRPr lang="tr-TR" sz="1800" dirty="0"/>
          </a:p>
          <a:p>
            <a:pPr algn="ctr"/>
            <a:r>
              <a:rPr lang="tr-TR" sz="1000" u="sng" dirty="0">
                <a:solidFill>
                  <a:srgbClr val="0097A7"/>
                </a:solidFill>
                <a:hlinkClick r:id="rId3"/>
              </a:rPr>
              <a:t>https://yilmazolmezs.blogspot.com/</a:t>
            </a:r>
            <a:r>
              <a:rPr lang="tr-TR" sz="1000" dirty="0"/>
              <a:t>   </a:t>
            </a:r>
            <a:r>
              <a:rPr lang="tr-TR" dirty="0"/>
              <a:t>                                                                           </a:t>
            </a:r>
            <a:r>
              <a:rPr lang="tr-TR" dirty="0" smtClean="0"/>
              <a:t> </a:t>
            </a:r>
            <a:r>
              <a:rPr lang="tr-TR" dirty="0"/>
              <a:t>                  </a:t>
            </a:r>
            <a:r>
              <a:rPr lang="tr-TR" sz="1000" dirty="0"/>
              <a:t>  Haşim </a:t>
            </a:r>
            <a:r>
              <a:rPr lang="tr-TR" sz="1000" dirty="0" err="1"/>
              <a:t>İşcan</a:t>
            </a:r>
            <a:r>
              <a:rPr lang="tr-TR" sz="1000" dirty="0"/>
              <a:t> İlkokulu  / BURSA   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2"/>
          <p:cNvPicPr preferRelativeResize="0"/>
          <p:nvPr/>
        </p:nvPicPr>
        <p:blipFill rotWithShape="1">
          <a:blip r:embed="rId3">
            <a:alphaModFix/>
          </a:blip>
          <a:srcRect l="26220" t="69865" r="51075" b="-1067"/>
          <a:stretch/>
        </p:blipFill>
        <p:spPr>
          <a:xfrm>
            <a:off x="1945875" y="720800"/>
            <a:ext cx="5726850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3"/>
          <p:cNvPicPr preferRelativeResize="0"/>
          <p:nvPr/>
        </p:nvPicPr>
        <p:blipFill rotWithShape="1">
          <a:blip r:embed="rId3">
            <a:alphaModFix/>
          </a:blip>
          <a:srcRect l="50114" t="68798" r="27181"/>
          <a:stretch/>
        </p:blipFill>
        <p:spPr>
          <a:xfrm>
            <a:off x="1945875" y="720800"/>
            <a:ext cx="5726850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4"/>
          <p:cNvPicPr preferRelativeResize="0"/>
          <p:nvPr/>
        </p:nvPicPr>
        <p:blipFill rotWithShape="1">
          <a:blip r:embed="rId3">
            <a:alphaModFix/>
          </a:blip>
          <a:srcRect l="73947" t="69731" r="3348" b="-932"/>
          <a:stretch/>
        </p:blipFill>
        <p:spPr>
          <a:xfrm>
            <a:off x="1945875" y="720800"/>
            <a:ext cx="5726850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5"/>
          <p:cNvPicPr preferRelativeResize="0"/>
          <p:nvPr/>
        </p:nvPicPr>
        <p:blipFill rotWithShape="1">
          <a:blip r:embed="rId3">
            <a:alphaModFix/>
          </a:blip>
          <a:srcRect l="32691" r="30053" b="83330"/>
          <a:stretch/>
        </p:blipFill>
        <p:spPr>
          <a:xfrm>
            <a:off x="658225" y="1437188"/>
            <a:ext cx="7827551" cy="226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6"/>
          <p:cNvPicPr preferRelativeResize="0"/>
          <p:nvPr/>
        </p:nvPicPr>
        <p:blipFill rotWithShape="1">
          <a:blip r:embed="rId3">
            <a:alphaModFix/>
          </a:blip>
          <a:srcRect l="3760" t="14883" r="73737" b="68446"/>
          <a:stretch/>
        </p:blipFill>
        <p:spPr>
          <a:xfrm>
            <a:off x="0" y="2082325"/>
            <a:ext cx="2039500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6"/>
          <p:cNvPicPr preferRelativeResize="0"/>
          <p:nvPr/>
        </p:nvPicPr>
        <p:blipFill rotWithShape="1">
          <a:blip r:embed="rId3">
            <a:alphaModFix/>
          </a:blip>
          <a:srcRect l="25770" t="14883" r="50237" b="68446"/>
          <a:stretch/>
        </p:blipFill>
        <p:spPr>
          <a:xfrm>
            <a:off x="2107026" y="2082325"/>
            <a:ext cx="217457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6"/>
          <p:cNvPicPr preferRelativeResize="0"/>
          <p:nvPr/>
        </p:nvPicPr>
        <p:blipFill rotWithShape="1">
          <a:blip r:embed="rId3">
            <a:alphaModFix/>
          </a:blip>
          <a:srcRect l="49720" t="14883" r="39996" b="68446"/>
          <a:stretch/>
        </p:blipFill>
        <p:spPr>
          <a:xfrm>
            <a:off x="4403175" y="2082325"/>
            <a:ext cx="931951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6"/>
          <p:cNvPicPr preferRelativeResize="0"/>
          <p:nvPr/>
        </p:nvPicPr>
        <p:blipFill rotWithShape="1">
          <a:blip r:embed="rId3">
            <a:alphaModFix/>
          </a:blip>
          <a:srcRect l="59482" t="14883" r="24274" b="68446"/>
          <a:stretch/>
        </p:blipFill>
        <p:spPr>
          <a:xfrm>
            <a:off x="5456700" y="2082325"/>
            <a:ext cx="1472200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6"/>
          <p:cNvPicPr preferRelativeResize="0"/>
          <p:nvPr/>
        </p:nvPicPr>
        <p:blipFill rotWithShape="1">
          <a:blip r:embed="rId3">
            <a:alphaModFix/>
          </a:blip>
          <a:srcRect l="75835" t="14883" r="11498" b="68446"/>
          <a:stretch/>
        </p:blipFill>
        <p:spPr>
          <a:xfrm>
            <a:off x="7050476" y="2082325"/>
            <a:ext cx="1148051" cy="978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7"/>
          <p:cNvPicPr preferRelativeResize="0"/>
          <p:nvPr/>
        </p:nvPicPr>
        <p:blipFill rotWithShape="1">
          <a:blip r:embed="rId3">
            <a:alphaModFix/>
          </a:blip>
          <a:srcRect l="3760" t="14883" r="73737" b="68446"/>
          <a:stretch/>
        </p:blipFill>
        <p:spPr>
          <a:xfrm>
            <a:off x="0" y="2082325"/>
            <a:ext cx="2039500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7"/>
          <p:cNvPicPr preferRelativeResize="0"/>
          <p:nvPr/>
        </p:nvPicPr>
        <p:blipFill rotWithShape="1">
          <a:blip r:embed="rId3">
            <a:alphaModFix/>
          </a:blip>
          <a:srcRect l="25770" t="14883" r="50237" b="68446"/>
          <a:stretch/>
        </p:blipFill>
        <p:spPr>
          <a:xfrm>
            <a:off x="2107026" y="2082325"/>
            <a:ext cx="217457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7"/>
          <p:cNvPicPr preferRelativeResize="0"/>
          <p:nvPr/>
        </p:nvPicPr>
        <p:blipFill rotWithShape="1">
          <a:blip r:embed="rId3">
            <a:alphaModFix/>
          </a:blip>
          <a:srcRect l="49720" t="14883" r="39996" b="68446"/>
          <a:stretch/>
        </p:blipFill>
        <p:spPr>
          <a:xfrm>
            <a:off x="4403175" y="2082325"/>
            <a:ext cx="931951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7"/>
          <p:cNvPicPr preferRelativeResize="0"/>
          <p:nvPr/>
        </p:nvPicPr>
        <p:blipFill rotWithShape="1">
          <a:blip r:embed="rId3">
            <a:alphaModFix/>
          </a:blip>
          <a:srcRect l="59482" t="14883" r="24274" b="68446"/>
          <a:stretch/>
        </p:blipFill>
        <p:spPr>
          <a:xfrm>
            <a:off x="5456700" y="2082325"/>
            <a:ext cx="1472200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7"/>
          <p:cNvPicPr preferRelativeResize="0"/>
          <p:nvPr/>
        </p:nvPicPr>
        <p:blipFill rotWithShape="1">
          <a:blip r:embed="rId3">
            <a:alphaModFix/>
          </a:blip>
          <a:srcRect l="75835" t="14883" r="11498" b="68446"/>
          <a:stretch/>
        </p:blipFill>
        <p:spPr>
          <a:xfrm>
            <a:off x="7050476" y="2082325"/>
            <a:ext cx="1148051" cy="978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8"/>
          <p:cNvPicPr preferRelativeResize="0"/>
          <p:nvPr/>
        </p:nvPicPr>
        <p:blipFill rotWithShape="1">
          <a:blip r:embed="rId3">
            <a:alphaModFix/>
          </a:blip>
          <a:srcRect l="2716" t="32134" r="70012" b="51196"/>
          <a:stretch/>
        </p:blipFill>
        <p:spPr>
          <a:xfrm>
            <a:off x="0" y="2082325"/>
            <a:ext cx="247172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8"/>
          <p:cNvPicPr preferRelativeResize="0"/>
          <p:nvPr/>
        </p:nvPicPr>
        <p:blipFill rotWithShape="1">
          <a:blip r:embed="rId3">
            <a:alphaModFix/>
          </a:blip>
          <a:srcRect l="31283" t="31214" r="55453" b="52116"/>
          <a:stretch/>
        </p:blipFill>
        <p:spPr>
          <a:xfrm>
            <a:off x="2606775" y="2082325"/>
            <a:ext cx="1202101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8"/>
          <p:cNvPicPr preferRelativeResize="0"/>
          <p:nvPr/>
        </p:nvPicPr>
        <p:blipFill rotWithShape="1">
          <a:blip r:embed="rId3">
            <a:alphaModFix/>
          </a:blip>
          <a:srcRect l="45398" t="31674" r="41934" b="51656"/>
          <a:stretch/>
        </p:blipFill>
        <p:spPr>
          <a:xfrm>
            <a:off x="3943925" y="2082325"/>
            <a:ext cx="1148051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8"/>
          <p:cNvPicPr preferRelativeResize="0"/>
          <p:nvPr/>
        </p:nvPicPr>
        <p:blipFill rotWithShape="1">
          <a:blip r:embed="rId3">
            <a:alphaModFix/>
          </a:blip>
          <a:srcRect l="57244" t="31674" r="26513" b="51656"/>
          <a:stretch/>
        </p:blipFill>
        <p:spPr>
          <a:xfrm>
            <a:off x="5402675" y="2082325"/>
            <a:ext cx="1472200" cy="978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29"/>
          <p:cNvPicPr preferRelativeResize="0"/>
          <p:nvPr/>
        </p:nvPicPr>
        <p:blipFill rotWithShape="1">
          <a:blip r:embed="rId3">
            <a:alphaModFix/>
          </a:blip>
          <a:srcRect l="2716" t="32134" r="70012" b="51196"/>
          <a:stretch/>
        </p:blipFill>
        <p:spPr>
          <a:xfrm>
            <a:off x="0" y="2082325"/>
            <a:ext cx="247172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9"/>
          <p:cNvPicPr preferRelativeResize="0"/>
          <p:nvPr/>
        </p:nvPicPr>
        <p:blipFill rotWithShape="1">
          <a:blip r:embed="rId3">
            <a:alphaModFix/>
          </a:blip>
          <a:srcRect l="31283" t="31214" r="55453" b="52116"/>
          <a:stretch/>
        </p:blipFill>
        <p:spPr>
          <a:xfrm>
            <a:off x="2606775" y="2082325"/>
            <a:ext cx="1202101" cy="91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9"/>
          <p:cNvPicPr preferRelativeResize="0"/>
          <p:nvPr/>
        </p:nvPicPr>
        <p:blipFill rotWithShape="1">
          <a:blip r:embed="rId3">
            <a:alphaModFix/>
          </a:blip>
          <a:srcRect l="45398" t="31674" r="41934" b="51656"/>
          <a:stretch/>
        </p:blipFill>
        <p:spPr>
          <a:xfrm>
            <a:off x="3943925" y="2082325"/>
            <a:ext cx="1148051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9"/>
          <p:cNvPicPr preferRelativeResize="0"/>
          <p:nvPr/>
        </p:nvPicPr>
        <p:blipFill rotWithShape="1">
          <a:blip r:embed="rId3">
            <a:alphaModFix/>
          </a:blip>
          <a:srcRect l="57244" t="31674" r="26513" b="51656"/>
          <a:stretch/>
        </p:blipFill>
        <p:spPr>
          <a:xfrm>
            <a:off x="5402675" y="2082325"/>
            <a:ext cx="1472200" cy="978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30"/>
          <p:cNvPicPr preferRelativeResize="0"/>
          <p:nvPr/>
        </p:nvPicPr>
        <p:blipFill rotWithShape="1">
          <a:blip r:embed="rId3">
            <a:alphaModFix/>
          </a:blip>
          <a:srcRect l="2716" t="32134" r="70012" b="51196"/>
          <a:stretch/>
        </p:blipFill>
        <p:spPr>
          <a:xfrm>
            <a:off x="0" y="2082325"/>
            <a:ext cx="247172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30"/>
          <p:cNvPicPr preferRelativeResize="0"/>
          <p:nvPr/>
        </p:nvPicPr>
        <p:blipFill rotWithShape="1">
          <a:blip r:embed="rId3">
            <a:alphaModFix/>
          </a:blip>
          <a:srcRect l="31135" t="49155" r="41593" b="34175"/>
          <a:stretch/>
        </p:blipFill>
        <p:spPr>
          <a:xfrm>
            <a:off x="2606775" y="2082325"/>
            <a:ext cx="247172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0"/>
          <p:cNvPicPr preferRelativeResize="0"/>
          <p:nvPr/>
        </p:nvPicPr>
        <p:blipFill rotWithShape="1">
          <a:blip r:embed="rId3">
            <a:alphaModFix/>
          </a:blip>
          <a:srcRect l="56426" t="49257" r="28373" b="34073"/>
          <a:stretch/>
        </p:blipFill>
        <p:spPr>
          <a:xfrm>
            <a:off x="4916425" y="2082325"/>
            <a:ext cx="137767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30"/>
          <p:cNvPicPr preferRelativeResize="0"/>
          <p:nvPr/>
        </p:nvPicPr>
        <p:blipFill rotWithShape="1">
          <a:blip r:embed="rId3">
            <a:alphaModFix/>
          </a:blip>
          <a:srcRect l="72892" t="49385" r="10864" b="33945"/>
          <a:stretch/>
        </p:blipFill>
        <p:spPr>
          <a:xfrm>
            <a:off x="6523750" y="2082325"/>
            <a:ext cx="1472200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30"/>
          <p:cNvPicPr preferRelativeResize="0"/>
          <p:nvPr/>
        </p:nvPicPr>
        <p:blipFill rotWithShape="1">
          <a:blip r:embed="rId3">
            <a:alphaModFix/>
          </a:blip>
          <a:srcRect l="75835" t="14883" r="11498" b="68446"/>
          <a:stretch/>
        </p:blipFill>
        <p:spPr>
          <a:xfrm>
            <a:off x="7995951" y="1987775"/>
            <a:ext cx="1148051" cy="978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31"/>
          <p:cNvPicPr preferRelativeResize="0"/>
          <p:nvPr/>
        </p:nvPicPr>
        <p:blipFill rotWithShape="1">
          <a:blip r:embed="rId3">
            <a:alphaModFix/>
          </a:blip>
          <a:srcRect l="2716" t="32134" r="70012" b="51196"/>
          <a:stretch/>
        </p:blipFill>
        <p:spPr>
          <a:xfrm>
            <a:off x="0" y="2082325"/>
            <a:ext cx="247172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31"/>
          <p:cNvPicPr preferRelativeResize="0"/>
          <p:nvPr/>
        </p:nvPicPr>
        <p:blipFill rotWithShape="1">
          <a:blip r:embed="rId3">
            <a:alphaModFix/>
          </a:blip>
          <a:srcRect l="31135" t="49155" r="41593" b="34175"/>
          <a:stretch/>
        </p:blipFill>
        <p:spPr>
          <a:xfrm>
            <a:off x="2606775" y="2082325"/>
            <a:ext cx="247172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31"/>
          <p:cNvPicPr preferRelativeResize="0"/>
          <p:nvPr/>
        </p:nvPicPr>
        <p:blipFill rotWithShape="1">
          <a:blip r:embed="rId3">
            <a:alphaModFix/>
          </a:blip>
          <a:srcRect l="56426" t="49257" r="28373" b="34073"/>
          <a:stretch/>
        </p:blipFill>
        <p:spPr>
          <a:xfrm>
            <a:off x="4916425" y="2082325"/>
            <a:ext cx="137767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31"/>
          <p:cNvPicPr preferRelativeResize="0"/>
          <p:nvPr/>
        </p:nvPicPr>
        <p:blipFill rotWithShape="1">
          <a:blip r:embed="rId3">
            <a:alphaModFix/>
          </a:blip>
          <a:srcRect l="72892" t="49385" r="10864" b="33945"/>
          <a:stretch/>
        </p:blipFill>
        <p:spPr>
          <a:xfrm>
            <a:off x="6523750" y="2082325"/>
            <a:ext cx="1472200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31"/>
          <p:cNvPicPr preferRelativeResize="0"/>
          <p:nvPr/>
        </p:nvPicPr>
        <p:blipFill rotWithShape="1">
          <a:blip r:embed="rId3">
            <a:alphaModFix/>
          </a:blip>
          <a:srcRect l="75835" t="14883" r="11498" b="68446"/>
          <a:stretch/>
        </p:blipFill>
        <p:spPr>
          <a:xfrm>
            <a:off x="7995951" y="1987775"/>
            <a:ext cx="1148051" cy="978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l="21005" t="5847" r="59664" b="62951"/>
          <a:stretch/>
        </p:blipFill>
        <p:spPr>
          <a:xfrm>
            <a:off x="2134163" y="720800"/>
            <a:ext cx="4875674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32"/>
          <p:cNvPicPr preferRelativeResize="0"/>
          <p:nvPr/>
        </p:nvPicPr>
        <p:blipFill rotWithShape="1">
          <a:blip r:embed="rId3">
            <a:alphaModFix/>
          </a:blip>
          <a:srcRect l="3310" t="65718" r="72399" b="17612"/>
          <a:stretch/>
        </p:blipFill>
        <p:spPr>
          <a:xfrm>
            <a:off x="0" y="2082325"/>
            <a:ext cx="2201574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32"/>
          <p:cNvPicPr preferRelativeResize="0"/>
          <p:nvPr/>
        </p:nvPicPr>
        <p:blipFill rotWithShape="1">
          <a:blip r:embed="rId3">
            <a:alphaModFix/>
          </a:blip>
          <a:srcRect l="28317" t="64336" r="50670" b="18994"/>
          <a:stretch/>
        </p:blipFill>
        <p:spPr>
          <a:xfrm>
            <a:off x="2606775" y="1987775"/>
            <a:ext cx="1904449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32"/>
          <p:cNvPicPr preferRelativeResize="0"/>
          <p:nvPr/>
        </p:nvPicPr>
        <p:blipFill rotWithShape="1">
          <a:blip r:embed="rId3">
            <a:alphaModFix/>
          </a:blip>
          <a:srcRect l="48230" t="65818" r="36569" b="17512"/>
          <a:stretch/>
        </p:blipFill>
        <p:spPr>
          <a:xfrm>
            <a:off x="4916425" y="2082325"/>
            <a:ext cx="137767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32"/>
          <p:cNvPicPr preferRelativeResize="0"/>
          <p:nvPr/>
        </p:nvPicPr>
        <p:blipFill rotWithShape="1">
          <a:blip r:embed="rId3">
            <a:alphaModFix/>
          </a:blip>
          <a:srcRect l="61416" t="65486" r="23383" b="17844"/>
          <a:stretch/>
        </p:blipFill>
        <p:spPr>
          <a:xfrm>
            <a:off x="6523750" y="2082325"/>
            <a:ext cx="137767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32"/>
          <p:cNvPicPr preferRelativeResize="0"/>
          <p:nvPr/>
        </p:nvPicPr>
        <p:blipFill rotWithShape="1">
          <a:blip r:embed="rId3">
            <a:alphaModFix/>
          </a:blip>
          <a:srcRect l="74493" t="64336" r="12839" b="18994"/>
          <a:stretch/>
        </p:blipFill>
        <p:spPr>
          <a:xfrm>
            <a:off x="7995951" y="1987775"/>
            <a:ext cx="1148051" cy="978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33"/>
          <p:cNvPicPr preferRelativeResize="0"/>
          <p:nvPr/>
        </p:nvPicPr>
        <p:blipFill rotWithShape="1">
          <a:blip r:embed="rId3">
            <a:alphaModFix/>
          </a:blip>
          <a:srcRect l="3310" t="65718" r="72399" b="17612"/>
          <a:stretch/>
        </p:blipFill>
        <p:spPr>
          <a:xfrm>
            <a:off x="0" y="2082325"/>
            <a:ext cx="2201574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33"/>
          <p:cNvPicPr preferRelativeResize="0"/>
          <p:nvPr/>
        </p:nvPicPr>
        <p:blipFill rotWithShape="1">
          <a:blip r:embed="rId3">
            <a:alphaModFix/>
          </a:blip>
          <a:srcRect l="28317" t="64336" r="50670" b="18994"/>
          <a:stretch/>
        </p:blipFill>
        <p:spPr>
          <a:xfrm>
            <a:off x="2606775" y="1987775"/>
            <a:ext cx="1904449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33"/>
          <p:cNvPicPr preferRelativeResize="0"/>
          <p:nvPr/>
        </p:nvPicPr>
        <p:blipFill rotWithShape="1">
          <a:blip r:embed="rId3">
            <a:alphaModFix/>
          </a:blip>
          <a:srcRect l="48230" t="65818" r="36569" b="17512"/>
          <a:stretch/>
        </p:blipFill>
        <p:spPr>
          <a:xfrm>
            <a:off x="4916425" y="2082325"/>
            <a:ext cx="137767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3"/>
          <p:cNvPicPr preferRelativeResize="0"/>
          <p:nvPr/>
        </p:nvPicPr>
        <p:blipFill rotWithShape="1">
          <a:blip r:embed="rId3">
            <a:alphaModFix/>
          </a:blip>
          <a:srcRect l="61416" t="65486" r="23383" b="17844"/>
          <a:stretch/>
        </p:blipFill>
        <p:spPr>
          <a:xfrm>
            <a:off x="6523750" y="2082325"/>
            <a:ext cx="137767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33"/>
          <p:cNvPicPr preferRelativeResize="0"/>
          <p:nvPr/>
        </p:nvPicPr>
        <p:blipFill rotWithShape="1">
          <a:blip r:embed="rId3">
            <a:alphaModFix/>
          </a:blip>
          <a:srcRect l="74493" t="64336" r="12839" b="18994"/>
          <a:stretch/>
        </p:blipFill>
        <p:spPr>
          <a:xfrm>
            <a:off x="7995951" y="1987775"/>
            <a:ext cx="1148051" cy="978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34"/>
          <p:cNvPicPr preferRelativeResize="0"/>
          <p:nvPr/>
        </p:nvPicPr>
        <p:blipFill rotWithShape="1">
          <a:blip r:embed="rId3">
            <a:alphaModFix/>
          </a:blip>
          <a:srcRect l="3310" t="65718" r="72399" b="17612"/>
          <a:stretch/>
        </p:blipFill>
        <p:spPr>
          <a:xfrm>
            <a:off x="0" y="2082325"/>
            <a:ext cx="2201574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34"/>
          <p:cNvPicPr preferRelativeResize="0"/>
          <p:nvPr/>
        </p:nvPicPr>
        <p:blipFill rotWithShape="1">
          <a:blip r:embed="rId3">
            <a:alphaModFix/>
          </a:blip>
          <a:srcRect l="28318" t="81357" r="44410" b="1973"/>
          <a:stretch/>
        </p:blipFill>
        <p:spPr>
          <a:xfrm>
            <a:off x="2584550" y="2030500"/>
            <a:ext cx="247172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34"/>
          <p:cNvPicPr preferRelativeResize="0"/>
          <p:nvPr/>
        </p:nvPicPr>
        <p:blipFill rotWithShape="1">
          <a:blip r:embed="rId3">
            <a:alphaModFix/>
          </a:blip>
          <a:srcRect l="57769" t="82148" r="24497" b="1181"/>
          <a:stretch/>
        </p:blipFill>
        <p:spPr>
          <a:xfrm>
            <a:off x="5794350" y="2082325"/>
            <a:ext cx="1607326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34"/>
          <p:cNvPicPr preferRelativeResize="0"/>
          <p:nvPr/>
        </p:nvPicPr>
        <p:blipFill rotWithShape="1">
          <a:blip r:embed="rId3">
            <a:alphaModFix/>
          </a:blip>
          <a:srcRect l="74493" t="64336" r="12839" b="18994"/>
          <a:stretch/>
        </p:blipFill>
        <p:spPr>
          <a:xfrm>
            <a:off x="7995951" y="1987775"/>
            <a:ext cx="1148051" cy="978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35"/>
          <p:cNvPicPr preferRelativeResize="0"/>
          <p:nvPr/>
        </p:nvPicPr>
        <p:blipFill rotWithShape="1">
          <a:blip r:embed="rId3">
            <a:alphaModFix/>
          </a:blip>
          <a:srcRect l="3310" t="65718" r="72399" b="17612"/>
          <a:stretch/>
        </p:blipFill>
        <p:spPr>
          <a:xfrm>
            <a:off x="0" y="2082325"/>
            <a:ext cx="2201574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35"/>
          <p:cNvPicPr preferRelativeResize="0"/>
          <p:nvPr/>
        </p:nvPicPr>
        <p:blipFill rotWithShape="1">
          <a:blip r:embed="rId3">
            <a:alphaModFix/>
          </a:blip>
          <a:srcRect l="28318" t="81357" r="44410" b="1973"/>
          <a:stretch/>
        </p:blipFill>
        <p:spPr>
          <a:xfrm>
            <a:off x="2606775" y="1987775"/>
            <a:ext cx="2471725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35"/>
          <p:cNvPicPr preferRelativeResize="0"/>
          <p:nvPr/>
        </p:nvPicPr>
        <p:blipFill rotWithShape="1">
          <a:blip r:embed="rId3">
            <a:alphaModFix/>
          </a:blip>
          <a:srcRect l="57769" t="82148" r="24497" b="1181"/>
          <a:stretch/>
        </p:blipFill>
        <p:spPr>
          <a:xfrm>
            <a:off x="5794350" y="2082325"/>
            <a:ext cx="1607326" cy="978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35"/>
          <p:cNvPicPr preferRelativeResize="0"/>
          <p:nvPr/>
        </p:nvPicPr>
        <p:blipFill rotWithShape="1">
          <a:blip r:embed="rId3">
            <a:alphaModFix/>
          </a:blip>
          <a:srcRect l="74493" t="64336" r="12839" b="18994"/>
          <a:stretch/>
        </p:blipFill>
        <p:spPr>
          <a:xfrm>
            <a:off x="7995951" y="1987775"/>
            <a:ext cx="1148051" cy="978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p36"/>
          <p:cNvPicPr preferRelativeResize="0"/>
          <p:nvPr/>
        </p:nvPicPr>
        <p:blipFill rotWithShape="1">
          <a:blip r:embed="rId3">
            <a:alphaModFix/>
          </a:blip>
          <a:srcRect l="3135" t="3073" r="83372" b="73709"/>
          <a:stretch/>
        </p:blipFill>
        <p:spPr>
          <a:xfrm>
            <a:off x="47275" y="1957200"/>
            <a:ext cx="1404701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36"/>
          <p:cNvPicPr preferRelativeResize="0"/>
          <p:nvPr/>
        </p:nvPicPr>
        <p:blipFill rotWithShape="1">
          <a:blip r:embed="rId3">
            <a:alphaModFix/>
          </a:blip>
          <a:srcRect l="16201" t="3073" r="58371" b="73709"/>
          <a:stretch/>
        </p:blipFill>
        <p:spPr>
          <a:xfrm>
            <a:off x="1451975" y="1957200"/>
            <a:ext cx="2647301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36"/>
          <p:cNvPicPr preferRelativeResize="0"/>
          <p:nvPr/>
        </p:nvPicPr>
        <p:blipFill rotWithShape="1">
          <a:blip r:embed="rId3">
            <a:alphaModFix/>
          </a:blip>
          <a:srcRect l="42761" t="3073" r="42579" b="73709"/>
          <a:stretch/>
        </p:blipFill>
        <p:spPr>
          <a:xfrm>
            <a:off x="4278238" y="1957200"/>
            <a:ext cx="1526251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36"/>
          <p:cNvPicPr preferRelativeResize="0"/>
          <p:nvPr/>
        </p:nvPicPr>
        <p:blipFill rotWithShape="1">
          <a:blip r:embed="rId3">
            <a:alphaModFix/>
          </a:blip>
          <a:srcRect l="58807" t="3073" r="21343" b="73709"/>
          <a:stretch/>
        </p:blipFill>
        <p:spPr>
          <a:xfrm>
            <a:off x="5866950" y="1957200"/>
            <a:ext cx="2066526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36"/>
          <p:cNvPicPr preferRelativeResize="0"/>
          <p:nvPr/>
        </p:nvPicPr>
        <p:blipFill rotWithShape="1">
          <a:blip r:embed="rId3">
            <a:alphaModFix/>
          </a:blip>
          <a:srcRect l="79399" t="3073" r="9036" b="73709"/>
          <a:stretch/>
        </p:blipFill>
        <p:spPr>
          <a:xfrm>
            <a:off x="7933474" y="1957200"/>
            <a:ext cx="1203901" cy="1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Google Shape;215;p37"/>
          <p:cNvPicPr preferRelativeResize="0"/>
          <p:nvPr/>
        </p:nvPicPr>
        <p:blipFill rotWithShape="1">
          <a:blip r:embed="rId3">
            <a:alphaModFix/>
          </a:blip>
          <a:srcRect l="3135" t="3073" r="83372" b="73709"/>
          <a:stretch/>
        </p:blipFill>
        <p:spPr>
          <a:xfrm>
            <a:off x="47275" y="1957200"/>
            <a:ext cx="1404701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37"/>
          <p:cNvPicPr preferRelativeResize="0"/>
          <p:nvPr/>
        </p:nvPicPr>
        <p:blipFill rotWithShape="1">
          <a:blip r:embed="rId3">
            <a:alphaModFix/>
          </a:blip>
          <a:srcRect l="16201" t="3073" r="58371" b="73709"/>
          <a:stretch/>
        </p:blipFill>
        <p:spPr>
          <a:xfrm>
            <a:off x="1451975" y="1957200"/>
            <a:ext cx="2647301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37"/>
          <p:cNvPicPr preferRelativeResize="0"/>
          <p:nvPr/>
        </p:nvPicPr>
        <p:blipFill rotWithShape="1">
          <a:blip r:embed="rId3">
            <a:alphaModFix/>
          </a:blip>
          <a:srcRect l="42761" t="3073" r="42579" b="73709"/>
          <a:stretch/>
        </p:blipFill>
        <p:spPr>
          <a:xfrm>
            <a:off x="4278238" y="1957200"/>
            <a:ext cx="1526251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37"/>
          <p:cNvPicPr preferRelativeResize="0"/>
          <p:nvPr/>
        </p:nvPicPr>
        <p:blipFill rotWithShape="1">
          <a:blip r:embed="rId3">
            <a:alphaModFix/>
          </a:blip>
          <a:srcRect l="58807" t="3073" r="21343" b="73709"/>
          <a:stretch/>
        </p:blipFill>
        <p:spPr>
          <a:xfrm>
            <a:off x="5866950" y="1957200"/>
            <a:ext cx="2066526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37"/>
          <p:cNvPicPr preferRelativeResize="0"/>
          <p:nvPr/>
        </p:nvPicPr>
        <p:blipFill rotWithShape="1">
          <a:blip r:embed="rId3">
            <a:alphaModFix/>
          </a:blip>
          <a:srcRect l="79399" t="3073" r="9036" b="73709"/>
          <a:stretch/>
        </p:blipFill>
        <p:spPr>
          <a:xfrm>
            <a:off x="7933474" y="1957200"/>
            <a:ext cx="1203901" cy="1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Google Shape;224;p38"/>
          <p:cNvPicPr preferRelativeResize="0"/>
          <p:nvPr/>
        </p:nvPicPr>
        <p:blipFill rotWithShape="1">
          <a:blip r:embed="rId3">
            <a:alphaModFix/>
          </a:blip>
          <a:srcRect l="3525" t="27309" r="69296" b="49474"/>
          <a:stretch/>
        </p:blipFill>
        <p:spPr>
          <a:xfrm>
            <a:off x="47275" y="1957200"/>
            <a:ext cx="2829650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38"/>
          <p:cNvPicPr preferRelativeResize="0"/>
          <p:nvPr/>
        </p:nvPicPr>
        <p:blipFill rotWithShape="1">
          <a:blip r:embed="rId3">
            <a:alphaModFix/>
          </a:blip>
          <a:srcRect l="31314" t="27056" r="58112" b="49727"/>
          <a:stretch/>
        </p:blipFill>
        <p:spPr>
          <a:xfrm>
            <a:off x="2998475" y="1957200"/>
            <a:ext cx="1100801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38"/>
          <p:cNvPicPr preferRelativeResize="0"/>
          <p:nvPr/>
        </p:nvPicPr>
        <p:blipFill rotWithShape="1">
          <a:blip r:embed="rId3">
            <a:alphaModFix/>
          </a:blip>
          <a:srcRect l="42669" t="27056" r="40951" b="49727"/>
          <a:stretch/>
        </p:blipFill>
        <p:spPr>
          <a:xfrm>
            <a:off x="4278251" y="1957200"/>
            <a:ext cx="1705200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38"/>
          <p:cNvPicPr preferRelativeResize="0"/>
          <p:nvPr/>
        </p:nvPicPr>
        <p:blipFill rotWithShape="1">
          <a:blip r:embed="rId3">
            <a:alphaModFix/>
          </a:blip>
          <a:srcRect l="79399" t="3073" r="9036" b="73709"/>
          <a:stretch/>
        </p:blipFill>
        <p:spPr>
          <a:xfrm>
            <a:off x="6366724" y="1957200"/>
            <a:ext cx="1203901" cy="1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39"/>
          <p:cNvPicPr preferRelativeResize="0"/>
          <p:nvPr/>
        </p:nvPicPr>
        <p:blipFill rotWithShape="1">
          <a:blip r:embed="rId3">
            <a:alphaModFix/>
          </a:blip>
          <a:srcRect l="3525" t="27309" r="69296" b="49474"/>
          <a:stretch/>
        </p:blipFill>
        <p:spPr>
          <a:xfrm>
            <a:off x="47275" y="1957200"/>
            <a:ext cx="2829650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39"/>
          <p:cNvPicPr preferRelativeResize="0"/>
          <p:nvPr/>
        </p:nvPicPr>
        <p:blipFill rotWithShape="1">
          <a:blip r:embed="rId3">
            <a:alphaModFix/>
          </a:blip>
          <a:srcRect l="31314" t="27056" r="58112" b="49727"/>
          <a:stretch/>
        </p:blipFill>
        <p:spPr>
          <a:xfrm>
            <a:off x="2998475" y="1957200"/>
            <a:ext cx="1100801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39"/>
          <p:cNvPicPr preferRelativeResize="0"/>
          <p:nvPr/>
        </p:nvPicPr>
        <p:blipFill rotWithShape="1">
          <a:blip r:embed="rId3">
            <a:alphaModFix/>
          </a:blip>
          <a:srcRect l="42669" t="27056" r="40951" b="49727"/>
          <a:stretch/>
        </p:blipFill>
        <p:spPr>
          <a:xfrm>
            <a:off x="4278251" y="1957200"/>
            <a:ext cx="1705200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39"/>
          <p:cNvPicPr preferRelativeResize="0"/>
          <p:nvPr/>
        </p:nvPicPr>
        <p:blipFill rotWithShape="1">
          <a:blip r:embed="rId3">
            <a:alphaModFix/>
          </a:blip>
          <a:srcRect l="79399" t="3073" r="9036" b="73709"/>
          <a:stretch/>
        </p:blipFill>
        <p:spPr>
          <a:xfrm>
            <a:off x="6366724" y="1957200"/>
            <a:ext cx="1203901" cy="1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Google Shape;240;p40"/>
          <p:cNvPicPr preferRelativeResize="0"/>
          <p:nvPr/>
        </p:nvPicPr>
        <p:blipFill rotWithShape="1">
          <a:blip r:embed="rId3">
            <a:alphaModFix/>
          </a:blip>
          <a:srcRect l="3525" t="27309" r="69296" b="49474"/>
          <a:stretch/>
        </p:blipFill>
        <p:spPr>
          <a:xfrm>
            <a:off x="47275" y="1957200"/>
            <a:ext cx="2829650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40"/>
          <p:cNvPicPr preferRelativeResize="0"/>
          <p:nvPr/>
        </p:nvPicPr>
        <p:blipFill rotWithShape="1">
          <a:blip r:embed="rId3">
            <a:alphaModFix/>
          </a:blip>
          <a:srcRect l="31314" t="27056" r="58112" b="49727"/>
          <a:stretch/>
        </p:blipFill>
        <p:spPr>
          <a:xfrm>
            <a:off x="2998475" y="1957200"/>
            <a:ext cx="1100801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40"/>
          <p:cNvPicPr preferRelativeResize="0"/>
          <p:nvPr/>
        </p:nvPicPr>
        <p:blipFill rotWithShape="1">
          <a:blip r:embed="rId3">
            <a:alphaModFix/>
          </a:blip>
          <a:srcRect l="42669" t="27056" r="40951" b="49727"/>
          <a:stretch/>
        </p:blipFill>
        <p:spPr>
          <a:xfrm>
            <a:off x="4278251" y="1957200"/>
            <a:ext cx="1705200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40"/>
          <p:cNvPicPr preferRelativeResize="0"/>
          <p:nvPr/>
        </p:nvPicPr>
        <p:blipFill rotWithShape="1">
          <a:blip r:embed="rId3">
            <a:alphaModFix/>
          </a:blip>
          <a:srcRect l="79399" t="3073" r="9036" b="73709"/>
          <a:stretch/>
        </p:blipFill>
        <p:spPr>
          <a:xfrm>
            <a:off x="6366724" y="1957200"/>
            <a:ext cx="1203901" cy="1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41"/>
          <p:cNvPicPr preferRelativeResize="0"/>
          <p:nvPr/>
        </p:nvPicPr>
        <p:blipFill rotWithShape="1">
          <a:blip r:embed="rId3">
            <a:alphaModFix/>
          </a:blip>
          <a:srcRect l="3654" t="50525" r="75134" b="26257"/>
          <a:stretch/>
        </p:blipFill>
        <p:spPr>
          <a:xfrm>
            <a:off x="47275" y="1957200"/>
            <a:ext cx="2208325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41"/>
          <p:cNvPicPr preferRelativeResize="0"/>
          <p:nvPr/>
        </p:nvPicPr>
        <p:blipFill rotWithShape="1">
          <a:blip r:embed="rId3">
            <a:alphaModFix/>
          </a:blip>
          <a:srcRect l="25864" t="49764" r="50460" b="27019"/>
          <a:stretch/>
        </p:blipFill>
        <p:spPr>
          <a:xfrm>
            <a:off x="2390675" y="1957200"/>
            <a:ext cx="2464962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41"/>
          <p:cNvPicPr preferRelativeResize="0"/>
          <p:nvPr/>
        </p:nvPicPr>
        <p:blipFill rotWithShape="1">
          <a:blip r:embed="rId3">
            <a:alphaModFix/>
          </a:blip>
          <a:srcRect l="50230" t="50530" r="34332" b="26253"/>
          <a:stretch/>
        </p:blipFill>
        <p:spPr>
          <a:xfrm>
            <a:off x="4970450" y="1957200"/>
            <a:ext cx="1607275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41"/>
          <p:cNvPicPr preferRelativeResize="0"/>
          <p:nvPr/>
        </p:nvPicPr>
        <p:blipFill rotWithShape="1">
          <a:blip r:embed="rId3">
            <a:alphaModFix/>
          </a:blip>
          <a:srcRect l="64255" t="51036" r="24181" b="25746"/>
          <a:stretch/>
        </p:blipFill>
        <p:spPr>
          <a:xfrm>
            <a:off x="6366724" y="1957200"/>
            <a:ext cx="1203901" cy="1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 l="40074" t="5843" r="40596" b="62954"/>
          <a:stretch/>
        </p:blipFill>
        <p:spPr>
          <a:xfrm>
            <a:off x="2134163" y="720800"/>
            <a:ext cx="4875674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42"/>
          <p:cNvPicPr preferRelativeResize="0"/>
          <p:nvPr/>
        </p:nvPicPr>
        <p:blipFill rotWithShape="1">
          <a:blip r:embed="rId3">
            <a:alphaModFix/>
          </a:blip>
          <a:srcRect l="3654" t="50525" r="75134" b="26257"/>
          <a:stretch/>
        </p:blipFill>
        <p:spPr>
          <a:xfrm>
            <a:off x="47275" y="1957200"/>
            <a:ext cx="2208325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42"/>
          <p:cNvPicPr preferRelativeResize="0"/>
          <p:nvPr/>
        </p:nvPicPr>
        <p:blipFill rotWithShape="1">
          <a:blip r:embed="rId3">
            <a:alphaModFix/>
          </a:blip>
          <a:srcRect l="25864" t="49764" r="50460" b="27019"/>
          <a:stretch/>
        </p:blipFill>
        <p:spPr>
          <a:xfrm>
            <a:off x="2390675" y="1957200"/>
            <a:ext cx="2464962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42"/>
          <p:cNvPicPr preferRelativeResize="0"/>
          <p:nvPr/>
        </p:nvPicPr>
        <p:blipFill rotWithShape="1">
          <a:blip r:embed="rId3">
            <a:alphaModFix/>
          </a:blip>
          <a:srcRect l="50230" t="50530" r="34332" b="26253"/>
          <a:stretch/>
        </p:blipFill>
        <p:spPr>
          <a:xfrm>
            <a:off x="4970450" y="1957200"/>
            <a:ext cx="1607275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42"/>
          <p:cNvPicPr preferRelativeResize="0"/>
          <p:nvPr/>
        </p:nvPicPr>
        <p:blipFill rotWithShape="1">
          <a:blip r:embed="rId3">
            <a:alphaModFix/>
          </a:blip>
          <a:srcRect l="64255" t="51036" r="24181" b="25746"/>
          <a:stretch/>
        </p:blipFill>
        <p:spPr>
          <a:xfrm>
            <a:off x="6366724" y="1957200"/>
            <a:ext cx="1203901" cy="1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Google Shape;264;p43"/>
          <p:cNvPicPr preferRelativeResize="0"/>
          <p:nvPr/>
        </p:nvPicPr>
        <p:blipFill rotWithShape="1">
          <a:blip r:embed="rId3">
            <a:alphaModFix/>
          </a:blip>
          <a:srcRect l="3135" t="73999" r="49579" b="2783"/>
          <a:stretch/>
        </p:blipFill>
        <p:spPr>
          <a:xfrm>
            <a:off x="47275" y="1957200"/>
            <a:ext cx="4923175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43"/>
          <p:cNvPicPr preferRelativeResize="0"/>
          <p:nvPr/>
        </p:nvPicPr>
        <p:blipFill rotWithShape="1">
          <a:blip r:embed="rId3">
            <a:alphaModFix/>
          </a:blip>
          <a:srcRect l="52532" t="73999" r="30328" b="2783"/>
          <a:stretch/>
        </p:blipFill>
        <p:spPr>
          <a:xfrm>
            <a:off x="5694850" y="1957200"/>
            <a:ext cx="1784450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43"/>
          <p:cNvPicPr preferRelativeResize="0"/>
          <p:nvPr/>
        </p:nvPicPr>
        <p:blipFill rotWithShape="1">
          <a:blip r:embed="rId3">
            <a:alphaModFix/>
          </a:blip>
          <a:srcRect l="69703" t="73744" r="18732" b="3039"/>
          <a:stretch/>
        </p:blipFill>
        <p:spPr>
          <a:xfrm>
            <a:off x="7879449" y="1957200"/>
            <a:ext cx="1203901" cy="1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Google Shape;271;p44"/>
          <p:cNvPicPr preferRelativeResize="0"/>
          <p:nvPr/>
        </p:nvPicPr>
        <p:blipFill rotWithShape="1">
          <a:blip r:embed="rId3">
            <a:alphaModFix/>
          </a:blip>
          <a:srcRect l="3135" t="73999" r="49579" b="2783"/>
          <a:stretch/>
        </p:blipFill>
        <p:spPr>
          <a:xfrm>
            <a:off x="47275" y="1957200"/>
            <a:ext cx="4923175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44"/>
          <p:cNvPicPr preferRelativeResize="0"/>
          <p:nvPr/>
        </p:nvPicPr>
        <p:blipFill rotWithShape="1">
          <a:blip r:embed="rId3">
            <a:alphaModFix/>
          </a:blip>
          <a:srcRect l="51975" t="73999" r="30327" b="2783"/>
          <a:stretch/>
        </p:blipFill>
        <p:spPr>
          <a:xfrm>
            <a:off x="5636800" y="1957200"/>
            <a:ext cx="1842499" cy="122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44"/>
          <p:cNvPicPr preferRelativeResize="0"/>
          <p:nvPr/>
        </p:nvPicPr>
        <p:blipFill rotWithShape="1">
          <a:blip r:embed="rId3">
            <a:alphaModFix/>
          </a:blip>
          <a:srcRect l="69703" t="73744" r="18732" b="3039"/>
          <a:stretch/>
        </p:blipFill>
        <p:spPr>
          <a:xfrm>
            <a:off x="7879449" y="1957200"/>
            <a:ext cx="1203901" cy="1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5"/>
          <p:cNvSpPr txBox="1">
            <a:spLocks noGrp="1"/>
          </p:cNvSpPr>
          <p:nvPr>
            <p:ph type="body" idx="1"/>
          </p:nvPr>
        </p:nvSpPr>
        <p:spPr>
          <a:xfrm>
            <a:off x="94300" y="253900"/>
            <a:ext cx="8737800" cy="4402879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11892" b="1" dirty="0">
                <a:solidFill>
                  <a:srgbClr val="FF0000"/>
                </a:solidFill>
              </a:rPr>
              <a:t>Okuma öğretimi slaytları </a:t>
            </a:r>
            <a:r>
              <a:rPr lang="tr" sz="14234" b="1" dirty="0">
                <a:solidFill>
                  <a:srgbClr val="FF0000"/>
                </a:solidFill>
              </a:rPr>
              <a:t>4</a:t>
            </a:r>
            <a:endParaRPr sz="14234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tr" sz="7560" b="1" dirty="0">
                <a:solidFill>
                  <a:srgbClr val="FF0000"/>
                </a:solidFill>
              </a:rPr>
              <a:t>Bitti</a:t>
            </a: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tr" sz="11000" b="1" dirty="0">
                <a:solidFill>
                  <a:srgbClr val="FF0000"/>
                </a:solidFill>
              </a:rPr>
              <a:t>5. Slayta </a:t>
            </a:r>
            <a:r>
              <a:rPr lang="tr" sz="11000" b="1" dirty="0" smtClean="0">
                <a:solidFill>
                  <a:srgbClr val="FF0000"/>
                </a:solidFill>
              </a:rPr>
              <a:t>Geçebilirsiniz</a:t>
            </a:r>
          </a:p>
          <a:p>
            <a:pPr marL="0" lvl="0" indent="0" algn="ctr">
              <a:lnSpc>
                <a:spcPct val="100000"/>
              </a:lnSpc>
              <a:buClr>
                <a:srgbClr val="595959"/>
              </a:buClr>
              <a:buSzPts val="2800"/>
              <a:buNone/>
            </a:pPr>
            <a:endParaRPr lang="tr-TR" sz="6200" b="1" dirty="0" smtClean="0">
              <a:solidFill>
                <a:srgbClr val="00206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lang="tr" sz="11000" b="1" dirty="0" smtClean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sz="110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0" y="4495723"/>
            <a:ext cx="9088395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tr-TR" sz="1800" b="1" dirty="0">
                <a:solidFill>
                  <a:srgbClr val="002060"/>
                </a:solidFill>
              </a:rPr>
              <a:t>Yılmaz ÖLMEZ </a:t>
            </a:r>
            <a:endParaRPr lang="tr-TR" sz="1800" dirty="0"/>
          </a:p>
          <a:p>
            <a:pPr algn="ctr"/>
            <a:r>
              <a:rPr lang="tr-TR" sz="1000" u="sng" dirty="0">
                <a:solidFill>
                  <a:srgbClr val="0097A7"/>
                </a:solidFill>
                <a:hlinkClick r:id="rId3"/>
              </a:rPr>
              <a:t>https://yilmazolmezs.blogspot.com/</a:t>
            </a:r>
            <a:r>
              <a:rPr lang="tr-TR" sz="1000" dirty="0"/>
              <a:t>   </a:t>
            </a:r>
            <a:r>
              <a:rPr lang="tr-TR" dirty="0"/>
              <a:t>                                                                           </a:t>
            </a:r>
            <a:r>
              <a:rPr lang="tr-TR" dirty="0" smtClean="0"/>
              <a:t> </a:t>
            </a:r>
            <a:r>
              <a:rPr lang="tr-TR" dirty="0"/>
              <a:t>                  </a:t>
            </a:r>
            <a:r>
              <a:rPr lang="tr-TR" sz="1000" dirty="0"/>
              <a:t>  Haşim </a:t>
            </a:r>
            <a:r>
              <a:rPr lang="tr-TR" sz="1000" dirty="0" err="1"/>
              <a:t>İşcan</a:t>
            </a:r>
            <a:r>
              <a:rPr lang="tr-TR" sz="1000" dirty="0"/>
              <a:t> İlkokulu  / BURSA   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 rotWithShape="1">
          <a:blip r:embed="rId3">
            <a:alphaModFix/>
          </a:blip>
          <a:srcRect l="58514" t="6109" r="22155" b="62689"/>
          <a:stretch/>
        </p:blipFill>
        <p:spPr>
          <a:xfrm>
            <a:off x="2134163" y="720800"/>
            <a:ext cx="4875674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 rotWithShape="1">
          <a:blip r:embed="rId3">
            <a:alphaModFix/>
          </a:blip>
          <a:srcRect l="77330" t="6377" r="3340" b="62421"/>
          <a:stretch/>
        </p:blipFill>
        <p:spPr>
          <a:xfrm>
            <a:off x="2134163" y="720800"/>
            <a:ext cx="4875674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 rotWithShape="1">
          <a:blip r:embed="rId3">
            <a:alphaModFix/>
          </a:blip>
          <a:srcRect l="21949" t="38246" r="57222" b="30552"/>
          <a:stretch/>
        </p:blipFill>
        <p:spPr>
          <a:xfrm>
            <a:off x="2134176" y="720800"/>
            <a:ext cx="5253799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9"/>
          <p:cNvPicPr preferRelativeResize="0"/>
          <p:nvPr/>
        </p:nvPicPr>
        <p:blipFill rotWithShape="1">
          <a:blip r:embed="rId3">
            <a:alphaModFix/>
          </a:blip>
          <a:srcRect l="48540" t="37578" r="30630" b="31219"/>
          <a:stretch/>
        </p:blipFill>
        <p:spPr>
          <a:xfrm>
            <a:off x="2134176" y="720800"/>
            <a:ext cx="5253799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0"/>
          <p:cNvPicPr preferRelativeResize="0"/>
          <p:nvPr/>
        </p:nvPicPr>
        <p:blipFill rotWithShape="1">
          <a:blip r:embed="rId3">
            <a:alphaModFix/>
          </a:blip>
          <a:srcRect l="75382" t="38914" r="3788" b="29884"/>
          <a:stretch/>
        </p:blipFill>
        <p:spPr>
          <a:xfrm>
            <a:off x="2134176" y="720800"/>
            <a:ext cx="5253799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1"/>
          <p:cNvPicPr preferRelativeResize="0"/>
          <p:nvPr/>
        </p:nvPicPr>
        <p:blipFill rotWithShape="1">
          <a:blip r:embed="rId3">
            <a:alphaModFix/>
          </a:blip>
          <a:srcRect l="2200" t="69463" r="75095" b="-664"/>
          <a:stretch/>
        </p:blipFill>
        <p:spPr>
          <a:xfrm>
            <a:off x="1945875" y="720800"/>
            <a:ext cx="5726850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Ekran Gösterisi (16:9)</PresentationFormat>
  <Paragraphs>13</Paragraphs>
  <Slides>33</Slides>
  <Notes>33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Simple Light</vt:lpstr>
      <vt:lpstr>N-n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N-n</dc:title>
  <cp:lastModifiedBy>ET</cp:lastModifiedBy>
  <cp:revision>4</cp:revision>
  <dcterms:modified xsi:type="dcterms:W3CDTF">2021-12-18T19:49:27Z</dcterms:modified>
</cp:coreProperties>
</file>