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Orta Stil 4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156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1FB0-BAA6-4558-87C3-B0F16BB727E8}" type="datetimeFigureOut">
              <a:rPr lang="tr-TR" smtClean="0"/>
              <a:t>29.12.2021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8895-7EA7-45E1-A9E1-43D5D77DBA8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649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1FB0-BAA6-4558-87C3-B0F16BB727E8}" type="datetimeFigureOut">
              <a:rPr lang="tr-TR" smtClean="0"/>
              <a:t>29.12.2021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8895-7EA7-45E1-A9E1-43D5D77DBA8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7000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1FB0-BAA6-4558-87C3-B0F16BB727E8}" type="datetimeFigureOut">
              <a:rPr lang="tr-TR" smtClean="0"/>
              <a:t>29.12.2021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8895-7EA7-45E1-A9E1-43D5D77DBA8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414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1FB0-BAA6-4558-87C3-B0F16BB727E8}" type="datetimeFigureOut">
              <a:rPr lang="tr-TR" smtClean="0"/>
              <a:t>29.12.2021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8895-7EA7-45E1-A9E1-43D5D77DBA8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7867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1FB0-BAA6-4558-87C3-B0F16BB727E8}" type="datetimeFigureOut">
              <a:rPr lang="tr-TR" smtClean="0"/>
              <a:t>29.12.2021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8895-7EA7-45E1-A9E1-43D5D77DBA8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478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1FB0-BAA6-4558-87C3-B0F16BB727E8}" type="datetimeFigureOut">
              <a:rPr lang="tr-TR" smtClean="0"/>
              <a:t>29.12.2021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8895-7EA7-45E1-A9E1-43D5D77DBA8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7494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1FB0-BAA6-4558-87C3-B0F16BB727E8}" type="datetimeFigureOut">
              <a:rPr lang="tr-TR" smtClean="0"/>
              <a:t>29.12.2021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8895-7EA7-45E1-A9E1-43D5D77DBA8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6644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1FB0-BAA6-4558-87C3-B0F16BB727E8}" type="datetimeFigureOut">
              <a:rPr lang="tr-TR" smtClean="0"/>
              <a:t>29.12.2021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8895-7EA7-45E1-A9E1-43D5D77DBA8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2617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1FB0-BAA6-4558-87C3-B0F16BB727E8}" type="datetimeFigureOut">
              <a:rPr lang="tr-TR" smtClean="0"/>
              <a:t>29.12.2021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8895-7EA7-45E1-A9E1-43D5D77DBA8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3484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1FB0-BAA6-4558-87C3-B0F16BB727E8}" type="datetimeFigureOut">
              <a:rPr lang="tr-TR" smtClean="0"/>
              <a:t>29.12.2021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8895-7EA7-45E1-A9E1-43D5D77DBA8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245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1FB0-BAA6-4558-87C3-B0F16BB727E8}" type="datetimeFigureOut">
              <a:rPr lang="tr-TR" smtClean="0"/>
              <a:t>29.12.2021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8895-7EA7-45E1-A9E1-43D5D77DBA8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935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B1FB0-BAA6-4558-87C3-B0F16BB727E8}" type="datetimeFigureOut">
              <a:rPr lang="tr-TR" smtClean="0"/>
              <a:t>29.12.2021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E8895-7EA7-45E1-A9E1-43D5D77DBA8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582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63"/>
            <a:ext cx="6858000" cy="9095874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2176958" y="456668"/>
            <a:ext cx="2504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SOSYAL BİLGİLER </a:t>
            </a:r>
            <a:r>
              <a:rPr lang="tr-TR" dirty="0" smtClean="0"/>
              <a:t>YAZILISI</a:t>
            </a:r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404664" y="888300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1. </a:t>
            </a:r>
            <a:r>
              <a:rPr lang="tr-TR" sz="1400" dirty="0" smtClean="0"/>
              <a:t>Aşağıdaki ifadelerden doğru olanların başına «D» , yanlış olanların başına «Y» harfi yazınız.</a:t>
            </a:r>
            <a:endParaRPr lang="tr-TR" sz="14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552606" y="1478819"/>
            <a:ext cx="582872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(  ) Doğu cephesi komutanımız Kazım Karabekir’dir.</a:t>
            </a:r>
          </a:p>
          <a:p>
            <a:r>
              <a:rPr lang="tr-TR" sz="1200" dirty="0" smtClean="0"/>
              <a:t>(  ) Güney Cephesinde düzenli ordu birlikleri Fransızlara karşı savaşmıştır.</a:t>
            </a:r>
          </a:p>
          <a:p>
            <a:r>
              <a:rPr lang="tr-TR" sz="1200" dirty="0" smtClean="0"/>
              <a:t>(  ) Milli Mücadele Mondros Ateşkes Anlaşmasıyla sona ermiştir.</a:t>
            </a:r>
          </a:p>
          <a:p>
            <a:r>
              <a:rPr lang="tr-TR" sz="1200" dirty="0" smtClean="0"/>
              <a:t>(  ) M. Kemal 19 Mayıs 1919’da Samsun’a çıkarak Milli Mücadele’yi başlatmıştır.</a:t>
            </a:r>
          </a:p>
          <a:p>
            <a:r>
              <a:rPr lang="tr-TR" sz="1200" dirty="0" smtClean="0"/>
              <a:t>(  ) TBMM 23 Nisan 1920’de Ankara’da açıldı.</a:t>
            </a:r>
          </a:p>
          <a:p>
            <a:r>
              <a:rPr lang="tr-TR" sz="1200" dirty="0" smtClean="0"/>
              <a:t>(  ) Pusulanın renkli ucu batıyı gösterir.</a:t>
            </a:r>
          </a:p>
          <a:p>
            <a:r>
              <a:rPr lang="tr-TR" sz="1200" dirty="0" smtClean="0"/>
              <a:t>(  ) En doğru ve en kolay yön bulma yöntemi pusula ile yön bulmaktır.</a:t>
            </a:r>
          </a:p>
          <a:p>
            <a:r>
              <a:rPr lang="tr-TR" sz="1200" dirty="0" smtClean="0"/>
              <a:t>(  ) Bilgisayar Oyunları geçmişte oynanan çocuk oyunlarındandır.</a:t>
            </a:r>
          </a:p>
          <a:p>
            <a:r>
              <a:rPr lang="tr-TR" sz="1200" dirty="0" smtClean="0"/>
              <a:t>(  ) Aile tarihimizi araştırırken gazete ve dergilerden yararlanırız.</a:t>
            </a:r>
          </a:p>
          <a:p>
            <a:r>
              <a:rPr lang="tr-TR" sz="1200" dirty="0" smtClean="0"/>
              <a:t>(  ) Kutup Yıldızı her zaman kuzeyi gösterir.</a:t>
            </a:r>
          </a:p>
          <a:p>
            <a:endParaRPr lang="tr-TR" dirty="0" smtClean="0"/>
          </a:p>
        </p:txBody>
      </p:sp>
      <p:sp>
        <p:nvSpPr>
          <p:cNvPr id="8" name="Metin kutusu 7"/>
          <p:cNvSpPr txBox="1"/>
          <p:nvPr/>
        </p:nvSpPr>
        <p:spPr>
          <a:xfrm>
            <a:off x="357282" y="3419872"/>
            <a:ext cx="6008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2. </a:t>
            </a:r>
            <a:r>
              <a:rPr lang="tr-TR" sz="1400" dirty="0" smtClean="0"/>
              <a:t>Aşağıda verilen ifadelerde boşlukları uygun sözcüklerle tamamlayınız. </a:t>
            </a:r>
            <a:endParaRPr lang="tr-TR" sz="1400" dirty="0"/>
          </a:p>
        </p:txBody>
      </p:sp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65068"/>
              </p:ext>
            </p:extLst>
          </p:nvPr>
        </p:nvGraphicFramePr>
        <p:xfrm>
          <a:off x="769203" y="3789204"/>
          <a:ext cx="5184575" cy="58395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036915"/>
                <a:gridCol w="1036915"/>
                <a:gridCol w="1036915"/>
                <a:gridCol w="1036915"/>
                <a:gridCol w="1036915"/>
              </a:tblGrid>
              <a:tr h="309632"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güneyi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Sütçü İmam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Ermenilerle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empati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yapay unsur</a:t>
                      </a:r>
                      <a:endParaRPr lang="tr-TR" sz="1100" dirty="0"/>
                    </a:p>
                  </a:txBody>
                  <a:tcPr/>
                </a:tc>
              </a:tr>
              <a:tr h="231904"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aile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Şerife Bacı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kuzeyi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İsmet İnönü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err="1" smtClean="0"/>
                        <a:t>dalye</a:t>
                      </a:r>
                      <a:endParaRPr lang="tr-TR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Metin kutusu 9"/>
          <p:cNvSpPr txBox="1"/>
          <p:nvPr/>
        </p:nvSpPr>
        <p:spPr>
          <a:xfrm>
            <a:off x="553178" y="4499992"/>
            <a:ext cx="582814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dirty="0" smtClean="0"/>
              <a:t>Karınca yuvalarının girişi …………….., toprak yığılı taraf ise ……………….gösterir.</a:t>
            </a:r>
          </a:p>
          <a:p>
            <a:r>
              <a:rPr lang="tr-TR" sz="1100" dirty="0" smtClean="0"/>
              <a:t>Toplumu  oluşturan en küçük birime ……………..denir.</a:t>
            </a:r>
          </a:p>
          <a:p>
            <a:r>
              <a:rPr lang="tr-TR" sz="1100" dirty="0" smtClean="0"/>
              <a:t>Köprü, baraj, cami, müze gibi yapılar……………………………’dur.</a:t>
            </a:r>
          </a:p>
          <a:p>
            <a:r>
              <a:rPr lang="tr-TR" sz="1100" dirty="0" smtClean="0"/>
              <a:t>…………………………. Maraş'ta Fransız işgaline karşı halk direnişinin sembolü olmuştur.</a:t>
            </a:r>
          </a:p>
          <a:p>
            <a:r>
              <a:rPr lang="tr-TR" sz="1100" dirty="0" smtClean="0"/>
              <a:t>Doğu Cephesinde  …………………………………………… mücadele edilmiştir.</a:t>
            </a:r>
          </a:p>
          <a:p>
            <a:r>
              <a:rPr lang="tr-TR" sz="1100" dirty="0" smtClean="0"/>
              <a:t>……………………………….. İnebolu'dan Ankara'ya  mermi taşırken donarak şehit olan kadın kahramanımızdır .</a:t>
            </a:r>
          </a:p>
          <a:p>
            <a:pPr lvl="0"/>
            <a:r>
              <a:rPr lang="tr-TR" sz="1100" dirty="0"/>
              <a:t>İnsanın kendisini başkasının yerine koymasına………………………………….denir.</a:t>
            </a:r>
          </a:p>
          <a:p>
            <a:r>
              <a:rPr lang="tr-TR" sz="1100" dirty="0" smtClean="0"/>
              <a:t>Milli  Mücadelede batı cephesi  komutanı ………………………………’dür.</a:t>
            </a:r>
          </a:p>
          <a:p>
            <a:r>
              <a:rPr lang="tr-TR" sz="1100" dirty="0" smtClean="0"/>
              <a:t>İki takım halinde, yassı kiremitlerin üst üste dizilmesiyle oynanan oyunun adı …………………………</a:t>
            </a:r>
            <a:r>
              <a:rPr lang="tr-TR" sz="1100" dirty="0" err="1" smtClean="0"/>
              <a:t>dir</a:t>
            </a:r>
            <a:r>
              <a:rPr lang="tr-TR" sz="1100" dirty="0" smtClean="0"/>
              <a:t>.</a:t>
            </a:r>
            <a:endParaRPr lang="tr-TR" sz="1100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433636" y="6331550"/>
            <a:ext cx="3615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3. </a:t>
            </a:r>
            <a:r>
              <a:rPr lang="tr-TR" sz="1400" dirty="0" smtClean="0"/>
              <a:t>Yön bulma yöntemlerinden baş tane yazınız.</a:t>
            </a:r>
            <a:endParaRPr lang="tr-TR" sz="1400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737214" y="6815810"/>
            <a:ext cx="524855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dirty="0" smtClean="0"/>
              <a:t>………………………………………………………………………………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dirty="0" smtClean="0"/>
              <a:t>………………………………………………………………………………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dirty="0" smtClean="0"/>
              <a:t>………………………………………………………………………………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dirty="0" smtClean="0"/>
              <a:t>………………………………………………………………………………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dirty="0" smtClean="0"/>
              <a:t>………………………………………………………………………………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6899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59413" y="155448"/>
            <a:ext cx="4707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5. Aşağıdaki resme bakarak boşlukları doldurun.</a:t>
            </a:r>
            <a:endParaRPr lang="tr-TR" dirty="0"/>
          </a:p>
        </p:txBody>
      </p:sp>
      <p:pic>
        <p:nvPicPr>
          <p:cNvPr id="1027" name="Resim 3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248" y="303869"/>
            <a:ext cx="563562" cy="65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52400" y="152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215583" y="1180271"/>
            <a:ext cx="350578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Okulun kuzeyinde …………….……….………..var.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Okulun kuzeydoğu tarafında …………………………. var.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Apartmanın batısında …………..…………..var.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Kütüphane okulun ……………………………….</a:t>
            </a:r>
            <a:r>
              <a:rPr kumimoji="0" lang="tr-TR" altLang="tr-T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dır</a:t>
            </a:r>
            <a:r>
              <a:rPr kumimoji="0" lang="tr-TR" altLang="tr-T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cs typeface="Arial" pitchFamily="34" charset="0"/>
              </a:rPr>
              <a:t>Market</a:t>
            </a:r>
            <a:r>
              <a:rPr lang="tr-TR" altLang="tr-TR" sz="1400" dirty="0" smtClean="0">
                <a:latin typeface="Comic Sans MS" panose="030F0702030302020204" pitchFamily="66" charset="0"/>
                <a:cs typeface="Arial" pitchFamily="34" charset="0"/>
              </a:rPr>
              <a:t>, parkın ………………………….</a:t>
            </a:r>
            <a:r>
              <a:rPr lang="tr-TR" altLang="tr-TR" sz="1400" dirty="0" err="1" smtClean="0">
                <a:latin typeface="Comic Sans MS" panose="030F0702030302020204" pitchFamily="66" charset="0"/>
                <a:cs typeface="Arial" pitchFamily="34" charset="0"/>
              </a:rPr>
              <a:t>dir</a:t>
            </a:r>
            <a:r>
              <a:rPr lang="tr-TR" altLang="tr-TR" sz="1400" dirty="0" smtClean="0">
                <a:latin typeface="Comic Sans MS" panose="030F0702030302020204" pitchFamily="66" charset="0"/>
                <a:cs typeface="Arial" pitchFamily="34" charset="0"/>
              </a:rPr>
              <a:t>.</a:t>
            </a:r>
            <a:endParaRPr kumimoji="0" lang="tr-TR" alt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anose="030F0702030302020204" pitchFamily="66" charset="0"/>
              <a:cs typeface="Arial" pitchFamily="34" charset="0"/>
            </a:endParaRPr>
          </a:p>
        </p:txBody>
      </p:sp>
      <p:grpSp>
        <p:nvGrpSpPr>
          <p:cNvPr id="18" name="Grup 17"/>
          <p:cNvGrpSpPr/>
          <p:nvPr/>
        </p:nvGrpSpPr>
        <p:grpSpPr>
          <a:xfrm>
            <a:off x="154390" y="807546"/>
            <a:ext cx="2880320" cy="1800200"/>
            <a:chOff x="342384" y="791580"/>
            <a:chExt cx="2880320" cy="1800200"/>
          </a:xfrm>
        </p:grpSpPr>
        <p:grpSp>
          <p:nvGrpSpPr>
            <p:cNvPr id="13" name="Grup 12"/>
            <p:cNvGrpSpPr/>
            <p:nvPr/>
          </p:nvGrpSpPr>
          <p:grpSpPr>
            <a:xfrm>
              <a:off x="342384" y="791580"/>
              <a:ext cx="2880320" cy="1800200"/>
              <a:chOff x="3429000" y="971600"/>
              <a:chExt cx="2880320" cy="1800200"/>
            </a:xfrm>
          </p:grpSpPr>
          <p:sp>
            <p:nvSpPr>
              <p:cNvPr id="3" name="Dikdörtgen 2"/>
              <p:cNvSpPr/>
              <p:nvPr/>
            </p:nvSpPr>
            <p:spPr>
              <a:xfrm>
                <a:off x="3429000" y="971600"/>
                <a:ext cx="2880320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4" name="Yuvarlatılmış Dikdörtgen 3"/>
              <p:cNvSpPr/>
              <p:nvPr/>
            </p:nvSpPr>
            <p:spPr>
              <a:xfrm>
                <a:off x="3429000" y="971600"/>
                <a:ext cx="720080" cy="360040"/>
              </a:xfrm>
              <a:prstGeom prst="round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tr-TR" dirty="0" smtClean="0"/>
                  <a:t>Saha</a:t>
                </a:r>
                <a:endParaRPr lang="tr-TR" dirty="0"/>
              </a:p>
            </p:txBody>
          </p:sp>
          <p:sp>
            <p:nvSpPr>
              <p:cNvPr id="6" name="Yuvarlatılmış Dikdörtgen 5"/>
              <p:cNvSpPr/>
              <p:nvPr/>
            </p:nvSpPr>
            <p:spPr>
              <a:xfrm>
                <a:off x="3429000" y="2411760"/>
                <a:ext cx="936104" cy="360040"/>
              </a:xfrm>
              <a:prstGeom prst="round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tr-TR" sz="1200" dirty="0" smtClean="0"/>
                  <a:t>Kütüphane</a:t>
                </a:r>
                <a:endParaRPr lang="tr-TR" sz="1200" dirty="0"/>
              </a:p>
            </p:txBody>
          </p:sp>
          <p:sp>
            <p:nvSpPr>
              <p:cNvPr id="7" name="Yuvarlatılmış Dikdörtgen 6"/>
              <p:cNvSpPr/>
              <p:nvPr/>
            </p:nvSpPr>
            <p:spPr>
              <a:xfrm>
                <a:off x="4653136" y="2411760"/>
                <a:ext cx="1188132" cy="360040"/>
              </a:xfrm>
              <a:prstGeom prst="round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tr-TR" sz="1400" dirty="0" smtClean="0"/>
                  <a:t>Oyun Alanı</a:t>
                </a:r>
                <a:endParaRPr lang="tr-TR" sz="1400" dirty="0"/>
              </a:p>
            </p:txBody>
          </p:sp>
          <p:sp>
            <p:nvSpPr>
              <p:cNvPr id="9" name="Yuvarlatılmış Dikdörtgen 8"/>
              <p:cNvSpPr/>
              <p:nvPr/>
            </p:nvSpPr>
            <p:spPr>
              <a:xfrm>
                <a:off x="4365104" y="971600"/>
                <a:ext cx="1080120" cy="360040"/>
              </a:xfrm>
              <a:prstGeom prst="round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dirty="0" smtClean="0"/>
                  <a:t>Apartman</a:t>
                </a:r>
                <a:endParaRPr lang="tr-TR" sz="1600" dirty="0"/>
              </a:p>
            </p:txBody>
          </p:sp>
          <p:sp>
            <p:nvSpPr>
              <p:cNvPr id="10" name="Yuvarlatılmış Dikdörtgen 9"/>
              <p:cNvSpPr/>
              <p:nvPr/>
            </p:nvSpPr>
            <p:spPr>
              <a:xfrm>
                <a:off x="5589240" y="971600"/>
                <a:ext cx="720080" cy="576064"/>
              </a:xfrm>
              <a:prstGeom prst="round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tr-TR" sz="1200" dirty="0" smtClean="0"/>
                  <a:t>Market </a:t>
                </a:r>
                <a:endParaRPr lang="tr-TR" sz="1200" dirty="0"/>
              </a:p>
            </p:txBody>
          </p:sp>
          <p:sp>
            <p:nvSpPr>
              <p:cNvPr id="11" name="Yuvarlatılmış Dikdörtgen 10"/>
              <p:cNvSpPr/>
              <p:nvPr/>
            </p:nvSpPr>
            <p:spPr>
              <a:xfrm>
                <a:off x="5373216" y="1691680"/>
                <a:ext cx="936104" cy="476572"/>
              </a:xfrm>
              <a:prstGeom prst="round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tr-TR" dirty="0" smtClean="0"/>
                  <a:t>Park</a:t>
                </a:r>
                <a:endParaRPr lang="tr-TR" dirty="0"/>
              </a:p>
            </p:txBody>
          </p:sp>
          <p:sp>
            <p:nvSpPr>
              <p:cNvPr id="12" name="Yuvarlatılmış Dikdörtgen 11"/>
              <p:cNvSpPr/>
              <p:nvPr/>
            </p:nvSpPr>
            <p:spPr>
              <a:xfrm>
                <a:off x="4365104" y="1511660"/>
                <a:ext cx="822366" cy="720080"/>
              </a:xfrm>
              <a:prstGeom prst="round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tr-TR" dirty="0" smtClean="0"/>
                  <a:t>OKUL</a:t>
                </a:r>
                <a:endParaRPr lang="tr-TR" dirty="0"/>
              </a:p>
            </p:txBody>
          </p:sp>
        </p:grpSp>
        <p:sp>
          <p:nvSpPr>
            <p:cNvPr id="17" name="Yuvarlatılmış Dikdörtgen 16"/>
            <p:cNvSpPr/>
            <p:nvPr/>
          </p:nvSpPr>
          <p:spPr>
            <a:xfrm>
              <a:off x="342384" y="1331640"/>
              <a:ext cx="720080" cy="720080"/>
            </a:xfrm>
            <a:prstGeom prst="round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1100" dirty="0" smtClean="0"/>
                <a:t>Bayraklı Tepe</a:t>
              </a:r>
              <a:endParaRPr lang="tr-TR" sz="1100" dirty="0"/>
            </a:p>
          </p:txBody>
        </p:sp>
      </p:grpSp>
      <p:sp>
        <p:nvSpPr>
          <p:cNvPr id="19" name="Dikdörtgen 18"/>
          <p:cNvSpPr/>
          <p:nvPr/>
        </p:nvSpPr>
        <p:spPr>
          <a:xfrm>
            <a:off x="168367" y="2987824"/>
            <a:ext cx="3260633" cy="2862322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tr-TR" dirty="0" smtClean="0"/>
              <a:t>     </a:t>
            </a:r>
            <a:r>
              <a:rPr lang="tr-TR" dirty="0" err="1"/>
              <a:t>I.Ali</a:t>
            </a:r>
            <a:r>
              <a:rPr lang="tr-TR" dirty="0"/>
              <a:t> </a:t>
            </a:r>
            <a:r>
              <a:rPr lang="tr-TR" dirty="0" err="1"/>
              <a:t>Saip</a:t>
            </a:r>
            <a:r>
              <a:rPr lang="tr-TR" dirty="0"/>
              <a:t> Bey</a:t>
            </a:r>
          </a:p>
          <a:p>
            <a:r>
              <a:rPr lang="tr-TR" dirty="0"/>
              <a:t>     </a:t>
            </a:r>
            <a:r>
              <a:rPr lang="tr-TR" dirty="0" err="1"/>
              <a:t>II.Sütçü</a:t>
            </a:r>
            <a:r>
              <a:rPr lang="tr-TR" dirty="0"/>
              <a:t> İmam</a:t>
            </a:r>
          </a:p>
          <a:p>
            <a:r>
              <a:rPr lang="tr-TR" dirty="0"/>
              <a:t>     </a:t>
            </a:r>
            <a:r>
              <a:rPr lang="tr-TR" dirty="0" err="1"/>
              <a:t>III.Hasan</a:t>
            </a:r>
            <a:r>
              <a:rPr lang="tr-TR" dirty="0"/>
              <a:t> Tahsin</a:t>
            </a:r>
          </a:p>
          <a:p>
            <a:r>
              <a:rPr lang="tr-TR" dirty="0"/>
              <a:t>     </a:t>
            </a:r>
            <a:r>
              <a:rPr lang="tr-TR" dirty="0" err="1"/>
              <a:t>IV.Şahin</a:t>
            </a:r>
            <a:r>
              <a:rPr lang="tr-TR" dirty="0"/>
              <a:t> Bey</a:t>
            </a:r>
          </a:p>
          <a:p>
            <a:r>
              <a:rPr lang="tr-TR" dirty="0" smtClean="0"/>
              <a:t>6. Yukarıdakilerden </a:t>
            </a:r>
            <a:r>
              <a:rPr lang="tr-TR" dirty="0"/>
              <a:t>hangisi Güney Cephesi’nde yurdumuzu savunan kahramanlardan biri </a:t>
            </a:r>
          </a:p>
          <a:p>
            <a:r>
              <a:rPr lang="tr-TR" u="sng" dirty="0"/>
              <a:t>değildir</a:t>
            </a:r>
            <a:r>
              <a:rPr lang="tr-TR" u="sng" dirty="0" smtClean="0"/>
              <a:t>?</a:t>
            </a:r>
            <a:endParaRPr lang="tr-TR" dirty="0"/>
          </a:p>
          <a:p>
            <a:r>
              <a:rPr lang="tr-TR" dirty="0"/>
              <a:t>A)IV           B)III        C)II          D)I</a:t>
            </a:r>
          </a:p>
          <a:p>
            <a:r>
              <a:rPr lang="tr-TR" dirty="0"/>
              <a:t> </a:t>
            </a:r>
          </a:p>
        </p:txBody>
      </p:sp>
      <p:sp>
        <p:nvSpPr>
          <p:cNvPr id="20" name="Dikdörtgen 19"/>
          <p:cNvSpPr/>
          <p:nvPr/>
        </p:nvSpPr>
        <p:spPr>
          <a:xfrm>
            <a:off x="3429000" y="3275856"/>
            <a:ext cx="3429000" cy="1754326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>
            <a:spAutoFit/>
          </a:bodyPr>
          <a:lstStyle/>
          <a:p>
            <a:r>
              <a:rPr lang="tr-TR" dirty="0" smtClean="0"/>
              <a:t>7. İnsanlar </a:t>
            </a:r>
            <a:r>
              <a:rPr lang="tr-TR" dirty="0"/>
              <a:t>tarafından yapılan yapılara beşeri unsur denir. Buna göre aşağıdakilerden hangisi beşeri bir unsurdur? </a:t>
            </a:r>
          </a:p>
          <a:p>
            <a:r>
              <a:rPr lang="tr-TR" dirty="0"/>
              <a:t> A) </a:t>
            </a:r>
            <a:r>
              <a:rPr lang="tr-TR" dirty="0" smtClean="0"/>
              <a:t>Dağ        </a:t>
            </a:r>
            <a:r>
              <a:rPr lang="tr-TR" dirty="0"/>
              <a:t>B) Baraj     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C) Göl     </a:t>
            </a:r>
            <a:r>
              <a:rPr lang="tr-TR" dirty="0" smtClean="0"/>
              <a:t>   </a:t>
            </a:r>
            <a:r>
              <a:rPr lang="tr-TR" dirty="0"/>
              <a:t>D) Irmak</a:t>
            </a:r>
          </a:p>
        </p:txBody>
      </p:sp>
      <p:grpSp>
        <p:nvGrpSpPr>
          <p:cNvPr id="26" name="Grup 25"/>
          <p:cNvGrpSpPr/>
          <p:nvPr/>
        </p:nvGrpSpPr>
        <p:grpSpPr>
          <a:xfrm>
            <a:off x="0" y="6053390"/>
            <a:ext cx="3429000" cy="2507015"/>
            <a:chOff x="0" y="6053390"/>
            <a:chExt cx="3429000" cy="2507015"/>
          </a:xfrm>
        </p:grpSpPr>
        <p:sp>
          <p:nvSpPr>
            <p:cNvPr id="24" name="Rectangle 11"/>
            <p:cNvSpPr>
              <a:spLocks noChangeArrowheads="1"/>
            </p:cNvSpPr>
            <p:nvPr/>
          </p:nvSpPr>
          <p:spPr bwMode="auto">
            <a:xfrm>
              <a:off x="0" y="6053390"/>
              <a:ext cx="3429000" cy="1723549"/>
            </a:xfrm>
            <a:prstGeom prst="rect">
              <a:avLst/>
            </a:prstGeom>
            <a:noFill/>
            <a:ln w="9525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”Türk milleti milli mücadele döneminde;</a:t>
              </a:r>
              <a:endParaRPr kumimoji="0" lang="tr-TR" altLang="tr-TR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    </a:t>
              </a:r>
              <a:r>
                <a:rPr kumimoji="0" lang="tr-TR" altLang="tr-TR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I.Doğuda</a:t>
              </a:r>
              <a:r>
                <a:rPr kumimoji="0" lang="tr-TR" altLang="tr-T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……………………………………</a:t>
              </a:r>
              <a:endParaRPr kumimoji="0" lang="tr-TR" altLang="tr-TR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    </a:t>
              </a:r>
              <a:r>
                <a:rPr kumimoji="0" lang="tr-TR" altLang="tr-TR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II.Güneyde</a:t>
              </a:r>
              <a:r>
                <a:rPr kumimoji="0" lang="tr-TR" altLang="tr-T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………………………………</a:t>
              </a:r>
              <a:endParaRPr kumimoji="0" lang="tr-TR" altLang="tr-TR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    </a:t>
              </a:r>
              <a:r>
                <a:rPr kumimoji="0" lang="tr-TR" altLang="tr-TR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III.Batıda</a:t>
              </a:r>
              <a:r>
                <a:rPr kumimoji="0" lang="tr-TR" altLang="tr-T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……………………………… savaşmıştır.”</a:t>
              </a:r>
              <a:endParaRPr kumimoji="0" lang="tr-TR" altLang="tr-TR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8.Noktalı yerlere sırasıyla aşağıdakilerden hangisi getirilmelidir?</a:t>
              </a:r>
              <a:endParaRPr kumimoji="0" lang="tr-TR" altLang="tr-TR" sz="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12"/>
            <p:cNvSpPr>
              <a:spLocks noChangeArrowheads="1"/>
            </p:cNvSpPr>
            <p:nvPr/>
          </p:nvSpPr>
          <p:spPr bwMode="auto">
            <a:xfrm>
              <a:off x="48387" y="7544742"/>
              <a:ext cx="3380613" cy="1015663"/>
            </a:xfrm>
            <a:prstGeom prst="rect">
              <a:avLst/>
            </a:prstGeom>
            <a:noFill/>
            <a:ln w="9525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         I                        II                    III</a:t>
              </a:r>
              <a:endParaRPr kumimoji="0" lang="tr-TR" altLang="tr-TR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A)Ermeniler         Fransızlar       Yunanlılar</a:t>
              </a:r>
              <a:endParaRPr kumimoji="0" lang="tr-TR" altLang="tr-TR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B)Fransızlar          İngilizler        Ermeniler</a:t>
              </a:r>
              <a:endParaRPr kumimoji="0" lang="tr-TR" altLang="tr-TR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C)İngilizler           Ermeniler        Fransızlar</a:t>
              </a:r>
              <a:endParaRPr kumimoji="0" lang="tr-TR" alt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D)Ermeniler          Fransızlar       İtalyanlar</a:t>
              </a:r>
              <a:r>
                <a:rPr kumimoji="0" lang="tr-TR" altLang="tr-TR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7" name="Dikdörtgen 26"/>
          <p:cNvSpPr/>
          <p:nvPr/>
        </p:nvSpPr>
        <p:spPr>
          <a:xfrm>
            <a:off x="3429000" y="5724128"/>
            <a:ext cx="3429000" cy="2585323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>
            <a:spAutoFit/>
          </a:bodyPr>
          <a:lstStyle/>
          <a:p>
            <a:r>
              <a:rPr lang="tr-TR" dirty="0" smtClean="0"/>
              <a:t>9. Yunanlılar </a:t>
            </a:r>
            <a:r>
              <a:rPr lang="tr-TR" dirty="0"/>
              <a:t>İzmir’i işgal ettiğinde bu olaya tepki </a:t>
            </a:r>
          </a:p>
          <a:p>
            <a:r>
              <a:rPr lang="tr-TR" dirty="0"/>
              <a:t>göstererek yunan askerlerine ilk direniş gösteren kahramanımız kimdir? </a:t>
            </a:r>
          </a:p>
          <a:p>
            <a:r>
              <a:rPr lang="tr-TR" dirty="0"/>
              <a:t>A) Hasan Tahsin </a:t>
            </a:r>
          </a:p>
          <a:p>
            <a:r>
              <a:rPr lang="tr-TR" dirty="0"/>
              <a:t>B) Şahin Bey </a:t>
            </a:r>
          </a:p>
          <a:p>
            <a:r>
              <a:rPr lang="tr-TR" dirty="0"/>
              <a:t>C) Sütçü İmam </a:t>
            </a:r>
          </a:p>
          <a:p>
            <a:r>
              <a:rPr lang="tr-TR" dirty="0"/>
              <a:t>D) </a:t>
            </a:r>
            <a:r>
              <a:rPr lang="tr-TR" dirty="0" smtClean="0"/>
              <a:t>Yörük Ali Efe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962910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435</Words>
  <Application>Microsoft Office PowerPoint</Application>
  <PresentationFormat>Ekran Gösterisi (4:3)</PresentationFormat>
  <Paragraphs>79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Ofis Teması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User</dc:creator>
  <cp:lastModifiedBy>Windows User</cp:lastModifiedBy>
  <cp:revision>9</cp:revision>
  <dcterms:created xsi:type="dcterms:W3CDTF">2021-12-28T11:34:10Z</dcterms:created>
  <dcterms:modified xsi:type="dcterms:W3CDTF">2021-12-29T06:48:00Z</dcterms:modified>
</cp:coreProperties>
</file>