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9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03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13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28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9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21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12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03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58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802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80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AD84-83EE-4616-8277-A6BB831BFC8A}" type="datetimeFigureOut">
              <a:rPr lang="tr-TR" smtClean="0"/>
              <a:t>10.12.2021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6DA4E-B4E5-40CA-824E-91BA66DF63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05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469085" y="771877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ea typeface="HelloFirstie" panose="02000603000000000000" pitchFamily="2" charset="0"/>
                <a:cs typeface="MV Boli" panose="02000500030200090000" pitchFamily="2" charset="0"/>
              </a:rPr>
              <a:t>Birinci Dünya Savaşı sonunda hangi anlaşma imzalanmıştır?</a:t>
            </a:r>
            <a:endParaRPr lang="tr-TR" dirty="0">
              <a:latin typeface="MV Boli" panose="02000500030200090000" pitchFamily="2" charset="0"/>
              <a:ea typeface="HelloFirstie" panose="02000603000000000000" pitchFamily="2" charset="0"/>
              <a:cs typeface="MV Boli" panose="0200050003020009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491879" y="908720"/>
            <a:ext cx="216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M. Kemal’in ilk görev yeri neresidir?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6372200" y="771877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Milli Mücadele ne zaman başlamıştır? Tarih ve olay olarak söyleyiniz.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69086" y="4291994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Milli Mücadele’nin başladığı günü hangi bayram olarak kutluyoruz?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491879" y="4291993"/>
            <a:ext cx="216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M. Kemal Milli Mücadele’yi başlatmak için nereye gitmiştir?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6337737" y="4291994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Erzurum ve Sivas’ta yapılan kongrelerin amacı nedir?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3023" y="-140881"/>
            <a:ext cx="2327597" cy="3012184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30571" y="-159413"/>
            <a:ext cx="2327599" cy="306291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2014" y="-159499"/>
            <a:ext cx="2320765" cy="3056253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1147" y="3386065"/>
            <a:ext cx="2303782" cy="301218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75365" y="3374017"/>
            <a:ext cx="2303783" cy="3056253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983" y="3359036"/>
            <a:ext cx="2313771" cy="305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40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2" y="908720"/>
            <a:ext cx="21602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TBMM ne zaman ve nerede açılmıştır?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347865" y="698366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Milli Mücadele döneminde İzmir’de düşmana ilk kurşunu sıkan kahraman gazeteci kimdir?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80893" y="70743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Milli Mücadele’de batı cephesinde kimlerle savaştık?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39553" y="443711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Batı Cephesi’nde hangi savaşlar yapılmıştır?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3347864" y="4291994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Hangi savaştan sonra M. Kemal’e mareşallik rütbesi ve gazilik unvanı verilmiştir?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337737" y="4014995"/>
            <a:ext cx="23042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Atatürk . « Ordular!  İlk hedefiniz Akdeniz’dir. İleri! « sözünü hangi savaştan sonra söylemiştir?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3023" y="-140881"/>
            <a:ext cx="2327597" cy="301218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30571" y="-159413"/>
            <a:ext cx="2327599" cy="30629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2014" y="-159499"/>
            <a:ext cx="2320765" cy="3056253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1147" y="3386065"/>
            <a:ext cx="2303782" cy="301218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75365" y="3374017"/>
            <a:ext cx="2303783" cy="3056253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983" y="3359036"/>
            <a:ext cx="2313771" cy="305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6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67545" y="105273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Doğu Cephesi komutanı kimdir?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419872" y="77573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Maraş’taki Milli Mücadele kahramanımız kimdir?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72201" y="775735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Ülkemizin bugünkü sınırlarının büyük ölçüde çizildiği anlaşma hangisidir?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67546" y="4298612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Antep’te Fransızlara karşı mücadele eden kahramanımız kimdir?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3419873" y="443711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Doğu Cephesi komutanı kimdir?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372202" y="429861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İstanbul’da düşman gemilerini gören M. Kemal Hangi sözü söylemiştir?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3023" y="-140881"/>
            <a:ext cx="2327597" cy="301218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30571" y="-159413"/>
            <a:ext cx="2327599" cy="30629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2014" y="-159499"/>
            <a:ext cx="2320765" cy="3056253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1147" y="3386065"/>
            <a:ext cx="2303782" cy="301218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75365" y="3374017"/>
            <a:ext cx="2303783" cy="3056253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983" y="3359036"/>
            <a:ext cx="2313771" cy="305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9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7890" y="975365"/>
            <a:ext cx="2338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Güney Cephesi kahramanlarımızdan birini söyle.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419872" y="111260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Güney Cephesi’nde kimlerle savaştık?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72201" y="1112608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Batı Cephesi savaşlarını sırasıyla söyle.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87890" y="4437112"/>
            <a:ext cx="2352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Doğu Cephesi’nde hangi anlaşma imzalanmıştır?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3419872" y="4291994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Kurtuluş Savaş’ı sonunda hangi anlaşma imzalanmıştır?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6372202" y="443711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V Boli" panose="02000500030200090000" pitchFamily="2" charset="0"/>
                <a:cs typeface="MV Boli" panose="02000500030200090000" pitchFamily="2" charset="0"/>
              </a:rPr>
              <a:t>Milli Mücadele kadın kahramanlarımızdan üç tane söyle.</a:t>
            </a:r>
            <a:endParaRPr lang="tr-TR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4" name="Resi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3023" y="-140881"/>
            <a:ext cx="2327597" cy="301218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30571" y="-159413"/>
            <a:ext cx="2327599" cy="30629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72014" y="-159499"/>
            <a:ext cx="2320765" cy="3056253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1147" y="3386065"/>
            <a:ext cx="2303782" cy="301218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75365" y="3374017"/>
            <a:ext cx="2303783" cy="3056253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983" y="3359036"/>
            <a:ext cx="2313771" cy="305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0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200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User</dc:creator>
  <cp:lastModifiedBy>Windows User</cp:lastModifiedBy>
  <cp:revision>11</cp:revision>
  <dcterms:created xsi:type="dcterms:W3CDTF">2021-11-25T14:55:29Z</dcterms:created>
  <dcterms:modified xsi:type="dcterms:W3CDTF">2021-12-10T20:39:13Z</dcterms:modified>
</cp:coreProperties>
</file>