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8" r:id="rId1"/>
  </p:sldMasterIdLst>
  <p:sldIdLst>
    <p:sldId id="340" r:id="rId2"/>
    <p:sldId id="344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63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8844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85714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3085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8886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83656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6174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9600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8214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94702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66033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465790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58266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81529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12573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79812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42951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9185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" name="wind.wav"/>
          </p:stSnd>
        </p:sndAc>
      </p:transition>
    </mc:Choice>
    <mc:Fallback xmlns="">
      <p:transition spd="slow">
        <p:fade/>
        <p:sndAc>
          <p:stSnd>
            <p:snd r:embed="rId3" name="wind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audio" Target="../media/audio1.wav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7945F53-E33C-4733-B46E-B6229D83E864}" type="datetimeFigureOut">
              <a:rPr lang="tr-TR" smtClean="0"/>
              <a:pPr/>
              <a:t>16.12.2021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103A58-44CA-40A3-9FA5-E1D9E77B100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6200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  <p:sldLayoutId id="2147483940" r:id="rId12"/>
    <p:sldLayoutId id="2147483941" r:id="rId13"/>
    <p:sldLayoutId id="2147483942" r:id="rId14"/>
    <p:sldLayoutId id="2147483943" r:id="rId15"/>
    <p:sldLayoutId id="2147483944" r:id="rId16"/>
    <p:sldLayoutId id="2147483945" r:id="rId17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19" name="wind.wav"/>
          </p:stSnd>
        </p:sndAc>
      </p:transition>
    </mc:Choice>
    <mc:Fallback xmlns="">
      <p:transition spd="slow">
        <p:fade/>
        <p:sndAc>
          <p:stSnd>
            <p:snd r:embed="rId20" name="wind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83465" y="4206892"/>
            <a:ext cx="1060116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şim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şi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ku.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3465" y="2849149"/>
            <a:ext cx="959305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şi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o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ku.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3465" y="1507554"/>
            <a:ext cx="959305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Şa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8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o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ku.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275641" y="192897"/>
            <a:ext cx="9500879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Şa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33257"/>
            <a:ext cx="1105750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Şa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şim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di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gü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zel</a:t>
            </a:r>
            <a:r>
              <a:rPr lang="tr-TR" sz="65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şi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ir</a:t>
            </a:r>
            <a:r>
              <a:rPr lang="tr-TR" sz="6600" b="1" dirty="0">
                <a:solidFill>
                  <a:schemeClr val="bg1"/>
                </a:solidFill>
                <a:latin typeface="Kayra Aydin" panose="020F0503040000020004" pitchFamily="34" charset="0"/>
                <a:cs typeface="Times New Roman" pitchFamily="18" charset="0"/>
              </a:rPr>
              <a:t> o</a:t>
            </a:r>
            <a:r>
              <a:rPr lang="tr-TR" sz="66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ku.</a:t>
            </a:r>
            <a:endParaRPr lang="tr-TR" sz="66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969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5" name="Rectangle 57"/>
          <p:cNvSpPr>
            <a:spLocks noChangeArrowheads="1"/>
          </p:cNvSpPr>
          <p:nvPr/>
        </p:nvSpPr>
        <p:spPr bwMode="auto">
          <a:xfrm>
            <a:off x="1524001" y="-24737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6" name="Rectangle 58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7" name="Rectangle 59"/>
          <p:cNvSpPr>
            <a:spLocks noChangeArrowheads="1"/>
          </p:cNvSpPr>
          <p:nvPr/>
        </p:nvSpPr>
        <p:spPr bwMode="auto">
          <a:xfrm>
            <a:off x="1524000" y="-24737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2108" name="Rectangle 60"/>
          <p:cNvSpPr>
            <a:spLocks noChangeArrowheads="1"/>
          </p:cNvSpPr>
          <p:nvPr/>
        </p:nvSpPr>
        <p:spPr bwMode="auto">
          <a:xfrm>
            <a:off x="1524001" y="-108875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6" name="Rectangle 57"/>
          <p:cNvSpPr>
            <a:spLocks noChangeArrowheads="1"/>
          </p:cNvSpPr>
          <p:nvPr/>
        </p:nvSpPr>
        <p:spPr bwMode="auto">
          <a:xfrm>
            <a:off x="1524001" y="186716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7" name="Rectangle 58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8" name="Rectangle 59"/>
          <p:cNvSpPr>
            <a:spLocks noChangeArrowheads="1"/>
          </p:cNvSpPr>
          <p:nvPr/>
        </p:nvSpPr>
        <p:spPr bwMode="auto">
          <a:xfrm>
            <a:off x="1524000" y="186716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89" name="Rectangle 60"/>
          <p:cNvSpPr>
            <a:spLocks noChangeArrowheads="1"/>
          </p:cNvSpPr>
          <p:nvPr/>
        </p:nvSpPr>
        <p:spPr bwMode="auto">
          <a:xfrm>
            <a:off x="1524001" y="200567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08" name="Rectangle 57"/>
          <p:cNvSpPr>
            <a:spLocks noChangeArrowheads="1"/>
          </p:cNvSpPr>
          <p:nvPr/>
        </p:nvSpPr>
        <p:spPr bwMode="auto">
          <a:xfrm>
            <a:off x="1524001" y="2967335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14" name="Rectangle 58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0" name="Rectangle 59"/>
          <p:cNvSpPr>
            <a:spLocks noChangeArrowheads="1"/>
          </p:cNvSpPr>
          <p:nvPr/>
        </p:nvSpPr>
        <p:spPr bwMode="auto">
          <a:xfrm>
            <a:off x="1524000" y="2967335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26" name="Rectangle 60"/>
          <p:cNvSpPr>
            <a:spLocks noChangeArrowheads="1"/>
          </p:cNvSpPr>
          <p:nvPr/>
        </p:nvSpPr>
        <p:spPr bwMode="auto">
          <a:xfrm>
            <a:off x="1524001" y="3105836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-114230" y="195987"/>
            <a:ext cx="12306230" cy="1293140"/>
            <a:chOff x="1088" y="2538"/>
            <a:chExt cx="10432" cy="821"/>
          </a:xfrm>
        </p:grpSpPr>
        <p:grpSp>
          <p:nvGrpSpPr>
            <p:cNvPr id="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14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4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14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14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148" name="Rectangle 81"/>
          <p:cNvSpPr>
            <a:spLocks noChangeArrowheads="1"/>
          </p:cNvSpPr>
          <p:nvPr/>
        </p:nvSpPr>
        <p:spPr bwMode="auto">
          <a:xfrm>
            <a:off x="911425" y="175083"/>
            <a:ext cx="4032448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149" name="Rectangle 56"/>
          <p:cNvSpPr>
            <a:spLocks noChangeArrowheads="1"/>
          </p:cNvSpPr>
          <p:nvPr/>
        </p:nvSpPr>
        <p:spPr bwMode="auto">
          <a:xfrm>
            <a:off x="1524000" y="5081879"/>
            <a:ext cx="9144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r>
              <a:rPr lang="tr-TR" sz="3600">
                <a:latin typeface="TTKB Dik Temel Abece Dot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Rectangle 57"/>
          <p:cNvSpPr>
            <a:spLocks noChangeArrowheads="1"/>
          </p:cNvSpPr>
          <p:nvPr/>
        </p:nvSpPr>
        <p:spPr bwMode="auto">
          <a:xfrm>
            <a:off x="1524001" y="5081879"/>
            <a:ext cx="55015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1" name="Rectangle 58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2" name="Rectangle 59"/>
          <p:cNvSpPr>
            <a:spLocks noChangeArrowheads="1"/>
          </p:cNvSpPr>
          <p:nvPr/>
        </p:nvSpPr>
        <p:spPr bwMode="auto">
          <a:xfrm>
            <a:off x="1524000" y="5081879"/>
            <a:ext cx="36740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</a:t>
            </a:r>
            <a:endParaRPr lang="tr-TR" sz="80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>
              <a:latin typeface="Arial" pitchFamily="34" charset="0"/>
              <a:cs typeface="Arial" pitchFamily="34" charset="0"/>
            </a:endParaRPr>
          </a:p>
        </p:txBody>
      </p:sp>
      <p:sp>
        <p:nvSpPr>
          <p:cNvPr id="153" name="Rectangle 60"/>
          <p:cNvSpPr>
            <a:spLocks noChangeArrowheads="1"/>
          </p:cNvSpPr>
          <p:nvPr/>
        </p:nvSpPr>
        <p:spPr bwMode="auto">
          <a:xfrm>
            <a:off x="1524001" y="5220380"/>
            <a:ext cx="55015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sz="3600">
                <a:latin typeface="TTKB Dik Temel Abece" pitchFamily="2" charset="-94"/>
                <a:ea typeface="Calibri" pitchFamily="34" charset="0"/>
                <a:cs typeface="Times New Roman" pitchFamily="18" charset="0"/>
              </a:rPr>
              <a:t>  </a:t>
            </a:r>
            <a:endParaRPr lang="tr-TR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6" name="Group 26"/>
          <p:cNvGrpSpPr>
            <a:grpSpLocks/>
          </p:cNvGrpSpPr>
          <p:nvPr/>
        </p:nvGrpSpPr>
        <p:grpSpPr bwMode="auto">
          <a:xfrm>
            <a:off x="-116695" y="1531534"/>
            <a:ext cx="12306230" cy="1293140"/>
            <a:chOff x="1088" y="2538"/>
            <a:chExt cx="10432" cy="821"/>
          </a:xfrm>
        </p:grpSpPr>
        <p:grpSp>
          <p:nvGrpSpPr>
            <p:cNvPr id="41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44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45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2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3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46" name="Group 26"/>
          <p:cNvGrpSpPr>
            <a:grpSpLocks/>
          </p:cNvGrpSpPr>
          <p:nvPr/>
        </p:nvGrpSpPr>
        <p:grpSpPr bwMode="auto">
          <a:xfrm>
            <a:off x="-115166" y="2849149"/>
            <a:ext cx="12306230" cy="1293140"/>
            <a:chOff x="1088" y="2538"/>
            <a:chExt cx="10432" cy="821"/>
          </a:xfrm>
        </p:grpSpPr>
        <p:grpSp>
          <p:nvGrpSpPr>
            <p:cNvPr id="47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0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1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48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49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2" name="Group 26"/>
          <p:cNvGrpSpPr>
            <a:grpSpLocks/>
          </p:cNvGrpSpPr>
          <p:nvPr/>
        </p:nvGrpSpPr>
        <p:grpSpPr bwMode="auto">
          <a:xfrm>
            <a:off x="-106908" y="4191138"/>
            <a:ext cx="12306230" cy="1293140"/>
            <a:chOff x="1088" y="2538"/>
            <a:chExt cx="10432" cy="821"/>
          </a:xfrm>
        </p:grpSpPr>
        <p:grpSp>
          <p:nvGrpSpPr>
            <p:cNvPr id="53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56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 dirty="0"/>
              </a:p>
            </p:txBody>
          </p:sp>
          <p:sp>
            <p:nvSpPr>
              <p:cNvPr id="57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54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55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grpSp>
        <p:nvGrpSpPr>
          <p:cNvPr id="58" name="Group 26"/>
          <p:cNvGrpSpPr>
            <a:grpSpLocks/>
          </p:cNvGrpSpPr>
          <p:nvPr/>
        </p:nvGrpSpPr>
        <p:grpSpPr bwMode="auto">
          <a:xfrm>
            <a:off x="-123424" y="5527949"/>
            <a:ext cx="12306230" cy="1293140"/>
            <a:chOff x="1088" y="2538"/>
            <a:chExt cx="10432" cy="821"/>
          </a:xfrm>
        </p:grpSpPr>
        <p:grpSp>
          <p:nvGrpSpPr>
            <p:cNvPr id="59" name="Group 27"/>
            <p:cNvGrpSpPr>
              <a:grpSpLocks/>
            </p:cNvGrpSpPr>
            <p:nvPr/>
          </p:nvGrpSpPr>
          <p:grpSpPr bwMode="auto">
            <a:xfrm>
              <a:off x="1088" y="2538"/>
              <a:ext cx="10432" cy="737"/>
              <a:chOff x="1088" y="2538"/>
              <a:chExt cx="10432" cy="737"/>
            </a:xfrm>
          </p:grpSpPr>
          <p:sp>
            <p:nvSpPr>
              <p:cNvPr id="62" name="Rectangle 28"/>
              <p:cNvSpPr>
                <a:spLocks noChangeArrowheads="1"/>
              </p:cNvSpPr>
              <p:nvPr/>
            </p:nvSpPr>
            <p:spPr bwMode="auto">
              <a:xfrm>
                <a:off x="1110" y="2538"/>
                <a:ext cx="10410" cy="737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63" name="Rectangle 29"/>
              <p:cNvSpPr>
                <a:spLocks noChangeArrowheads="1"/>
              </p:cNvSpPr>
              <p:nvPr/>
            </p:nvSpPr>
            <p:spPr bwMode="auto">
              <a:xfrm>
                <a:off x="1088" y="2780"/>
                <a:ext cx="10410" cy="268"/>
              </a:xfrm>
              <a:prstGeom prst="rect">
                <a:avLst/>
              </a:prstGeom>
              <a:noFill/>
              <a:ln w="19050">
                <a:solidFill>
                  <a:schemeClr val="accent2">
                    <a:lumMod val="60000"/>
                    <a:lumOff val="40000"/>
                  </a:schemeClr>
                </a:solidFill>
                <a:prstDash val="dash"/>
                <a:headEnd/>
                <a:tailEnd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</p:grpSp>
        <p:sp>
          <p:nvSpPr>
            <p:cNvPr id="60" name="AutoShape 30"/>
            <p:cNvSpPr>
              <a:spLocks noChangeShapeType="1"/>
            </p:cNvSpPr>
            <p:nvPr/>
          </p:nvSpPr>
          <p:spPr bwMode="auto">
            <a:xfrm>
              <a:off x="109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  <p:sp>
          <p:nvSpPr>
            <p:cNvPr id="61" name="AutoShape 31"/>
            <p:cNvSpPr>
              <a:spLocks noChangeShapeType="1"/>
            </p:cNvSpPr>
            <p:nvPr/>
          </p:nvSpPr>
          <p:spPr bwMode="auto">
            <a:xfrm>
              <a:off x="11505" y="2622"/>
              <a:ext cx="0" cy="737"/>
            </a:xfrm>
            <a:prstGeom prst="straightConnector1">
              <a:avLst/>
            </a:prstGeom>
            <a:ln>
              <a:headEnd/>
              <a:tailEnd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tr-TR"/>
            </a:p>
          </p:txBody>
        </p:sp>
      </p:grpSp>
      <p:sp>
        <p:nvSpPr>
          <p:cNvPr id="64" name="Rectangle 81"/>
          <p:cNvSpPr>
            <a:spLocks noChangeArrowheads="1"/>
          </p:cNvSpPr>
          <p:nvPr/>
        </p:nvSpPr>
        <p:spPr bwMode="auto">
          <a:xfrm>
            <a:off x="911425" y="1512385"/>
            <a:ext cx="518457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rgbClr val="FF000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5" name="Rectangle 81"/>
          <p:cNvSpPr>
            <a:spLocks noChangeArrowheads="1"/>
          </p:cNvSpPr>
          <p:nvPr/>
        </p:nvSpPr>
        <p:spPr bwMode="auto">
          <a:xfrm>
            <a:off x="911425" y="2837035"/>
            <a:ext cx="4824535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6" name="Rectangle 81"/>
          <p:cNvSpPr>
            <a:spLocks noChangeArrowheads="1"/>
          </p:cNvSpPr>
          <p:nvPr/>
        </p:nvSpPr>
        <p:spPr bwMode="auto">
          <a:xfrm>
            <a:off x="911425" y="4199015"/>
            <a:ext cx="820891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endParaRPr lang="tr-TR" sz="6800" b="1" dirty="0">
              <a:solidFill>
                <a:schemeClr val="bg1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67" name="Rectangle 81"/>
          <p:cNvSpPr>
            <a:spLocks noChangeArrowheads="1"/>
          </p:cNvSpPr>
          <p:nvPr/>
        </p:nvSpPr>
        <p:spPr bwMode="auto">
          <a:xfrm>
            <a:off x="1175619" y="4190390"/>
            <a:ext cx="10609013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Şe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nay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renk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li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şe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ker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800" b="1" dirty="0" smtClean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mış.</a:t>
            </a:r>
            <a:endParaRPr lang="tr-TR" sz="6800" b="1" dirty="0">
              <a:solidFill>
                <a:srgbClr val="0070C0"/>
              </a:solidFill>
              <a:latin typeface="Kayra Aydin" panose="020F0503040000020004" pitchFamily="34" charset="0"/>
              <a:cs typeface="Times New Roman" pitchFamily="18" charset="0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3113"/>
            <a:ext cx="1187364" cy="1154047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499488"/>
            <a:ext cx="1079274" cy="1131867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-50989" y="2530454"/>
            <a:ext cx="1058155" cy="1698563"/>
          </a:xfrm>
          <a:prstGeom prst="rect">
            <a:avLst/>
          </a:prstGeom>
        </p:spPr>
      </p:pic>
      <p:pic>
        <p:nvPicPr>
          <p:cNvPr id="12" name="Resim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4753" y="4108670"/>
            <a:ext cx="1290372" cy="1259403"/>
          </a:xfrm>
          <a:prstGeom prst="rect">
            <a:avLst/>
          </a:prstGeom>
        </p:spPr>
      </p:pic>
      <p:pic>
        <p:nvPicPr>
          <p:cNvPr id="13" name="Resim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9" y="5594009"/>
            <a:ext cx="1057643" cy="892748"/>
          </a:xfrm>
          <a:prstGeom prst="rect">
            <a:avLst/>
          </a:prstGeom>
        </p:spPr>
      </p:pic>
      <p:sp>
        <p:nvSpPr>
          <p:cNvPr id="68" name="Rectangle 81"/>
          <p:cNvSpPr>
            <a:spLocks noChangeArrowheads="1"/>
          </p:cNvSpPr>
          <p:nvPr/>
        </p:nvSpPr>
        <p:spPr bwMode="auto">
          <a:xfrm>
            <a:off x="1187365" y="2849149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Şe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nay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şe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ker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800" b="1" dirty="0" smtClean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mış.</a:t>
            </a:r>
            <a:endParaRPr lang="tr-TR" sz="6800" b="1" dirty="0">
              <a:solidFill>
                <a:srgbClr val="0070C0"/>
              </a:solidFill>
              <a:latin typeface="Kayra Aydin" panose="020F0503040000020004" pitchFamily="34" charset="0"/>
              <a:cs typeface="Times New Roman" pitchFamily="18" charset="0"/>
            </a:endParaRPr>
          </a:p>
        </p:txBody>
      </p:sp>
      <p:sp>
        <p:nvSpPr>
          <p:cNvPr id="69" name="Rectangle 81"/>
          <p:cNvSpPr>
            <a:spLocks noChangeArrowheads="1"/>
          </p:cNvSpPr>
          <p:nvPr/>
        </p:nvSpPr>
        <p:spPr bwMode="auto">
          <a:xfrm>
            <a:off x="1187364" y="1507554"/>
            <a:ext cx="9589156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Şe</a:t>
            </a:r>
            <a:r>
              <a:rPr lang="tr-TR" sz="68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nay</a:t>
            </a:r>
            <a:r>
              <a:rPr lang="tr-TR" sz="68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800" b="1" dirty="0" smtClean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mış.</a:t>
            </a:r>
            <a:endParaRPr lang="tr-TR" sz="68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0" name="Rectangle 81"/>
          <p:cNvSpPr>
            <a:spLocks noChangeArrowheads="1"/>
          </p:cNvSpPr>
          <p:nvPr/>
        </p:nvSpPr>
        <p:spPr bwMode="auto">
          <a:xfrm>
            <a:off x="1175619" y="192897"/>
            <a:ext cx="9600901" cy="1138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8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800" b="1" dirty="0" smtClean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mış.</a:t>
            </a:r>
            <a:endParaRPr lang="tr-TR" sz="6800" b="1" dirty="0">
              <a:solidFill>
                <a:srgbClr val="0070C0"/>
              </a:solidFill>
              <a:latin typeface="Kayra Aydin" panose="020F0503040000020004" pitchFamily="34" charset="0"/>
              <a:cs typeface="Arial" pitchFamily="34" charset="0"/>
            </a:endParaRPr>
          </a:p>
        </p:txBody>
      </p:sp>
      <p:sp>
        <p:nvSpPr>
          <p:cNvPr id="71" name="Rectangle 81"/>
          <p:cNvSpPr>
            <a:spLocks noChangeArrowheads="1"/>
          </p:cNvSpPr>
          <p:nvPr/>
        </p:nvSpPr>
        <p:spPr bwMode="auto">
          <a:xfrm>
            <a:off x="1175619" y="5546356"/>
            <a:ext cx="11057501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866775" algn="l"/>
              </a:tabLst>
            </a:pP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Şe</a:t>
            </a:r>
            <a:r>
              <a:rPr lang="tr-TR" sz="65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nay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sa</a:t>
            </a:r>
            <a:r>
              <a:rPr lang="tr-TR" sz="65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rı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renk</a:t>
            </a:r>
            <a:r>
              <a:rPr lang="tr-TR" sz="65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li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şe</a:t>
            </a:r>
            <a:r>
              <a:rPr lang="tr-TR" sz="6500" b="1" dirty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ker</a:t>
            </a:r>
            <a:r>
              <a:rPr lang="tr-TR" sz="6500" b="1" dirty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 </a:t>
            </a:r>
            <a:r>
              <a:rPr lang="tr-TR" sz="6500" b="1" dirty="0" smtClean="0">
                <a:solidFill>
                  <a:srgbClr val="FF0000"/>
                </a:solidFill>
                <a:latin typeface="Kayra Aydin" panose="020F0503040000020004" pitchFamily="34" charset="0"/>
                <a:cs typeface="Times New Roman" pitchFamily="18" charset="0"/>
              </a:rPr>
              <a:t>al</a:t>
            </a:r>
            <a:r>
              <a:rPr lang="tr-TR" sz="6500" b="1" dirty="0" smtClean="0">
                <a:solidFill>
                  <a:srgbClr val="0070C0"/>
                </a:solidFill>
                <a:latin typeface="Kayra Aydin" panose="020F0503040000020004" pitchFamily="34" charset="0"/>
                <a:cs typeface="Times New Roman" pitchFamily="18" charset="0"/>
              </a:rPr>
              <a:t>mış.</a:t>
            </a:r>
            <a:endParaRPr lang="tr-TR" sz="6500" b="1" dirty="0">
              <a:solidFill>
                <a:srgbClr val="0070C0"/>
              </a:solidFill>
              <a:latin typeface="Kayra Aydin" panose="020F0503040000020004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8941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750">
        <p15:prstTrans prst="airplane"/>
        <p:sndAc>
          <p:stSnd>
            <p:snd r:embed="rId2" name="wind.wav"/>
          </p:stSnd>
        </p:sndAc>
      </p:transition>
    </mc:Choice>
    <mc:Fallback xmlns="">
      <p:transition spd="slow">
        <p:fade/>
        <p:sndAc>
          <p:stSnd>
            <p:snd r:embed="rId9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70" grpId="0"/>
      <p:bldP spid="71" grpId="0"/>
    </p:bld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1372</TotalTime>
  <Words>75</Words>
  <Application>Microsoft Office PowerPoint</Application>
  <PresentationFormat>Geniş ekran</PresentationFormat>
  <Paragraphs>46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11" baseType="lpstr">
      <vt:lpstr>Arial</vt:lpstr>
      <vt:lpstr>Calibri</vt:lpstr>
      <vt:lpstr>Century Gothic</vt:lpstr>
      <vt:lpstr>Kayra Aydin</vt:lpstr>
      <vt:lpstr>Times New Roman</vt:lpstr>
      <vt:lpstr>TTKB Dik Temel Abece</vt:lpstr>
      <vt:lpstr>TTKB Dik Temel Abece Dot</vt:lpstr>
      <vt:lpstr>Wingdings 3</vt:lpstr>
      <vt:lpstr>Dilim</vt:lpstr>
      <vt:lpstr>PowerPoint Sunusu</vt:lpstr>
      <vt:lpstr>PowerPoint Sunusu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HP</dc:creator>
  <cp:lastModifiedBy>ASUS</cp:lastModifiedBy>
  <cp:revision>168</cp:revision>
  <dcterms:created xsi:type="dcterms:W3CDTF">2020-12-01T13:45:43Z</dcterms:created>
  <dcterms:modified xsi:type="dcterms:W3CDTF">2021-12-15T22:37:10Z</dcterms:modified>
</cp:coreProperties>
</file>