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216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6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1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45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3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4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2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06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27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4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07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12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8C35-77D9-463D-8443-3166B1E1ECC1}" type="datetimeFigureOut">
              <a:rPr lang="tr-TR" smtClean="0"/>
              <a:t>18.9.2022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D68C-16FD-4D2D-80CD-DE739017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9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4" name="Picture 10" descr="C:\Users\ŞANLI\Desktop\images\bloklar\R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9" y="432495"/>
            <a:ext cx="480757" cy="5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ŞANLI\Desktop\images\bloklar\Red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0098"/>
            <a:ext cx="480757" cy="3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ŞANLI\Desktop\images\bloklar\Red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76" y="980728"/>
            <a:ext cx="2567681" cy="43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ŞANLI\Desktop\images\bloklar\Red1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96" y="1283975"/>
            <a:ext cx="4654604" cy="55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2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ŞANLI\Desktop\images\bloklar\Blu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5" y="1164540"/>
            <a:ext cx="480757" cy="5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ŞANLI\Desktop\images\bloklar\Blue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5" y="2961738"/>
            <a:ext cx="480757" cy="3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ŞANLI\Desktop\images\bloklar\Blue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50185"/>
            <a:ext cx="2567681" cy="43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ŞANLI\Desktop\images\bloklar\Blue1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00" y="1021127"/>
            <a:ext cx="4654604" cy="55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1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Users\ŞANLI\Desktop\images\bloklar\Green1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43" y="698605"/>
            <a:ext cx="505645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ŞANLI\Desktop\images\bloklar\Gre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5255"/>
            <a:ext cx="577879" cy="6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ŞANLI\Desktop\images\bloklar\Green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4" y="858251"/>
            <a:ext cx="522263" cy="3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ŞANLI\Desktop\images\bloklar\Green1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6" y="1913478"/>
            <a:ext cx="2789361" cy="46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5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ŞANLI\Desktop\images\bloklar\Yello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196752"/>
            <a:ext cx="577879" cy="6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C:\Users\ŞANLI\Desktop\images\bloklar\Yellow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8" y="3451681"/>
            <a:ext cx="495063" cy="31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 descr="C:\Users\ŞANLI\Desktop\images\bloklar\Yellow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77" y="2172231"/>
            <a:ext cx="2644089" cy="44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C:\Users\ŞANLI\Desktop\images\bloklar\Yellow1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87" y="575152"/>
            <a:ext cx="4793113" cy="57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ŞANLI\Desktop\images\bloklar\Whit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10" y="881169"/>
            <a:ext cx="577879" cy="6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C:\Users\ŞANLI\Desktop\images\bloklar\White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5" y="2921905"/>
            <a:ext cx="569959" cy="30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C:\Users\ŞANLI\Desktop\images\bloklar\White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06" y="1907336"/>
            <a:ext cx="2555525" cy="42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C:\Users\ŞANLI\Desktop\images\bloklar\White1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24519"/>
            <a:ext cx="4632568" cy="55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7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Ekran Gösterisi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User</dc:creator>
  <cp:lastModifiedBy>Windows User</cp:lastModifiedBy>
  <cp:revision>3</cp:revision>
  <dcterms:created xsi:type="dcterms:W3CDTF">2022-09-18T14:23:38Z</dcterms:created>
  <dcterms:modified xsi:type="dcterms:W3CDTF">2022-09-18T14:51:44Z</dcterms:modified>
</cp:coreProperties>
</file>