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336" r:id="rId2"/>
    <p:sldId id="33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88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57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08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88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365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61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60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821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47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65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15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5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8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29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1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20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4" y="175083"/>
            <a:ext cx="1124454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ze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yaz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ka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zak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ör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dü.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07355" y="2893345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Rı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ya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zı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yaz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mak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is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yor.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Zi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muz 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i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le 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ki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raz 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ye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di.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Kır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mı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zı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el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bi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se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te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miz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mi?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911424" y="5542702"/>
            <a:ext cx="1128057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zan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i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zin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al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dı,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zı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yaz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ma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5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728" y="122409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0955" y="1498291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4424" y="2531275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51" y="410029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65" y="5594009"/>
            <a:ext cx="1057643" cy="89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9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5" grpId="0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4" y="175083"/>
            <a:ext cx="1124454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İz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mi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r'in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zü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mü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ün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lü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dür.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23424" y="2874787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99939" y="5554022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De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niz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do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kuz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muz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ye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di.</a:t>
            </a:r>
            <a:endParaRPr lang="pl-PL" sz="6800" b="1" dirty="0">
              <a:solidFill>
                <a:schemeClr val="bg1"/>
              </a:solidFill>
              <a:latin typeface="Kayra Aydin" panose="020F0503040000020004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ziz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ta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ba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lık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tuz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lu.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4" y="4222098"/>
            <a:ext cx="1152127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Zer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rin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al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tın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bi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le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zik 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tak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tı.</a:t>
            </a:r>
            <a:endParaRPr lang="tr-TR" sz="65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911425" y="5493283"/>
            <a:ext cx="1128057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Se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zen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na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zik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bi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ri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ol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ma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lı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sın.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728" y="122409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0955" y="1498291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4424" y="2531275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51" y="410029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65" y="5594009"/>
            <a:ext cx="1057643" cy="89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5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5" grpId="0"/>
      <p:bldP spid="66" grpId="0"/>
      <p:bldP spid="67" grpId="0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1318</TotalTime>
  <Words>86</Words>
  <Application>Microsoft Office PowerPoint</Application>
  <PresentationFormat>Geniş ekran</PresentationFormat>
  <Paragraphs>44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Gothic</vt:lpstr>
      <vt:lpstr>Kayra Aydin</vt:lpstr>
      <vt:lpstr>Times New Roman</vt:lpstr>
      <vt:lpstr>TTKB Dik Temel Abece</vt:lpstr>
      <vt:lpstr>TTKB Dik Temel Abece Dot</vt:lpstr>
      <vt:lpstr>Wingdings 3</vt:lpstr>
      <vt:lpstr>Dilim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167</cp:revision>
  <dcterms:created xsi:type="dcterms:W3CDTF">2020-12-01T13:45:43Z</dcterms:created>
  <dcterms:modified xsi:type="dcterms:W3CDTF">2021-12-08T22:23:11Z</dcterms:modified>
</cp:coreProperties>
</file>