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8" r:id="rId1"/>
  </p:sldMasterIdLst>
  <p:sldIdLst>
    <p:sldId id="336" r:id="rId2"/>
    <p:sldId id="337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636" y="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F53-E33C-4733-B46E-B6229D83E864}" type="datetimeFigureOut">
              <a:rPr lang="tr-TR" smtClean="0"/>
              <a:pPr/>
              <a:t>9.12.2021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2884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F53-E33C-4733-B46E-B6229D83E864}" type="datetimeFigureOut">
              <a:rPr lang="tr-TR" smtClean="0"/>
              <a:pPr/>
              <a:t>9.12.2021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8571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F53-E33C-4733-B46E-B6229D83E864}" type="datetimeFigureOut">
              <a:rPr lang="tr-TR" smtClean="0"/>
              <a:pPr/>
              <a:t>9.12.2021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83085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F53-E33C-4733-B46E-B6229D83E864}" type="datetimeFigureOut">
              <a:rPr lang="tr-TR" smtClean="0"/>
              <a:pPr/>
              <a:t>9.12.2021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388867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F53-E33C-4733-B46E-B6229D83E864}" type="datetimeFigureOut">
              <a:rPr lang="tr-TR" smtClean="0"/>
              <a:pPr/>
              <a:t>9.12.2021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83656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F53-E33C-4733-B46E-B6229D83E864}" type="datetimeFigureOut">
              <a:rPr lang="tr-TR" smtClean="0"/>
              <a:pPr/>
              <a:t>9.12.2021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496174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F53-E33C-4733-B46E-B6229D83E864}" type="datetimeFigureOut">
              <a:rPr lang="tr-TR" smtClean="0"/>
              <a:pPr/>
              <a:t>9.12.2021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69600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F53-E33C-4733-B46E-B6229D83E864}" type="datetimeFigureOut">
              <a:rPr lang="tr-TR" smtClean="0"/>
              <a:pPr/>
              <a:t>9.12.2021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18214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F53-E33C-4733-B46E-B6229D83E864}" type="datetimeFigureOut">
              <a:rPr lang="tr-TR" smtClean="0"/>
              <a:pPr/>
              <a:t>9.12.2021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9470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F53-E33C-4733-B46E-B6229D83E864}" type="datetimeFigureOut">
              <a:rPr lang="tr-TR" smtClean="0"/>
              <a:pPr/>
              <a:t>9.12.2021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6603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F53-E33C-4733-B46E-B6229D83E864}" type="datetimeFigureOut">
              <a:rPr lang="tr-TR" smtClean="0"/>
              <a:pPr/>
              <a:t>9.12.2021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4657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F53-E33C-4733-B46E-B6229D83E864}" type="datetimeFigureOut">
              <a:rPr lang="tr-TR" smtClean="0"/>
              <a:pPr/>
              <a:t>9.12.2021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5826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F53-E33C-4733-B46E-B6229D83E864}" type="datetimeFigureOut">
              <a:rPr lang="tr-TR" smtClean="0"/>
              <a:pPr/>
              <a:t>9.12.2021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8152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F53-E33C-4733-B46E-B6229D83E864}" type="datetimeFigureOut">
              <a:rPr lang="tr-TR" smtClean="0"/>
              <a:pPr/>
              <a:t>9.12.2021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1257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F53-E33C-4733-B46E-B6229D83E864}" type="datetimeFigureOut">
              <a:rPr lang="tr-TR" smtClean="0"/>
              <a:pPr/>
              <a:t>9.12.2021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7981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F53-E33C-4733-B46E-B6229D83E864}" type="datetimeFigureOut">
              <a:rPr lang="tr-TR" smtClean="0"/>
              <a:pPr/>
              <a:t>9.12.2021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4295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F53-E33C-4733-B46E-B6229D83E864}" type="datetimeFigureOut">
              <a:rPr lang="tr-TR" smtClean="0"/>
              <a:pPr/>
              <a:t>9.12.2021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918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accent2">
                <a:lumMod val="60000"/>
                <a:lumOff val="4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7945F53-E33C-4733-B46E-B6229D83E864}" type="datetimeFigureOut">
              <a:rPr lang="tr-TR" smtClean="0"/>
              <a:pPr/>
              <a:t>9.12.2021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6200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  <p:sldLayoutId id="2147483940" r:id="rId12"/>
    <p:sldLayoutId id="2147483941" r:id="rId13"/>
    <p:sldLayoutId id="2147483942" r:id="rId14"/>
    <p:sldLayoutId id="2147483943" r:id="rId15"/>
    <p:sldLayoutId id="2147483944" r:id="rId16"/>
    <p:sldLayoutId id="214748394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5" name="Rectangle 57"/>
          <p:cNvSpPr>
            <a:spLocks noChangeArrowheads="1"/>
          </p:cNvSpPr>
          <p:nvPr/>
        </p:nvSpPr>
        <p:spPr bwMode="auto">
          <a:xfrm>
            <a:off x="1524001" y="-24737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7" name="Rectangle 59"/>
          <p:cNvSpPr>
            <a:spLocks noChangeArrowheads="1"/>
          </p:cNvSpPr>
          <p:nvPr/>
        </p:nvSpPr>
        <p:spPr bwMode="auto">
          <a:xfrm>
            <a:off x="1524000" y="-24737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8" name="Rectangle 60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Rectangle 57"/>
          <p:cNvSpPr>
            <a:spLocks noChangeArrowheads="1"/>
          </p:cNvSpPr>
          <p:nvPr/>
        </p:nvSpPr>
        <p:spPr bwMode="auto">
          <a:xfrm>
            <a:off x="1524001" y="186716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ectangle 58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Rectangle 59"/>
          <p:cNvSpPr>
            <a:spLocks noChangeArrowheads="1"/>
          </p:cNvSpPr>
          <p:nvPr/>
        </p:nvSpPr>
        <p:spPr bwMode="auto">
          <a:xfrm>
            <a:off x="1524000" y="186716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Rectangle 60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Rectangle 57"/>
          <p:cNvSpPr>
            <a:spLocks noChangeArrowheads="1"/>
          </p:cNvSpPr>
          <p:nvPr/>
        </p:nvSpPr>
        <p:spPr bwMode="auto">
          <a:xfrm>
            <a:off x="1524001" y="296733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Rectangle 58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Rectangle 59"/>
          <p:cNvSpPr>
            <a:spLocks noChangeArrowheads="1"/>
          </p:cNvSpPr>
          <p:nvPr/>
        </p:nvSpPr>
        <p:spPr bwMode="auto">
          <a:xfrm>
            <a:off x="1524000" y="296733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Rectangle 60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-114230" y="195987"/>
            <a:ext cx="12306230" cy="1293140"/>
            <a:chOff x="1088" y="2538"/>
            <a:chExt cx="10432" cy="821"/>
          </a:xfrm>
        </p:grpSpPr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146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47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144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45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148" name="Rectangle 81"/>
          <p:cNvSpPr>
            <a:spLocks noChangeArrowheads="1"/>
          </p:cNvSpPr>
          <p:nvPr/>
        </p:nvSpPr>
        <p:spPr bwMode="auto">
          <a:xfrm>
            <a:off x="911424" y="175083"/>
            <a:ext cx="11244549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6800" b="1" dirty="0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A</a:t>
            </a:r>
            <a:r>
              <a:rPr lang="tr-TR" sz="6800" b="1" dirty="0">
                <a:solidFill>
                  <a:schemeClr val="bg1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zi</a:t>
            </a:r>
            <a:r>
              <a:rPr lang="tr-TR" sz="6800" b="1" dirty="0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ze </a:t>
            </a:r>
            <a:r>
              <a:rPr lang="tr-TR" sz="6800" b="1" dirty="0">
                <a:solidFill>
                  <a:schemeClr val="bg1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be</a:t>
            </a:r>
            <a:r>
              <a:rPr lang="tr-TR" sz="6800" b="1" dirty="0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yaz </a:t>
            </a:r>
            <a:r>
              <a:rPr lang="tr-TR" sz="6800" b="1" dirty="0">
                <a:solidFill>
                  <a:schemeClr val="bg1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ka</a:t>
            </a:r>
            <a:r>
              <a:rPr lang="tr-TR" sz="6800" b="1" dirty="0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zak </a:t>
            </a:r>
            <a:r>
              <a:rPr lang="tr-TR" sz="6800" b="1" dirty="0">
                <a:solidFill>
                  <a:schemeClr val="bg1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ör</a:t>
            </a:r>
            <a:r>
              <a:rPr lang="tr-TR" sz="6800" b="1" dirty="0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dü.</a:t>
            </a:r>
            <a:endParaRPr lang="tr-TR" sz="6800" b="1" dirty="0">
              <a:solidFill>
                <a:schemeClr val="bg1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149" name="Rectangle 56"/>
          <p:cNvSpPr>
            <a:spLocks noChangeArrowheads="1"/>
          </p:cNvSpPr>
          <p:nvPr/>
        </p:nvSpPr>
        <p:spPr bwMode="auto">
          <a:xfrm>
            <a:off x="1524000" y="5081879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r>
              <a:rPr lang="tr-TR" sz="3600">
                <a:latin typeface="TTKB Dik Temel Abece Dot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Rectangle 57"/>
          <p:cNvSpPr>
            <a:spLocks noChangeArrowheads="1"/>
          </p:cNvSpPr>
          <p:nvPr/>
        </p:nvSpPr>
        <p:spPr bwMode="auto">
          <a:xfrm>
            <a:off x="1524001" y="508187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Rectangle 58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Rectangle 59"/>
          <p:cNvSpPr>
            <a:spLocks noChangeArrowheads="1"/>
          </p:cNvSpPr>
          <p:nvPr/>
        </p:nvSpPr>
        <p:spPr bwMode="auto">
          <a:xfrm>
            <a:off x="1524000" y="508187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Rectangle 60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6" name="Group 26"/>
          <p:cNvGrpSpPr>
            <a:grpSpLocks/>
          </p:cNvGrpSpPr>
          <p:nvPr/>
        </p:nvGrpSpPr>
        <p:grpSpPr bwMode="auto">
          <a:xfrm>
            <a:off x="-116695" y="1531534"/>
            <a:ext cx="12306230" cy="1293140"/>
            <a:chOff x="1088" y="2538"/>
            <a:chExt cx="10432" cy="821"/>
          </a:xfrm>
        </p:grpSpPr>
        <p:grpSp>
          <p:nvGrpSpPr>
            <p:cNvPr id="41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44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45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42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3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46" name="Group 26"/>
          <p:cNvGrpSpPr>
            <a:grpSpLocks/>
          </p:cNvGrpSpPr>
          <p:nvPr/>
        </p:nvGrpSpPr>
        <p:grpSpPr bwMode="auto">
          <a:xfrm>
            <a:off x="-107355" y="2893345"/>
            <a:ext cx="12306230" cy="1293140"/>
            <a:chOff x="1088" y="2538"/>
            <a:chExt cx="10432" cy="821"/>
          </a:xfrm>
        </p:grpSpPr>
        <p:grpSp>
          <p:nvGrpSpPr>
            <p:cNvPr id="47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50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 dirty="0"/>
              </a:p>
            </p:txBody>
          </p:sp>
          <p:sp>
            <p:nvSpPr>
              <p:cNvPr id="51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48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9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52" name="Group 26"/>
          <p:cNvGrpSpPr>
            <a:grpSpLocks/>
          </p:cNvGrpSpPr>
          <p:nvPr/>
        </p:nvGrpSpPr>
        <p:grpSpPr bwMode="auto">
          <a:xfrm>
            <a:off x="-106908" y="4191138"/>
            <a:ext cx="12306230" cy="1293140"/>
            <a:chOff x="1088" y="2538"/>
            <a:chExt cx="10432" cy="821"/>
          </a:xfrm>
        </p:grpSpPr>
        <p:grpSp>
          <p:nvGrpSpPr>
            <p:cNvPr id="53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56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57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54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5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58" name="Group 26"/>
          <p:cNvGrpSpPr>
            <a:grpSpLocks/>
          </p:cNvGrpSpPr>
          <p:nvPr/>
        </p:nvGrpSpPr>
        <p:grpSpPr bwMode="auto">
          <a:xfrm>
            <a:off x="-123424" y="5527949"/>
            <a:ext cx="12306230" cy="1293140"/>
            <a:chOff x="1088" y="2538"/>
            <a:chExt cx="10432" cy="821"/>
          </a:xfrm>
        </p:grpSpPr>
        <p:grpSp>
          <p:nvGrpSpPr>
            <p:cNvPr id="59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62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63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60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61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64" name="Rectangle 81"/>
          <p:cNvSpPr>
            <a:spLocks noChangeArrowheads="1"/>
          </p:cNvSpPr>
          <p:nvPr/>
        </p:nvSpPr>
        <p:spPr bwMode="auto">
          <a:xfrm>
            <a:off x="911425" y="1512385"/>
            <a:ext cx="11205818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68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Rı</a:t>
            </a:r>
            <a:r>
              <a:rPr lang="tr-TR" sz="6800" b="1" dirty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za</a:t>
            </a:r>
            <a:r>
              <a:rPr lang="tr-TR" sz="68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 ya</a:t>
            </a:r>
            <a:r>
              <a:rPr lang="tr-TR" sz="6800" b="1" dirty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zı</a:t>
            </a:r>
            <a:r>
              <a:rPr lang="tr-TR" sz="68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 yaz</a:t>
            </a:r>
            <a:r>
              <a:rPr lang="tr-TR" sz="6800" b="1" dirty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mak</a:t>
            </a:r>
            <a:r>
              <a:rPr lang="tr-TR" sz="68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 is</a:t>
            </a:r>
            <a:r>
              <a:rPr lang="tr-TR" sz="6800" b="1" dirty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ti</a:t>
            </a:r>
            <a:r>
              <a:rPr lang="tr-TR" sz="68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yor.</a:t>
            </a:r>
            <a:endParaRPr lang="tr-TR" sz="6800" b="1" dirty="0">
              <a:solidFill>
                <a:schemeClr val="bg1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65" name="Rectangle 81"/>
          <p:cNvSpPr>
            <a:spLocks noChangeArrowheads="1"/>
          </p:cNvSpPr>
          <p:nvPr/>
        </p:nvSpPr>
        <p:spPr bwMode="auto">
          <a:xfrm>
            <a:off x="911425" y="2837035"/>
            <a:ext cx="11205818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pl-PL" sz="68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Zi</a:t>
            </a:r>
            <a:r>
              <a:rPr lang="pl-PL" sz="6800" b="1" dirty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ya</a:t>
            </a:r>
            <a:r>
              <a:rPr lang="pl-PL" sz="68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 muz </a:t>
            </a:r>
            <a:r>
              <a:rPr lang="pl-PL" sz="6800" b="1" dirty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i</a:t>
            </a:r>
            <a:r>
              <a:rPr lang="pl-PL" sz="68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le </a:t>
            </a:r>
            <a:r>
              <a:rPr lang="pl-PL" sz="6800" b="1" dirty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ki</a:t>
            </a:r>
            <a:r>
              <a:rPr lang="pl-PL" sz="68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raz </a:t>
            </a:r>
            <a:r>
              <a:rPr lang="pl-PL" sz="6800" b="1" dirty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ye</a:t>
            </a:r>
            <a:r>
              <a:rPr lang="pl-PL" sz="68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di.</a:t>
            </a:r>
            <a:endParaRPr lang="tr-TR" sz="6800" b="1" dirty="0">
              <a:solidFill>
                <a:schemeClr val="bg1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66" name="Rectangle 81"/>
          <p:cNvSpPr>
            <a:spLocks noChangeArrowheads="1"/>
          </p:cNvSpPr>
          <p:nvPr/>
        </p:nvSpPr>
        <p:spPr bwMode="auto">
          <a:xfrm>
            <a:off x="911425" y="4199015"/>
            <a:ext cx="11205818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68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Kır</a:t>
            </a:r>
            <a:r>
              <a:rPr lang="tr-TR" sz="6800" b="1" dirty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mı</a:t>
            </a:r>
            <a:r>
              <a:rPr lang="tr-TR" sz="68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zı </a:t>
            </a:r>
            <a:r>
              <a:rPr lang="tr-TR" sz="6800" b="1" dirty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el</a:t>
            </a:r>
            <a:r>
              <a:rPr lang="tr-TR" sz="68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bi</a:t>
            </a:r>
            <a:r>
              <a:rPr lang="tr-TR" sz="6800" b="1" dirty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se</a:t>
            </a:r>
            <a:r>
              <a:rPr lang="tr-TR" sz="68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 te</a:t>
            </a:r>
            <a:r>
              <a:rPr lang="tr-TR" sz="6800" b="1" dirty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miz</a:t>
            </a:r>
            <a:r>
              <a:rPr lang="tr-TR" sz="68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 mi?</a:t>
            </a:r>
            <a:endParaRPr lang="tr-TR" sz="6800" b="1" dirty="0">
              <a:solidFill>
                <a:schemeClr val="bg1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67" name="Rectangle 81"/>
          <p:cNvSpPr>
            <a:spLocks noChangeArrowheads="1"/>
          </p:cNvSpPr>
          <p:nvPr/>
        </p:nvSpPr>
        <p:spPr bwMode="auto">
          <a:xfrm>
            <a:off x="911424" y="5542702"/>
            <a:ext cx="11280576" cy="10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65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O</a:t>
            </a:r>
            <a:r>
              <a:rPr lang="tr-TR" sz="6500" b="1" dirty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zan</a:t>
            </a:r>
            <a:r>
              <a:rPr lang="tr-TR" sz="65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 i</a:t>
            </a:r>
            <a:r>
              <a:rPr lang="tr-TR" sz="6500" b="1" dirty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zin</a:t>
            </a:r>
            <a:r>
              <a:rPr lang="tr-TR" sz="65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 al</a:t>
            </a:r>
            <a:r>
              <a:rPr lang="tr-TR" sz="6500" b="1" dirty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dı, </a:t>
            </a:r>
            <a:r>
              <a:rPr lang="tr-TR" sz="65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ya</a:t>
            </a:r>
            <a:r>
              <a:rPr lang="tr-TR" sz="6500" b="1" dirty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zı</a:t>
            </a:r>
            <a:r>
              <a:rPr lang="tr-TR" sz="65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 </a:t>
            </a:r>
            <a:r>
              <a:rPr lang="tr-TR" sz="6500" b="1" dirty="0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yaz</a:t>
            </a:r>
            <a:r>
              <a:rPr lang="tr-TR" sz="6500" b="1" dirty="0" smtClean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ma</a:t>
            </a:r>
            <a:r>
              <a:rPr lang="tr-TR" sz="6500" b="1" dirty="0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dı.</a:t>
            </a:r>
            <a:endParaRPr lang="tr-TR" sz="6500" b="1" dirty="0">
              <a:solidFill>
                <a:schemeClr val="bg1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728" y="122409"/>
            <a:ext cx="1187364" cy="1154047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80955" y="1498291"/>
            <a:ext cx="1079274" cy="1131867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164424" y="2531275"/>
            <a:ext cx="1058155" cy="1698563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9951" y="4100290"/>
            <a:ext cx="1290372" cy="1259403"/>
          </a:xfrm>
          <a:prstGeom prst="rect">
            <a:avLst/>
          </a:prstGeom>
        </p:spPr>
      </p:pic>
      <p:pic>
        <p:nvPicPr>
          <p:cNvPr id="13" name="Resim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465" y="5594009"/>
            <a:ext cx="1057643" cy="892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696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0"/>
      <p:bldP spid="64" grpId="0"/>
      <p:bldP spid="65" grpId="0"/>
      <p:bldP spid="66" grpId="0"/>
      <p:bldP spid="6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5" name="Rectangle 57"/>
          <p:cNvSpPr>
            <a:spLocks noChangeArrowheads="1"/>
          </p:cNvSpPr>
          <p:nvPr/>
        </p:nvSpPr>
        <p:spPr bwMode="auto">
          <a:xfrm>
            <a:off x="1524001" y="-24737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7" name="Rectangle 59"/>
          <p:cNvSpPr>
            <a:spLocks noChangeArrowheads="1"/>
          </p:cNvSpPr>
          <p:nvPr/>
        </p:nvSpPr>
        <p:spPr bwMode="auto">
          <a:xfrm>
            <a:off x="1524000" y="-24737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8" name="Rectangle 60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Rectangle 57"/>
          <p:cNvSpPr>
            <a:spLocks noChangeArrowheads="1"/>
          </p:cNvSpPr>
          <p:nvPr/>
        </p:nvSpPr>
        <p:spPr bwMode="auto">
          <a:xfrm>
            <a:off x="1524001" y="186716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ectangle 58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Rectangle 59"/>
          <p:cNvSpPr>
            <a:spLocks noChangeArrowheads="1"/>
          </p:cNvSpPr>
          <p:nvPr/>
        </p:nvSpPr>
        <p:spPr bwMode="auto">
          <a:xfrm>
            <a:off x="1524000" y="186716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Rectangle 60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Rectangle 57"/>
          <p:cNvSpPr>
            <a:spLocks noChangeArrowheads="1"/>
          </p:cNvSpPr>
          <p:nvPr/>
        </p:nvSpPr>
        <p:spPr bwMode="auto">
          <a:xfrm>
            <a:off x="1524001" y="296733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Rectangle 58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Rectangle 59"/>
          <p:cNvSpPr>
            <a:spLocks noChangeArrowheads="1"/>
          </p:cNvSpPr>
          <p:nvPr/>
        </p:nvSpPr>
        <p:spPr bwMode="auto">
          <a:xfrm>
            <a:off x="1524000" y="296733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Rectangle 60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-114230" y="195987"/>
            <a:ext cx="12306230" cy="1293140"/>
            <a:chOff x="1088" y="2538"/>
            <a:chExt cx="10432" cy="821"/>
          </a:xfrm>
        </p:grpSpPr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146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47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144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45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148" name="Rectangle 81"/>
          <p:cNvSpPr>
            <a:spLocks noChangeArrowheads="1"/>
          </p:cNvSpPr>
          <p:nvPr/>
        </p:nvSpPr>
        <p:spPr bwMode="auto">
          <a:xfrm>
            <a:off x="911424" y="175083"/>
            <a:ext cx="11244549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6800" b="1" dirty="0">
                <a:solidFill>
                  <a:schemeClr val="bg1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İz</a:t>
            </a:r>
            <a:r>
              <a:rPr lang="tr-TR" sz="6800" b="1" dirty="0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mi</a:t>
            </a:r>
            <a:r>
              <a:rPr lang="tr-TR" sz="6800" b="1" dirty="0">
                <a:solidFill>
                  <a:schemeClr val="bg1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r'in </a:t>
            </a:r>
            <a:r>
              <a:rPr lang="tr-TR" sz="6800" b="1" dirty="0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ü</a:t>
            </a:r>
            <a:r>
              <a:rPr lang="tr-TR" sz="6800" b="1" dirty="0">
                <a:solidFill>
                  <a:schemeClr val="bg1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zü</a:t>
            </a:r>
            <a:r>
              <a:rPr lang="tr-TR" sz="6800" b="1" dirty="0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mü</a:t>
            </a:r>
            <a:r>
              <a:rPr lang="tr-TR" sz="6800" b="1" dirty="0">
                <a:solidFill>
                  <a:schemeClr val="bg1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ün</a:t>
            </a:r>
            <a:r>
              <a:rPr lang="tr-TR" sz="6800" b="1" dirty="0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lü</a:t>
            </a:r>
            <a:r>
              <a:rPr lang="tr-TR" sz="6800" b="1" dirty="0">
                <a:solidFill>
                  <a:schemeClr val="bg1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dür.</a:t>
            </a:r>
            <a:endParaRPr lang="tr-TR" sz="68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149" name="Rectangle 56"/>
          <p:cNvSpPr>
            <a:spLocks noChangeArrowheads="1"/>
          </p:cNvSpPr>
          <p:nvPr/>
        </p:nvSpPr>
        <p:spPr bwMode="auto">
          <a:xfrm>
            <a:off x="1524000" y="5081879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r>
              <a:rPr lang="tr-TR" sz="3600">
                <a:latin typeface="TTKB Dik Temel Abece Dot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Rectangle 57"/>
          <p:cNvSpPr>
            <a:spLocks noChangeArrowheads="1"/>
          </p:cNvSpPr>
          <p:nvPr/>
        </p:nvSpPr>
        <p:spPr bwMode="auto">
          <a:xfrm>
            <a:off x="1524001" y="508187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Rectangle 58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Rectangle 59"/>
          <p:cNvSpPr>
            <a:spLocks noChangeArrowheads="1"/>
          </p:cNvSpPr>
          <p:nvPr/>
        </p:nvSpPr>
        <p:spPr bwMode="auto">
          <a:xfrm>
            <a:off x="1524000" y="508187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Rectangle 60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6" name="Group 26"/>
          <p:cNvGrpSpPr>
            <a:grpSpLocks/>
          </p:cNvGrpSpPr>
          <p:nvPr/>
        </p:nvGrpSpPr>
        <p:grpSpPr bwMode="auto">
          <a:xfrm>
            <a:off x="-116695" y="1531534"/>
            <a:ext cx="12306230" cy="1293140"/>
            <a:chOff x="1088" y="2538"/>
            <a:chExt cx="10432" cy="821"/>
          </a:xfrm>
        </p:grpSpPr>
        <p:grpSp>
          <p:nvGrpSpPr>
            <p:cNvPr id="41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44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45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42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3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46" name="Group 26"/>
          <p:cNvGrpSpPr>
            <a:grpSpLocks/>
          </p:cNvGrpSpPr>
          <p:nvPr/>
        </p:nvGrpSpPr>
        <p:grpSpPr bwMode="auto">
          <a:xfrm>
            <a:off x="-123424" y="2874787"/>
            <a:ext cx="12306230" cy="1293140"/>
            <a:chOff x="1088" y="2538"/>
            <a:chExt cx="10432" cy="821"/>
          </a:xfrm>
        </p:grpSpPr>
        <p:grpSp>
          <p:nvGrpSpPr>
            <p:cNvPr id="47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50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 dirty="0"/>
              </a:p>
            </p:txBody>
          </p:sp>
          <p:sp>
            <p:nvSpPr>
              <p:cNvPr id="51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48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9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52" name="Group 26"/>
          <p:cNvGrpSpPr>
            <a:grpSpLocks/>
          </p:cNvGrpSpPr>
          <p:nvPr/>
        </p:nvGrpSpPr>
        <p:grpSpPr bwMode="auto">
          <a:xfrm>
            <a:off x="-106908" y="4191138"/>
            <a:ext cx="12306230" cy="1293140"/>
            <a:chOff x="1088" y="2538"/>
            <a:chExt cx="10432" cy="821"/>
          </a:xfrm>
        </p:grpSpPr>
        <p:grpSp>
          <p:nvGrpSpPr>
            <p:cNvPr id="53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56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57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54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5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58" name="Group 26"/>
          <p:cNvGrpSpPr>
            <a:grpSpLocks/>
          </p:cNvGrpSpPr>
          <p:nvPr/>
        </p:nvGrpSpPr>
        <p:grpSpPr bwMode="auto">
          <a:xfrm>
            <a:off x="-99939" y="5554022"/>
            <a:ext cx="12306230" cy="1293140"/>
            <a:chOff x="1088" y="2538"/>
            <a:chExt cx="10432" cy="821"/>
          </a:xfrm>
        </p:grpSpPr>
        <p:grpSp>
          <p:nvGrpSpPr>
            <p:cNvPr id="59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62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63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60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61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64" name="Rectangle 81"/>
          <p:cNvSpPr>
            <a:spLocks noChangeArrowheads="1"/>
          </p:cNvSpPr>
          <p:nvPr/>
        </p:nvSpPr>
        <p:spPr bwMode="auto">
          <a:xfrm>
            <a:off x="911425" y="1512385"/>
            <a:ext cx="11205818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6800" b="1" dirty="0" smtClean="0">
                <a:solidFill>
                  <a:schemeClr val="bg1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De</a:t>
            </a:r>
            <a:r>
              <a:rPr lang="tr-TR" sz="6800" b="1" dirty="0" smtClean="0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niz</a:t>
            </a:r>
            <a:r>
              <a:rPr lang="tr-TR" sz="6800" b="1" dirty="0" smtClean="0">
                <a:solidFill>
                  <a:schemeClr val="bg1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do</a:t>
            </a:r>
            <a:r>
              <a:rPr lang="tr-TR" sz="6800" b="1" dirty="0" smtClean="0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kuz</a:t>
            </a:r>
            <a:r>
              <a:rPr lang="tr-TR" sz="6800" b="1" dirty="0" smtClean="0">
                <a:solidFill>
                  <a:schemeClr val="bg1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muz </a:t>
            </a:r>
            <a:r>
              <a:rPr lang="tr-TR" sz="6800" b="1" dirty="0" smtClean="0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ye</a:t>
            </a:r>
            <a:r>
              <a:rPr lang="tr-TR" sz="6800" b="1" dirty="0" smtClean="0">
                <a:solidFill>
                  <a:schemeClr val="bg1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di.</a:t>
            </a:r>
            <a:endParaRPr lang="pl-PL" sz="6800" b="1" dirty="0">
              <a:solidFill>
                <a:schemeClr val="bg1"/>
              </a:solidFill>
              <a:latin typeface="Kayra Aydin" panose="020F0503040000020004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5" name="Rectangle 81"/>
          <p:cNvSpPr>
            <a:spLocks noChangeArrowheads="1"/>
          </p:cNvSpPr>
          <p:nvPr/>
        </p:nvSpPr>
        <p:spPr bwMode="auto">
          <a:xfrm>
            <a:off x="911425" y="2837035"/>
            <a:ext cx="11205818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6800" b="1" dirty="0" smtClean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A</a:t>
            </a:r>
            <a:r>
              <a:rPr lang="tr-TR" sz="6800" b="1" dirty="0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ziz</a:t>
            </a:r>
            <a:r>
              <a:rPr lang="tr-TR" sz="6800" b="1" dirty="0" smtClean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 ta</a:t>
            </a:r>
            <a:r>
              <a:rPr lang="tr-TR" sz="6800" b="1" dirty="0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ze</a:t>
            </a:r>
            <a:r>
              <a:rPr lang="tr-TR" sz="6800" b="1" dirty="0" smtClean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 ba</a:t>
            </a:r>
            <a:r>
              <a:rPr lang="tr-TR" sz="6800" b="1" dirty="0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lık</a:t>
            </a:r>
            <a:r>
              <a:rPr lang="tr-TR" sz="6800" b="1" dirty="0" smtClean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 tuz</a:t>
            </a:r>
            <a:r>
              <a:rPr lang="tr-TR" sz="6800" b="1" dirty="0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lu.</a:t>
            </a:r>
            <a:endParaRPr lang="tr-TR" sz="68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66" name="Rectangle 81"/>
          <p:cNvSpPr>
            <a:spLocks noChangeArrowheads="1"/>
          </p:cNvSpPr>
          <p:nvPr/>
        </p:nvSpPr>
        <p:spPr bwMode="auto">
          <a:xfrm>
            <a:off x="911424" y="4222098"/>
            <a:ext cx="11521279" cy="10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6500" b="1" dirty="0" smtClean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Zer</a:t>
            </a:r>
            <a:r>
              <a:rPr lang="tr-TR" sz="6500" b="1" dirty="0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rin</a:t>
            </a:r>
            <a:r>
              <a:rPr lang="tr-TR" sz="6500" b="1" dirty="0" smtClean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 al</a:t>
            </a:r>
            <a:r>
              <a:rPr lang="tr-TR" sz="6500" b="1" dirty="0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tın</a:t>
            </a:r>
            <a:r>
              <a:rPr lang="tr-TR" sz="6500" b="1" dirty="0" smtClean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 </a:t>
            </a:r>
            <a:r>
              <a:rPr lang="tr-TR" sz="6500" b="1" dirty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bi</a:t>
            </a:r>
            <a:r>
              <a:rPr lang="tr-TR" sz="65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le</a:t>
            </a:r>
            <a:r>
              <a:rPr lang="tr-TR" sz="6500" b="1" dirty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zik </a:t>
            </a:r>
            <a:r>
              <a:rPr lang="tr-TR" sz="6500" b="1" dirty="0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tak</a:t>
            </a:r>
            <a:r>
              <a:rPr lang="tr-TR" sz="6500" b="1" dirty="0" smtClean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tı.</a:t>
            </a:r>
            <a:endParaRPr lang="tr-TR" sz="65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67" name="Rectangle 81"/>
          <p:cNvSpPr>
            <a:spLocks noChangeArrowheads="1"/>
          </p:cNvSpPr>
          <p:nvPr/>
        </p:nvSpPr>
        <p:spPr bwMode="auto">
          <a:xfrm>
            <a:off x="911425" y="5493283"/>
            <a:ext cx="11280576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6800" b="1" dirty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Se</a:t>
            </a:r>
            <a:r>
              <a:rPr lang="tr-TR" sz="68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zen</a:t>
            </a:r>
            <a:r>
              <a:rPr lang="tr-TR" sz="6800" b="1" dirty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 na</a:t>
            </a:r>
            <a:r>
              <a:rPr lang="tr-TR" sz="68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zik</a:t>
            </a:r>
            <a:r>
              <a:rPr lang="tr-TR" sz="6800" b="1" dirty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 </a:t>
            </a:r>
            <a:r>
              <a:rPr lang="tr-TR" sz="6800" b="1" dirty="0" smtClean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bi</a:t>
            </a:r>
            <a:r>
              <a:rPr lang="tr-TR" sz="6800" b="1" dirty="0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ri</a:t>
            </a:r>
            <a:r>
              <a:rPr lang="tr-TR" sz="6800" b="1" dirty="0" smtClean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 </a:t>
            </a:r>
            <a:r>
              <a:rPr lang="tr-TR" sz="6800" b="1" dirty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ol</a:t>
            </a:r>
            <a:r>
              <a:rPr lang="tr-TR" sz="68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ma</a:t>
            </a:r>
            <a:r>
              <a:rPr lang="tr-TR" sz="6800" b="1" dirty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lı</a:t>
            </a:r>
            <a:r>
              <a:rPr lang="tr-TR" sz="68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sın.</a:t>
            </a:r>
            <a:endParaRPr lang="tr-TR" sz="68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728" y="122409"/>
            <a:ext cx="1187364" cy="1154047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80955" y="1498291"/>
            <a:ext cx="1079274" cy="1131867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164424" y="2531275"/>
            <a:ext cx="1058155" cy="1698563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9951" y="4100290"/>
            <a:ext cx="1290372" cy="1259403"/>
          </a:xfrm>
          <a:prstGeom prst="rect">
            <a:avLst/>
          </a:prstGeom>
        </p:spPr>
      </p:pic>
      <p:pic>
        <p:nvPicPr>
          <p:cNvPr id="13" name="Resim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465" y="5594009"/>
            <a:ext cx="1057643" cy="892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059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0"/>
      <p:bldP spid="64" grpId="0"/>
      <p:bldP spid="65" grpId="0"/>
      <p:bldP spid="66" grpId="0"/>
      <p:bldP spid="67" grpId="0"/>
    </p:bldLst>
  </p:timing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1318</TotalTime>
  <Words>86</Words>
  <Application>Microsoft Office PowerPoint</Application>
  <PresentationFormat>Geniş ekran</PresentationFormat>
  <Paragraphs>44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11" baseType="lpstr">
      <vt:lpstr>Arial</vt:lpstr>
      <vt:lpstr>Calibri</vt:lpstr>
      <vt:lpstr>Century Gothic</vt:lpstr>
      <vt:lpstr>Kayra Aydin</vt:lpstr>
      <vt:lpstr>Times New Roman</vt:lpstr>
      <vt:lpstr>TTKB Dik Temel Abece</vt:lpstr>
      <vt:lpstr>TTKB Dik Temel Abece Dot</vt:lpstr>
      <vt:lpstr>Wingdings 3</vt:lpstr>
      <vt:lpstr>Dilim</vt:lpstr>
      <vt:lpstr>PowerPoint Sunusu</vt:lpstr>
      <vt:lpstr>PowerPoint Sunusu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HP</dc:creator>
  <cp:lastModifiedBy>ASUS</cp:lastModifiedBy>
  <cp:revision>167</cp:revision>
  <dcterms:created xsi:type="dcterms:W3CDTF">2020-12-01T13:45:43Z</dcterms:created>
  <dcterms:modified xsi:type="dcterms:W3CDTF">2021-12-08T22:23:11Z</dcterms:modified>
</cp:coreProperties>
</file>