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296652"/>
            <a:ext cx="2592288" cy="259228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275856" y="315233"/>
            <a:ext cx="2592288" cy="25922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300192" y="315233"/>
            <a:ext cx="2592288" cy="25922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80759" y="3645024"/>
            <a:ext cx="2592288" cy="259228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248325" y="3668007"/>
            <a:ext cx="2592288" cy="25922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300192" y="3645024"/>
            <a:ext cx="2592288" cy="259228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79512" y="2907521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DAĞ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248325" y="2907521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ORMAN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319873" y="2907521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GÖL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80937" y="6260295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ADA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275856" y="6260295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ŞELALE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6322609" y="6260295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TRAVERTENLER</a:t>
            </a:r>
            <a:endParaRPr lang="tr-TR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3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296652"/>
            <a:ext cx="2592288" cy="259228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23528" y="3594568"/>
            <a:ext cx="2592288" cy="25922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229000" y="243581"/>
            <a:ext cx="2592288" cy="259228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237206" y="3594568"/>
            <a:ext cx="2592288" cy="259228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300192" y="3567336"/>
            <a:ext cx="2592288" cy="25922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300192" y="188640"/>
            <a:ext cx="2592288" cy="259228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248325" y="2861972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EV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248325" y="6186856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FABRİKA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17701" y="6186856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MÜZE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297813" y="2780928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ANITKABİR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297813" y="6186856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YOL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79512" y="2907521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PERİ BACALARI</a:t>
            </a:r>
            <a:endParaRPr lang="tr-TR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0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131840" y="298821"/>
            <a:ext cx="2592288" cy="259228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143316" y="2907521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BARAJ</a:t>
            </a:r>
            <a:endParaRPr lang="tr-TR" b="1" dirty="0">
              <a:latin typeface="Agency FB" pitchFamily="34" charset="0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179512" y="296652"/>
            <a:ext cx="2592288" cy="2916324"/>
            <a:chOff x="179512" y="296652"/>
            <a:chExt cx="2592288" cy="2916324"/>
          </a:xfrm>
        </p:grpSpPr>
        <p:sp>
          <p:nvSpPr>
            <p:cNvPr id="2" name="Dikdörtgen 1"/>
            <p:cNvSpPr/>
            <p:nvPr/>
          </p:nvSpPr>
          <p:spPr>
            <a:xfrm>
              <a:off x="179512" y="296652"/>
              <a:ext cx="2592288" cy="259228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Dikdörtgen 4"/>
            <p:cNvSpPr/>
            <p:nvPr/>
          </p:nvSpPr>
          <p:spPr>
            <a:xfrm>
              <a:off x="179512" y="2907521"/>
              <a:ext cx="2592288" cy="30545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latin typeface="Agency FB" pitchFamily="34" charset="0"/>
                </a:rPr>
                <a:t>KÖPRÜ</a:t>
              </a:r>
              <a:endParaRPr lang="tr-TR" b="1" dirty="0">
                <a:latin typeface="Agency FB" pitchFamily="34" charset="0"/>
              </a:endParaRP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395536" y="3429000"/>
            <a:ext cx="6000192" cy="1527170"/>
            <a:chOff x="312138" y="2132856"/>
            <a:chExt cx="6000192" cy="152717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38" y="2132856"/>
              <a:ext cx="6000192" cy="1527170"/>
            </a:xfrm>
            <a:prstGeom prst="rect">
              <a:avLst/>
            </a:prstGeom>
          </p:spPr>
        </p:pic>
        <p:sp>
          <p:nvSpPr>
            <p:cNvPr id="9" name="Metin kutusu 8"/>
            <p:cNvSpPr txBox="1"/>
            <p:nvPr/>
          </p:nvSpPr>
          <p:spPr>
            <a:xfrm>
              <a:off x="1575220" y="2542498"/>
              <a:ext cx="35205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4000" dirty="0" smtClean="0">
                  <a:latin typeface="TR Mystical" panose="020B0500000000000000" pitchFamily="34" charset="0"/>
                </a:rPr>
                <a:t>BEŞERİ UNSURLAR</a:t>
              </a:r>
              <a:endParaRPr lang="tr-TR" sz="4000" dirty="0">
                <a:latin typeface="TR Mystical" panose="020B0500000000000000" pitchFamily="34" charset="0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539552" y="4956170"/>
            <a:ext cx="6000192" cy="1524124"/>
            <a:chOff x="170807" y="4365104"/>
            <a:chExt cx="6000192" cy="1524124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07" y="4365104"/>
              <a:ext cx="6000192" cy="1524124"/>
            </a:xfrm>
            <a:prstGeom prst="rect">
              <a:avLst/>
            </a:prstGeom>
          </p:spPr>
        </p:pic>
        <p:sp>
          <p:nvSpPr>
            <p:cNvPr id="12" name="Metin kutusu 11"/>
            <p:cNvSpPr txBox="1"/>
            <p:nvPr/>
          </p:nvSpPr>
          <p:spPr>
            <a:xfrm>
              <a:off x="1432287" y="4773223"/>
              <a:ext cx="34740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4000" dirty="0" smtClean="0">
                  <a:latin typeface="TR Mystical" panose="020B0500000000000000" pitchFamily="34" charset="0"/>
                </a:rPr>
                <a:t>DOĞAL UNSURLAR</a:t>
              </a:r>
              <a:endParaRPr lang="tr-TR" sz="4000" dirty="0">
                <a:latin typeface="TR Mystical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22755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</Words>
  <Application>Microsoft Office PowerPoint</Application>
  <PresentationFormat>Ekran Gösterisi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Ofis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Asil</dc:creator>
  <cp:lastModifiedBy>Windows User</cp:lastModifiedBy>
  <cp:revision>9</cp:revision>
  <cp:lastPrinted>2021-11-26T09:09:56Z</cp:lastPrinted>
  <dcterms:created xsi:type="dcterms:W3CDTF">2021-11-26T09:02:59Z</dcterms:created>
  <dcterms:modified xsi:type="dcterms:W3CDTF">2021-12-25T11:54:35Z</dcterms:modified>
</cp:coreProperties>
</file>