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3" r:id="rId1"/>
  </p:sldMasterIdLst>
  <p:sldIdLst>
    <p:sldId id="336" r:id="rId2"/>
    <p:sldId id="360" r:id="rId3"/>
    <p:sldId id="337" r:id="rId4"/>
    <p:sldId id="338" r:id="rId5"/>
    <p:sldId id="343" r:id="rId6"/>
    <p:sldId id="339" r:id="rId7"/>
    <p:sldId id="340" r:id="rId8"/>
    <p:sldId id="341" r:id="rId9"/>
    <p:sldId id="342" r:id="rId10"/>
    <p:sldId id="352" r:id="rId11"/>
    <p:sldId id="353" r:id="rId12"/>
    <p:sldId id="354" r:id="rId13"/>
    <p:sldId id="355" r:id="rId14"/>
    <p:sldId id="356" r:id="rId15"/>
    <p:sldId id="357" r:id="rId16"/>
    <p:sldId id="358" r:id="rId17"/>
    <p:sldId id="359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67945F53-E33C-4733-B46E-B6229D83E864}" type="datetimeFigureOut">
              <a:rPr lang="tr-TR" smtClean="0"/>
              <a:pPr/>
              <a:t>7.12.2021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827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7.12.2021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659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945F53-E33C-4733-B46E-B6229D83E864}" type="datetimeFigureOut">
              <a:rPr lang="tr-TR" smtClean="0"/>
              <a:pPr/>
              <a:t>7.12.2021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180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7.12.2021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27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945F53-E33C-4733-B46E-B6229D83E864}" type="datetimeFigureOut">
              <a:rPr lang="tr-TR" smtClean="0"/>
              <a:pPr/>
              <a:t>7.12.2021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237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945F53-E33C-4733-B46E-B6229D83E864}" type="datetimeFigureOut">
              <a:rPr lang="tr-TR" smtClean="0"/>
              <a:pPr/>
              <a:t>7.12.2021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19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945F53-E33C-4733-B46E-B6229D83E864}" type="datetimeFigureOut">
              <a:rPr lang="tr-TR" smtClean="0"/>
              <a:pPr/>
              <a:t>7.12.2021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112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7.12.2021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842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945F53-E33C-4733-B46E-B6229D83E864}" type="datetimeFigureOut">
              <a:rPr lang="tr-TR" smtClean="0"/>
              <a:pPr/>
              <a:t>7.12.2021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169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7.12.2021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2959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945F53-E33C-4733-B46E-B6229D83E864}" type="datetimeFigureOut">
              <a:rPr lang="tr-TR" smtClean="0"/>
              <a:pPr/>
              <a:t>7.12.2021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732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4000">
              <a:schemeClr val="accent1">
                <a:lumMod val="15000"/>
                <a:lumOff val="85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45F53-E33C-4733-B46E-B6229D83E864}" type="datetimeFigureOut">
              <a:rPr lang="tr-TR" smtClean="0"/>
              <a:pPr/>
              <a:t>7.12.2021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81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4943872" y="436930"/>
            <a:ext cx="2350513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5273804" y="3789743"/>
            <a:ext cx="2118339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834219" y="421094"/>
            <a:ext cx="316835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69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5879975" y="436930"/>
            <a:ext cx="2736305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4710358" y="3782048"/>
            <a:ext cx="289781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si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935761" y="421094"/>
            <a:ext cx="368892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bi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0516"/>
            <a:ext cx="1656184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z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044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5879975" y="436930"/>
            <a:ext cx="3024337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4710358" y="3782048"/>
            <a:ext cx="289781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be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935761" y="421094"/>
            <a:ext cx="368892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k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o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0516"/>
            <a:ext cx="288032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z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09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5879975" y="436930"/>
            <a:ext cx="324036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4727848" y="3782048"/>
            <a:ext cx="288032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err="1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sa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935761" y="421094"/>
            <a:ext cx="368892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k</a:t>
            </a:r>
            <a:r>
              <a:rPr lang="tr-TR" sz="17000" b="1" dirty="0" err="1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a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0516"/>
            <a:ext cx="2448272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z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03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5879975" y="436930"/>
            <a:ext cx="3456385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4727848" y="3782048"/>
            <a:ext cx="288032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err="1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n</a:t>
            </a:r>
            <a:r>
              <a:rPr lang="tr-TR" sz="17100" b="1" dirty="0" err="1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a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935761" y="421094"/>
            <a:ext cx="368892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a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0516"/>
            <a:ext cx="2808312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z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10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5879975" y="436930"/>
            <a:ext cx="2808313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4727848" y="3782048"/>
            <a:ext cx="288032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bu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935761" y="421094"/>
            <a:ext cx="368892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tr-TR" sz="17000" b="1" dirty="0" err="1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ü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0516"/>
            <a:ext cx="2808312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z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40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5879975" y="436930"/>
            <a:ext cx="2664297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5159895" y="3782048"/>
            <a:ext cx="2473049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err="1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zo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935761" y="421094"/>
            <a:ext cx="368892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di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0516"/>
            <a:ext cx="288032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r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034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168008" y="436930"/>
            <a:ext cx="237626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r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5159895" y="3782048"/>
            <a:ext cx="1944217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err="1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zı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935761" y="421094"/>
            <a:ext cx="368892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za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0516"/>
            <a:ext cx="144016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t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34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5879976" y="436930"/>
            <a:ext cx="194421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l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4552531" y="3782048"/>
            <a:ext cx="2551582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err="1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za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935761" y="421094"/>
            <a:ext cx="368892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zi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0516"/>
            <a:ext cx="2664296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m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911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4943872" y="436930"/>
            <a:ext cx="338437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4531368" y="3789743"/>
            <a:ext cx="286077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834219" y="421094"/>
            <a:ext cx="316835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e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5807968" y="3818211"/>
            <a:ext cx="259228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e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13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4943872" y="436930"/>
            <a:ext cx="352839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4727848" y="3789743"/>
            <a:ext cx="266429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834219" y="421094"/>
            <a:ext cx="316835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a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5807968" y="3818211"/>
            <a:ext cx="266429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a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320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4943872" y="436930"/>
            <a:ext cx="3328485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5811142" y="3789743"/>
            <a:ext cx="165301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4655839" y="421094"/>
            <a:ext cx="234673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i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9" y="3818211"/>
            <a:ext cx="165618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i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27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4943872" y="436930"/>
            <a:ext cx="3328485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5663952" y="3789743"/>
            <a:ext cx="18002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4655839" y="421094"/>
            <a:ext cx="234673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ı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9" y="3818211"/>
            <a:ext cx="158417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ı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79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4943872" y="436930"/>
            <a:ext cx="403244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5087888" y="3789743"/>
            <a:ext cx="237626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4655839" y="421094"/>
            <a:ext cx="234673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o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8211"/>
            <a:ext cx="18002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o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23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85920" y="299851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5375920" y="436930"/>
            <a:ext cx="3210177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5303912" y="3789743"/>
            <a:ext cx="169865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4655839" y="421094"/>
            <a:ext cx="234673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ö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8211"/>
            <a:ext cx="172819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ö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5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73992" y="318156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5278000" y="436930"/>
            <a:ext cx="341028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5375920" y="3789743"/>
            <a:ext cx="208823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4655839" y="421094"/>
            <a:ext cx="234673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u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8211"/>
            <a:ext cx="194421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u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70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4943872" y="436930"/>
            <a:ext cx="403244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z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5375920" y="3789743"/>
            <a:ext cx="187220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4655839" y="421094"/>
            <a:ext cx="234673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ü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8211"/>
            <a:ext cx="18002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ü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431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1307</TotalTime>
  <Words>389</Words>
  <Application>Microsoft Office PowerPoint</Application>
  <PresentationFormat>Geniş ekran</PresentationFormat>
  <Paragraphs>356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Kayra Aydin</vt:lpstr>
      <vt:lpstr>Rockwell</vt:lpstr>
      <vt:lpstr>Times New Roman</vt:lpstr>
      <vt:lpstr>TTKB Dik Temel Abece</vt:lpstr>
      <vt:lpstr>TTKB Dik Temel Abece Dot</vt:lpstr>
      <vt:lpstr>Wingdings</vt:lpstr>
      <vt:lpstr>Atlas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HP</dc:creator>
  <cp:lastModifiedBy>ASUS</cp:lastModifiedBy>
  <cp:revision>168</cp:revision>
  <dcterms:created xsi:type="dcterms:W3CDTF">2020-12-01T13:45:43Z</dcterms:created>
  <dcterms:modified xsi:type="dcterms:W3CDTF">2021-12-07T20:18:32Z</dcterms:modified>
</cp:coreProperties>
</file>