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83" r:id="rId2"/>
    <p:sldId id="256" r:id="rId3"/>
    <p:sldId id="257" r:id="rId4"/>
    <p:sldId id="259" r:id="rId5"/>
    <p:sldId id="258" r:id="rId6"/>
    <p:sldId id="260" r:id="rId7"/>
    <p:sldId id="268" r:id="rId8"/>
    <p:sldId id="269" r:id="rId9"/>
    <p:sldId id="279" r:id="rId10"/>
    <p:sldId id="270" r:id="rId11"/>
    <p:sldId id="272" r:id="rId12"/>
    <p:sldId id="261" r:id="rId13"/>
    <p:sldId id="282" r:id="rId14"/>
    <p:sldId id="263" r:id="rId15"/>
    <p:sldId id="265" r:id="rId16"/>
    <p:sldId id="266" r:id="rId17"/>
    <p:sldId id="267" r:id="rId18"/>
    <p:sldId id="273" r:id="rId19"/>
    <p:sldId id="274" r:id="rId20"/>
    <p:sldId id="275" r:id="rId21"/>
    <p:sldId id="276" r:id="rId22"/>
    <p:sldId id="277" r:id="rId23"/>
    <p:sldId id="262" r:id="rId24"/>
    <p:sldId id="278" r:id="rId25"/>
    <p:sldId id="271" r:id="rId26"/>
    <p:sldId id="31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875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95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59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08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614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217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44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61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60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45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07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78C4550-709C-42C2-AD16-E141A680B2C0}"/>
              </a:ext>
            </a:extLst>
          </p:cNvPr>
          <p:cNvSpPr/>
          <p:nvPr/>
        </p:nvSpPr>
        <p:spPr>
          <a:xfrm>
            <a:off x="1174652" y="998805"/>
            <a:ext cx="6794696" cy="731521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EMİNE MAHMUT KUDEYT İLKOKULU</a:t>
            </a:r>
          </a:p>
          <a:p>
            <a:pPr algn="ctr"/>
            <a:endParaRPr lang="tr-TR" sz="2800" b="1" dirty="0">
              <a:solidFill>
                <a:schemeClr val="tx1"/>
              </a:solidFill>
              <a:latin typeface="Kayra Aydin" panose="020F0503040000020004" pitchFamily="34" charset="0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0E4A4C6-1AC8-4130-9075-8DAF2369AF7D}"/>
              </a:ext>
            </a:extLst>
          </p:cNvPr>
          <p:cNvSpPr/>
          <p:nvPr/>
        </p:nvSpPr>
        <p:spPr>
          <a:xfrm>
            <a:off x="1689881" y="2451295"/>
            <a:ext cx="5764237" cy="195540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Kayra Aydin" panose="020F0503040000020004" pitchFamily="34" charset="0"/>
              </a:rPr>
              <a:t>3-A SINIFI BİLGİ YARIŞMASINA</a:t>
            </a: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 </a:t>
            </a:r>
          </a:p>
          <a:p>
            <a:pPr algn="ctr"/>
            <a:endParaRPr lang="tr-TR" sz="4000" b="1" dirty="0">
              <a:solidFill>
                <a:schemeClr val="tx1"/>
              </a:solidFill>
              <a:latin typeface="Kayra Aydin" panose="020F0503040000020004" pitchFamily="34" charset="0"/>
            </a:endParaRPr>
          </a:p>
          <a:p>
            <a:pPr algn="ctr"/>
            <a:r>
              <a:rPr lang="tr-TR" sz="4000" b="1" dirty="0">
                <a:solidFill>
                  <a:schemeClr val="tx1"/>
                </a:solidFill>
                <a:latin typeface="Kayra Aydin" panose="020F0503040000020004" pitchFamily="34" charset="0"/>
              </a:rPr>
              <a:t>HOŞ GELDİNİZ</a:t>
            </a:r>
          </a:p>
          <a:p>
            <a:pPr algn="ctr"/>
            <a:endParaRPr lang="tr-TR" sz="2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248D320-2316-4BC3-85E4-4C2224A4BAE2}"/>
              </a:ext>
            </a:extLst>
          </p:cNvPr>
          <p:cNvSpPr/>
          <p:nvPr/>
        </p:nvSpPr>
        <p:spPr>
          <a:xfrm>
            <a:off x="2370406" y="5577839"/>
            <a:ext cx="4403188" cy="961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HAZIRLAYAN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Yusuf KAYA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824114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7F7FB144-50CB-4B42-B575-A1CED892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65" y="471102"/>
            <a:ext cx="4852470" cy="5915795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08C2F232-CCEB-495E-A691-E22D78B84A09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213D2-02F8-4C4E-8817-D6651D43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0838638A-BEC1-4524-B1D5-4856295D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4D76D3B3-1831-4EE4-A581-A870F498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DC816619-9D4C-4741-8251-573F6061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9A246014-D1C0-4748-A013-E5F431DD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422D5554-81DD-4ECF-99E5-B8CCCF5A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09DA937E-A73E-4DEE-B4FA-7AF5E0962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6228145B-251E-469B-92B6-56F685E8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3DF851B-CCB9-455C-A619-5CB3C559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E67A8339-5EEC-41DD-BC48-D0CB05E1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FC9CD56F-A7C9-450B-9A57-B7E764B7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831AFD2F-8886-4534-BC87-A710F2DD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0A55283C-8907-41D9-91CD-29401925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F5F77073-1836-4CAE-A23C-0435732D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C95EEDD2-1832-4FD2-9A26-EC8C8650D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08A4A3D2-8AB1-4A97-8D55-82CB1AC5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BEC54379-48E9-4FBF-A572-11C6330F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C3E410F5-DA9F-4EB0-B631-B81EDB11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09CE7966-D61A-4F51-AFEE-422FD08D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85FAB586-B77A-463A-A017-E5215342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7A2C0DB-6B1D-4BB7-ACF5-8382D5EA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BE727F27-3293-473D-83C1-E44E13C6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4329840E-F03B-425F-90F0-E685091FA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7818D5BE-961C-48A5-BEF6-75F68BD3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B15E8CC7-0508-42B1-9DB9-6B43072E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1C2D8536-F676-41D8-878F-AE852108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A4F17AB3-6B5E-4FF4-BB78-D9EB34444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068D8800-0C59-4A47-A12F-84EED448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E58E8305-48D6-4B09-BB17-EA7FFA4E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279DCDDC-762F-4F39-89B4-26434E0D2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AE6923D5-9190-4AEE-BDBF-CEC4256A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411C8B9B-C363-4EE9-9A93-B91D3E51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09A84022-20AD-4F06-A9FE-288E7411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4289CCFA-C255-42F3-9650-3B832F4E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89AFA2D5-388E-4B46-8139-88525D7B7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842ACCAB-2FE0-4F88-BA8B-61BEFBC0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4DBDBC20-6DFE-44FE-9379-8E2C1283C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5DA8D2D0-FC53-489B-8A34-748D2E1C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412C3DA1-6A32-4F92-BBD6-E0085914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03B3ABF0-6330-4B60-A36B-6126CEE0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F8410E56-37EC-4B6B-84D0-CE1C1E11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2E52C8BC-93BF-4C66-AB48-4382DC8F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0C3A944D-AEC1-42E0-98A2-9000BD2A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D4264601-A7D1-4D77-AA6F-0DEF9B03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16DE8DDE-72A1-42E5-9E88-F3786FF9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FCA7658A-E1DF-4E39-ADF0-A0DC02B4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F96D584B-C498-4304-8554-F7F736D1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A5CDA025-A294-49AD-BB15-424022D0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F81A80CE-6CA2-41EE-BE2B-F1DDCCD5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8DBDEF2E-A0CB-4197-ADB3-CA822F08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E35EBF26-76E2-4E0F-8A7A-4F9466EAA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3D22AFC3-362C-4EFB-AB11-114A4F2A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DDD2ACBE-9913-4710-852F-33343C93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323AEFDA-2962-4E4E-85FF-CB37072D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F471EE6C-89ED-4AB7-9D5F-687F694D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C082C4F4-A730-4FDA-93B1-219C1240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1510A2F5-D17E-4778-9775-4657AB4D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ADB8743F-D31F-4C9D-AF4E-202277E6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7ACB191B-CA6A-447B-9EA4-1B8E0A5A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DEF37BA3-D66F-43A2-8FD3-18DC3ED93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3A3C4DBD-34E9-49AB-B8AB-FD1BF260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CA15B4A2-76A0-4502-8462-016DE5F863D3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948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A81CA6FA-C9FA-A347-B3AF-B45155B07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0" y="504098"/>
            <a:ext cx="5384480" cy="5849804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A857436D-AF9E-4EE8-8B3A-B291549680AD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CE507E-B9EF-457B-A8BD-7E93337F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BB8E18B8-8E9B-490D-B79E-5837818F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9FF4779E-E495-4E3A-9389-653484AC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F81FBB17-863A-4A14-9791-46DE8699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BD5DD132-5F07-4C88-AB20-2A16977E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C9A89770-2B62-48FB-87B4-8F901750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4A4E2880-6715-4E9E-8619-E99A5B34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364F5714-420A-40B9-8FC6-4E1891E4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34E23A9B-C1A2-446C-9BE7-784FA0EB2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9A63A0DB-7292-4FA7-98F9-FC55B038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BA806B6-FBF5-40B5-8FC0-299743D9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78ABFC70-9A21-4561-AD3E-A9E72F1D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D704D1FE-2351-4038-94BD-71CC3686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3A5F9EC3-759E-4759-8B9F-C8D426AE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D9A54327-9E62-457D-9AC1-1BF74A117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EF8E43B9-40D1-4B8F-9D59-DF38BD35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51BD65EF-5035-4E22-94BE-5CCC2219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0026554A-90E1-48DA-945B-3CC8E875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418B1517-6270-4B7E-949C-7E9C40B96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6AB2398F-3B74-4E20-A06C-30D7499A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EA70601A-94FA-443A-9948-FB94F0C76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BB70F274-DC01-475E-B3B8-47691F52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C0E37D2A-9C5F-44D9-946E-88C56F31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CDAA9ADB-3A42-485F-AED2-559D42E3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73CEEA2E-67BD-4E52-BB85-8DF4139EB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BD6EDD6E-3997-4F04-8008-12AEF394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E0323702-C1D3-47D2-BA1B-C4FBA555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6DA789DD-E490-42A5-BB5C-072CAC32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C060E61C-B210-4EA5-9EF3-63E5525C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90BB8099-ED7E-4364-A501-506CFE8C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6E2B5B2C-CB2A-48F4-BC05-AB930AEB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7834F081-4411-43B9-B16B-539B448E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2906623A-EF27-47E4-BFDE-F99B56F6A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286875DF-14DA-4B18-96A1-8D8DEA9F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955A6859-F3D3-4D0E-99F6-4619C308B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D993B3EA-1BB3-4C5D-AA92-4F20D94F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A3E497E9-1C6A-4498-9E65-ECFE020D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5EC5DB14-9DB7-4F20-8F30-1A8844FC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72C0FB05-4482-4BD0-80CC-A53BA2BAB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4BBA4C1B-E73F-40A9-AAA8-789E28CD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0E30076E-120A-4E0D-BDBF-228DB16C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6A8A1833-3536-4C8A-AF0B-46C92F77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485C6350-2EE3-4389-8E34-34F6FC3E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E82C9DE2-C349-460A-AD92-39D3D70C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EAB70E11-635A-47A9-A3EA-B2FDE36D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33461D60-777D-454D-83C9-560D3A0B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0B4B5441-AF8D-44F1-A9DC-BB0D6108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634E7BA8-0CCA-4086-9ED7-DFB18AA7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903B98B1-4B81-4E46-AF96-26929D4EC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10F7435A-70D5-4FAA-BCC0-E1AD854F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F57DF741-691D-4835-86F3-79455D30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31134BDE-8F45-49BF-84F7-0CE39B0E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4F5FD3A5-420E-4838-8BD5-23185DB5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E9A24725-7718-42C3-88F0-CCCE8F0F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94823761-64F9-4255-8953-93F6D13F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534EB4E9-23D6-416B-BCDF-8D97A575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0A8A7B41-F5CA-42FD-BD7B-383829E6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F5C452AB-9CAA-4D96-9134-00FB90890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3AD82E32-077F-420B-A148-B27355C2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16055FB2-0939-474E-98CF-4DFCB028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E227CE80-98DB-46C7-B8F5-D2C5526E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83292555-F1D7-48C2-937D-8D307DFCE909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134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7F84BC0D-540E-3F4F-9186-2EC1AECBC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00" y="529848"/>
            <a:ext cx="5622599" cy="5798304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6AB63A02-E4DD-4612-B9D1-330E4A1794A1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42EA6D-F672-4C99-9035-A770A755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EBA22002-9936-4601-AB94-13FA3DEF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06513FE1-506C-40FF-ABA5-16D0C582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0E5AD0B4-1608-4E65-A1E0-0F8AF840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C331BADA-624D-4793-9A4C-72EA87AF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5878D670-F9A9-4E80-96E6-574813B2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A9E50D23-A790-4527-9AFE-80A389E7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2DC74D13-1388-4F0F-B8AD-49C65879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F12C81A6-8637-4DA1-B182-E133E16F8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4912708B-01F5-4D34-B9EC-F9C62D29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0CA8F420-3C78-4EAA-BA5C-93695125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831DC1FF-FF6A-4DFE-B773-6E39B9A7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0D0009A3-9E09-40A1-8370-C220C7608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B977863F-21CC-4140-90DC-11FDBE9E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B7ABE31-7834-46E4-BA34-55868090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895AF2BF-C8E8-4A07-847B-2DA65981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7D967185-AC02-4DFC-BE01-15E77F0F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7280B22F-CE7C-48C9-BB93-2C80DEF83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103F4DF9-650A-4FA7-BCD0-F2A7DEBD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52856362-5E84-4EDD-9529-A11E9A95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75F046D0-AA23-4235-9CBE-E45985BF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E292E637-5A4D-436C-AC71-3429F6DE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FBA64A33-BC16-45E6-8017-83334118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D945908B-ED7F-4C60-BFAB-7F58F1AD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8D1FC2A4-7CC8-43DC-B595-DE7D9998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0891FFD0-3C41-45F9-B0D3-4F779DEB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4B66AEA3-C486-4C83-9601-AF0B372E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B8CB3585-5D66-424E-AE15-A76B829DE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E0AFCA40-D27F-466B-8556-D937201D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FCD70CFA-C837-47BC-A653-B87B5F1A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D96B0306-7836-4132-B8A4-1450417E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A8DACBF3-A4AC-45D3-8F8B-03B0BC94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DB065376-939B-4A15-B28F-8963F374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B4C7CB47-8FD5-478B-877C-F7C3BD8E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01F161E7-C120-49E9-8498-2E80914C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146AEBA1-F6D7-4C20-9EF0-8B01905E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B2588ED0-789E-4A0D-9F94-AFF16A1F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B84A35F1-78F2-4EC8-A9E1-FF7E000F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B50C895E-D46A-4D9D-AE93-3DB6CFBF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29510F38-5EDA-46DC-9D1A-369A6DA5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CBDD63EE-D5C8-46FB-89C1-6E9B9931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C043846D-F1E0-4406-ACB1-97142287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5175BFC1-D6E1-4A45-A895-CB57AB6C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3C8101B5-2DC8-4AD1-A397-345976A8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EB3AF387-5845-4461-A3AC-CDBEDD95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B3D139E0-3F3A-4A0C-9EA6-77E3C11B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732BF2BB-5324-41F3-AC6A-36BF9CB5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E608021B-E8E9-4411-B6B3-B518BB86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0BB6721B-4F36-482B-870C-7DAC7FD8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6127A3C9-EDCF-4ADD-A294-14B5B47D4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66BAC56D-DCAA-40CF-B9E8-A3CD4345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0E548E53-11B8-4722-AF3C-32E4D837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FA8F5ABF-E395-4081-ACE0-1AE09EF17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920F4B26-47FC-446B-8DF2-AA6D9C1D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BE126704-AB6B-4F7F-AD1B-496E822E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EAB94CB4-883F-435C-9C77-572C0251E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0F89D20A-C223-4FD9-9CAF-1BD0EBA3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3B068442-4A23-4767-9987-F2522440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C42F3F3C-71BB-4480-92C0-527B0B7B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497D9BA6-AFB8-4F14-B64B-2895A153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6D560A68-2A73-428A-B434-8C4448B4E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CDF61EAF-3238-4E42-8230-81D44A3EE987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66592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23997616-0AC1-0E41-B54C-99ECA3E58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56"/>
          <a:stretch/>
        </p:blipFill>
        <p:spPr>
          <a:xfrm>
            <a:off x="2367538" y="269345"/>
            <a:ext cx="5011316" cy="5988702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60FBF168-7BF8-46D9-8A63-60B561325956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2F12BB-5FCD-4D7F-B2B5-DFF80FCE1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F5EAEAE1-239F-416B-87D0-EEB064BE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EFD7FE4-B3F5-4EF2-B978-F0821EBD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0BBE6AAB-D7E8-46FB-8B01-1271BF007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4954DADF-4A18-4502-922F-C44885E5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CE4422F1-917E-41E3-B6DC-161F4961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61749989-EC56-4139-B34F-F4023D6B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6C6F853-90AA-43EA-AF52-2963ED9B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353FFF4-7D00-4726-B495-34E08C4C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BE4DD2B6-F2BF-4180-97B2-C41F7683B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DE3C826-2768-4F4A-92FA-0AA557A2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E6628620-6032-45F8-834E-6F850D84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D7F27824-0DCA-4891-AD5A-525A7FFD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E0A53B67-9B6E-4D47-8FE1-F0690838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CE7E4CE0-2240-450E-BEB7-61658E32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282CFFBE-BDF4-4EBC-84BA-4FDEF5EE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C36D0FBB-CFFA-43B5-BD79-583AB5F6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2BC8F568-1F04-4350-98BE-A1149B19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219D1F8F-E4E9-4C06-B8AA-7B8003F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51B36960-470B-48A6-A8FC-09FD5F61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6B383C5F-5DC1-4ED6-8D77-F6E6DF961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9735A36B-850D-454A-A8C0-709507DA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42395B6C-B637-4673-8BAC-1F8C9303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9D3E522A-D810-4D79-A7FD-93961CC6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FE59935C-B6DC-4771-93CF-7A9BD7738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A80F374F-BBA0-4837-B831-3BEC0A18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B9ABD561-4211-4032-8DE5-A09DCE8C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EF796AF3-ADC3-4325-87FB-C00E83E0D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9E0E69E9-CF86-4DCD-8583-90E7FA0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A5CCCC94-720E-4620-8556-3CA289BAC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A8277C29-A108-4F2E-81C1-AFF49518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88421B9C-0386-4D58-A9A4-BC0A48D3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D5C14AF0-43C7-4502-8178-5BC67B0E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76C271B4-F2CF-4C8C-A2D7-E0521306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6CBA91C4-7E16-4837-AD3B-AB1C4DBF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D596504-3FA8-4ECB-8722-AC1F0ED74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DC29F574-31FE-417F-8234-C56CD5B83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8EAE5530-3342-4EE3-98AA-31B75EC7D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12819A3F-BBE7-4F89-AA85-68F5384F5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08473509-1F89-4DEC-A76B-2EC7FB99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3EF58B29-E35A-452E-B15F-3177065F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1883BA45-4635-43DE-AC38-B8AF2FD76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7C275313-C910-4E9A-A638-E417C6D0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B6F7AD33-F8F1-4F8B-B82B-7F368598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1811AB8A-484B-407F-89EA-12CFA9F8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18ABB875-D1AD-412D-BB59-FCA655DF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D4E7FFC9-2AF9-4692-A4E3-E54DD11D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5FB1AA20-C7DB-45C0-8367-347272DB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24629618-91E6-43F9-A902-9FB927F8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88D94248-99AC-410B-B388-4D274F01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7D682B81-5C89-4E1E-A3E1-F5E5F52E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CF1AF9B1-F84E-403A-826E-B8E0B92B9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65232AA5-1B14-464D-BDC4-7CD19EDF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08BC5609-111A-406F-97B9-EF0D0B94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448CB547-3316-46FB-8987-52B417250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25000C03-B5F8-4B94-B507-33D1BA91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4860A68F-785B-4151-AE40-A92EC327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F034F21C-507A-46D5-8D04-EB2F2342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6E921C09-4DC5-4646-BA9B-607E714D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0E040079-7342-47F3-B20B-27FF32996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4432F2F1-B048-43B3-8FA2-36F02A39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E9F29211-813A-4A4B-9495-CF5A89DC5A90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702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416E5B0-00CF-154D-BDE2-466DBADA5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9"/>
          <a:stretch/>
        </p:blipFill>
        <p:spPr>
          <a:xfrm>
            <a:off x="1550647" y="746617"/>
            <a:ext cx="6042706" cy="5496151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CB495D02-3F14-476F-9AC2-402C85E4BCC3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37FD66-CF0E-4B2F-AB2F-6D8F6162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FD1D872E-1644-421E-B162-83FF50C8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E975535D-CB99-45E8-B7F6-21EA1B0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4F5F134D-3EC2-45F2-86BD-6C18FE2D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AE01C276-D486-4C27-9578-568EA89B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75130056-ADDB-42E6-99D4-75C14AF4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B1E4370-971B-43C6-A876-37B6880D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2B0C0570-158D-4E14-AFE1-FAD3F136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0D91742-29B6-47D0-B3DA-3C53AFBC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873BA578-F08B-4FF3-A9DA-A8B63BF2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DB91CA1D-1724-4C0B-88A8-859F9D9C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CCCF720-585B-4FF9-A989-25E1F337A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33ACB8BF-834B-4566-BBA1-4FE56C6B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994815FB-5284-4E7B-8B7E-EE17E89E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AD5F5C2-EBD7-4E33-B398-F8395D92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3E9CB567-07B1-45DB-AB78-BC8D3C85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D9F87B6E-DDA4-45F7-81AF-14A719F2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056A8DBE-87FA-441B-98F9-00167B89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8ACBE4AF-F699-47AD-B5CA-D1B65D50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88558B3B-3AD3-4DE3-9CE6-37575A13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813CC617-257B-4226-8259-0207C76E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A4FECD12-8124-4E05-B1E0-3A19DD3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DFBF851C-B2B8-4A8B-B339-25EE3A89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DA04CFE0-7EA5-4449-9E6D-6D27552A1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AE0F9F9C-3EE4-47CC-93B1-8F12D104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301D1DF7-0781-4D14-BDE2-CA6062E3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FEB387A4-5945-4782-AE65-FD4F636F8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75409705-AB80-4679-83BF-B5326AF0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C8587774-22D4-4FFA-BFE7-5FFFE4DF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886B2170-A42C-4ECD-8115-1464C9E7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BBA37AA5-A2F4-410E-B95E-494824DA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1C0BC6D3-FEF9-4268-8CC8-B33C499D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D42DC755-4FF7-413B-956D-9BF1D2C4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89370E35-B2B1-420D-84EB-E1D04CF7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21331509-A9F6-4FBD-A168-96483AC9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A79DB28-2B94-42DB-9A44-7A0464B8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B1F2E4D2-9AF3-41FE-B7D4-35B36BCA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82562050-71FE-4732-9CC6-C8B06FB9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27C80187-9C79-412D-8FE1-A4BAC087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9A5D909C-2A18-45A5-8C54-C178CC68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2AE8356-13CD-4AD1-9F7D-35C993DA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3A73F615-8AB3-4E21-99AA-A3935EF2C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4EA41293-C571-4772-864B-7F2A79B7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92947B42-38B2-4E99-8F76-A198C668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C92F9564-06F8-4A11-8126-330D2F61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74142A26-333B-47B8-A065-C1C9B97B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544487E4-CA66-4FDC-80D8-B138ADC4A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0D4CC927-018E-4576-A4EF-A88D7421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AD8C22E5-3BC0-4745-BC0A-0A159A36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54B1CFCE-18A2-4B82-BF5E-B624968F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4C17A511-D2D5-47B0-B370-56F0C90A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BA241388-AB9A-4216-9661-9E9D400C3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A781AD60-810A-4DFD-B770-390544F6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9053DC1C-443B-4730-91C8-C365553E4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8EE087D6-3BA3-4AFC-BE2D-C63E0D55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55DA8E44-D6C2-481D-97EC-EBB8A1AC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3E92E2A0-75EA-470B-BBE0-C6F50FCD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451532FF-0FE5-4E6D-8418-A9167757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5D988DF0-55E0-4718-9CF2-388AE363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7217DC23-2A37-4540-90E0-471668E9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B19F5DD1-0953-414E-9027-7C1E01E2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2125107C-7BAB-49CA-80ED-5A9316E4B0D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7527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E5AD2AA-CB64-8446-BD43-240359FB7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3"/>
          <a:stretch/>
        </p:blipFill>
        <p:spPr>
          <a:xfrm>
            <a:off x="1827810" y="374884"/>
            <a:ext cx="5290442" cy="6108231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87AF163E-A3CA-4A16-8AB2-88509F8313CA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54BB45-A2CC-4155-AE45-94A6D99C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5F76FDDF-F783-42BC-B7F6-77443F63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BE381679-FF7F-4FB7-A330-071B2157A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456F8482-7D63-49B0-950A-519F3FEB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F2C58540-BCE0-4987-9EC1-5A4EBA92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F3E52494-4EDA-4135-A528-9D697A8F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D56E47D3-23A2-4666-BC7A-BBECBA71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33AF79CB-1146-47A0-9602-1875407E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F7B520B-69CC-476F-92FF-135D23FA2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A061E5AF-D896-469B-A448-25DE5E930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49B84A8F-69C1-46C5-8459-B35CA224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61C9E7A7-2BF5-4F65-95DF-F336E5F41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C2E60E3-4543-4A49-B9E0-BF4213FC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8BA2AE38-BD5F-489E-B322-C64B63CB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5F93BD75-F28A-48DE-805F-F7C61AF1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BA2B72DB-DF9C-4208-A3E0-D8BF72E5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DAED1551-5500-4E3F-A9B0-CC5FC68F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A981EF68-66D8-4844-AE0A-DF779FF7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F8B81868-3276-4958-9BF4-FBFCAAC6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F1502644-1F90-4049-B217-35329D05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D05CF195-477D-4E47-AED3-DD2BF393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BEEC315B-4A45-4206-9029-1884685F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5C5BAFC7-E0E4-45B4-A352-6C8F3ACD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CEDB94C6-FE02-4C95-B999-0A163A3B0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65F39BEA-B2C0-4666-9F97-2DDF6E8C5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92D8F755-8C91-45CB-BA60-4291C8F79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84DDE17E-4E9C-44CB-94C5-7679C95F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E29ECEBE-EE10-4B70-9938-9A433FD6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BEB0311B-E17E-480A-85BD-58C1419D9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48B8DB4E-B6AF-4712-AB52-788AC556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92CD33C3-531B-490C-9A63-EB13FD71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69458B2C-2E19-4FC1-B6C2-AEEBF45CF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38A0ECC7-6102-454C-9883-CA0A3F0F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FE528FAB-93C7-49FF-A98E-572D039D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B2558263-E4D8-4096-A7F2-35957F2C7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F79F1688-FDBE-4388-B467-A1FBA648E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67114B13-92F3-41B6-8DA8-AF05A138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15132A13-C9A4-41E6-9048-FCF9083C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B5DF86F0-63D9-4BEB-9E21-E292076C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F734133A-8B96-4C3E-BA6F-7B109746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33D67061-4A40-4E31-9F1C-1BD168381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1052461E-3513-4769-BE97-34AA1B457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9913ECF5-2AAC-4F2F-89B2-EDEBC6FB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1F83D94-39B1-4121-A9DA-F7EF02FF5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D941EC93-84BA-41F3-86D3-181EA86A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A82DF483-DFD4-4586-B0F2-16107125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32AF9BE3-50E6-4A93-9B20-A886D832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0C68F6A7-321A-4E71-9EFA-1123107F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00592D2A-6CA5-4D09-BDF5-0D0C31F1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DD006A0A-EC65-4CE5-B2A0-9F4D4F5D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FDAD5595-2F7D-418C-8A60-E6E50AC1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CCC278DD-BCE8-4E89-AE74-132EA76B1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ACF9B9B2-1106-4ACC-9A29-4A4203DA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587EB936-30BA-47A7-B35F-A797DD17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8FE95BB5-5D2D-4636-A4AB-0D47EA22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BA010B81-0D73-4D46-A913-EE02A31EF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AF56F1EB-E6E1-47C2-AB87-43E5B609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B65EE12E-A3C8-4B89-9484-FE5D3285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B6F06519-CFB7-40BA-A701-561B6739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972CAF0D-615A-45A5-BCF9-48AE0EF4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B0B189F9-378C-4CE7-8647-0A8E0AB8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A61DB97C-0D72-4EBA-9322-B71A490B3AC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6339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E5EC4DF2-6961-B044-9109-B726120D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66" y="405304"/>
            <a:ext cx="5101468" cy="6047392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52FDE607-A755-4155-AFD5-8BB265BC1096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888CA4-18C9-4BCB-9FF4-7E0BED0D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0920C7E4-FD3F-4887-9BFD-0226D08C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2E4A4E58-75D8-4FD5-A022-C553FF1F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85F0FA74-39EE-449C-B5D6-22E331581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B48D93BB-A69C-42C2-8F21-10CDA2FE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72C5B0DF-19C1-419B-A5C7-16AA0CF1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67A92F2-7CDA-4551-9EF5-5DDCC6EB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6B554649-BB89-4457-8A69-11DDBD49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8176ACC7-AD46-45B2-B8B5-8A088FF7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549BE461-F0E2-4192-8EB6-9DA2353D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BD35D7B-BDA9-4362-A962-E9666070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EB5BA1A0-F094-4C2E-AFB2-B83A9435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AE6A4A61-9F83-4559-B8A0-0B4FD92C1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2421F1E0-4473-4BC6-A29F-8B300EEF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9955AD9F-3F5C-4455-8251-5F97C5B9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3A7293CA-D33F-4DB7-8385-149A3F0C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B8782DEE-C0B4-4A00-854C-C9CE1BB2B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9BFCBF48-6DE1-4B35-914E-AE005988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8871009A-2ECC-487F-8CF7-F8B9340A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BDAC888F-9887-42EF-9C86-0FE4E011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563D13D8-8DD2-4ED2-B833-D4A9996F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8A0B888A-3A06-47F8-871F-777CE73E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8056BBF1-130E-4157-8300-A4654C9C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4A981361-69D4-49AB-ADBB-F6E108A4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28CF84E7-77CA-4F28-B087-077572C37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B9866020-938E-4A8F-98A1-CD04F3C1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3A05D9EE-9E53-4672-BEDB-AEB227FC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318794CB-202E-4EBF-BDB2-A5D96DA3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6094AF98-7886-46C3-835B-15EC8AF8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3E4FE66C-CF66-4923-B8AD-C0D4D5B01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D2B02AA1-718D-4F4D-A7C1-E371FD4A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714AF687-08A4-452C-B75F-BD992368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37F6494D-279A-4065-BF2C-B9501726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65DB8B5C-5F3A-46CA-B8E9-EBE1DE3B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931C6F39-A6C4-4FFD-84CA-319B1EB6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F099B9B-8223-48F9-8370-75A3B2DC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0CD1AB77-A20C-4C9C-B436-13D562B9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F0E2569B-67C7-484A-8760-71406AC0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F8149D9A-C8B4-4176-9956-C18C243A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E16F2A94-1DA5-402B-A294-6948E559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A554BC4-037D-4AE1-93D9-0F8BF51A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7D4BF531-2771-40DF-B70A-55A9750F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92AA94C6-F4AE-411F-89B1-98FAA99E1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AB6BB81A-82D7-4386-95A3-1D5A3E5C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3490EA44-6396-4AEE-90F4-19A52BC4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B52C2BA0-C759-4C73-9716-AF384A9ED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6ABD4350-E96E-4324-9D89-8A28153E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FCF1D195-8BBB-4FFF-A07D-EE0E42A1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63DF62B7-C3A1-41E3-91C3-7E13A4AE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65BAEAD3-0AAE-4479-B7E1-7B49D67E7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578BB40A-262D-41CC-9B1D-E0C72E49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35A7195E-C23D-4879-95F3-7AACC42D5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ADC5E664-8189-4C39-BFA7-7C6709E0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FC16727C-DC89-4AF3-B9F1-6E212C9B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F01D9D6A-068D-410D-8DA0-0B9AD4715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D00E9CD5-F58D-43A8-94C2-D5EDEC34E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583B97A1-783A-43C7-A71D-28EECACA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6E08D4D0-3C5B-4C57-8173-26C52F4E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4F7B7262-DD97-4679-8C72-C8FC26FF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85C9804B-8301-499F-8AAA-32552DA1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9238ED90-9EF4-40CD-8C88-30C97227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E743AD43-D9EE-46A9-B028-4CDBDFD08984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201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474C5836-78DA-744F-BCA8-3944E3B42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56" y="901214"/>
            <a:ext cx="6496087" cy="5055571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CBD22E87-702B-4838-8134-B2D30FE9A1AE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16</a:t>
            </a: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ADD533E0-5F55-4764-B771-A24B5874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7" name="Rectangle 127">
            <a:extLst>
              <a:ext uri="{FF2B5EF4-FFF2-40B4-BE49-F238E27FC236}">
                <a16:creationId xmlns:a16="http://schemas.microsoft.com/office/drawing/2014/main" id="{FFFE8B3E-F6E8-4262-A5C4-D384518E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8" name="Rectangle 128">
            <a:extLst>
              <a:ext uri="{FF2B5EF4-FFF2-40B4-BE49-F238E27FC236}">
                <a16:creationId xmlns:a16="http://schemas.microsoft.com/office/drawing/2014/main" id="{B69529E1-9675-4183-9F6C-A3A856EF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9" name="Rectangle 129">
            <a:extLst>
              <a:ext uri="{FF2B5EF4-FFF2-40B4-BE49-F238E27FC236}">
                <a16:creationId xmlns:a16="http://schemas.microsoft.com/office/drawing/2014/main" id="{EF5E04A7-F6ED-446D-B564-DABE3755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10" name="Rectangle 130">
            <a:extLst>
              <a:ext uri="{FF2B5EF4-FFF2-40B4-BE49-F238E27FC236}">
                <a16:creationId xmlns:a16="http://schemas.microsoft.com/office/drawing/2014/main" id="{808A28DA-4F45-441E-9353-1E052675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1" name="Rectangle 131">
            <a:extLst>
              <a:ext uri="{FF2B5EF4-FFF2-40B4-BE49-F238E27FC236}">
                <a16:creationId xmlns:a16="http://schemas.microsoft.com/office/drawing/2014/main" id="{CD0E4C5A-7D93-40B7-8D25-9B88C0B7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2" name="Rectangle 132">
            <a:extLst>
              <a:ext uri="{FF2B5EF4-FFF2-40B4-BE49-F238E27FC236}">
                <a16:creationId xmlns:a16="http://schemas.microsoft.com/office/drawing/2014/main" id="{7E94554E-36C6-4ABD-B0D3-CD2E68AF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3" name="Rectangle 133">
            <a:extLst>
              <a:ext uri="{FF2B5EF4-FFF2-40B4-BE49-F238E27FC236}">
                <a16:creationId xmlns:a16="http://schemas.microsoft.com/office/drawing/2014/main" id="{5531CAAE-C11C-4FC4-BCEE-E2B8D3EF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4" name="Rectangle 134">
            <a:extLst>
              <a:ext uri="{FF2B5EF4-FFF2-40B4-BE49-F238E27FC236}">
                <a16:creationId xmlns:a16="http://schemas.microsoft.com/office/drawing/2014/main" id="{625D0983-37CB-4DD3-A2C5-4A16E51C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5" name="Rectangle 135">
            <a:extLst>
              <a:ext uri="{FF2B5EF4-FFF2-40B4-BE49-F238E27FC236}">
                <a16:creationId xmlns:a16="http://schemas.microsoft.com/office/drawing/2014/main" id="{CA2973C6-7BBC-45C0-B080-B4FC1A69B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6" name="Rectangle 136">
            <a:extLst>
              <a:ext uri="{FF2B5EF4-FFF2-40B4-BE49-F238E27FC236}">
                <a16:creationId xmlns:a16="http://schemas.microsoft.com/office/drawing/2014/main" id="{8DFEFC44-251D-46E0-B998-F8C09EAE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7" name="Rectangle 137">
            <a:extLst>
              <a:ext uri="{FF2B5EF4-FFF2-40B4-BE49-F238E27FC236}">
                <a16:creationId xmlns:a16="http://schemas.microsoft.com/office/drawing/2014/main" id="{D6D2CF7F-689C-4EE8-94A6-FB11590C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8" name="Rectangle 138">
            <a:extLst>
              <a:ext uri="{FF2B5EF4-FFF2-40B4-BE49-F238E27FC236}">
                <a16:creationId xmlns:a16="http://schemas.microsoft.com/office/drawing/2014/main" id="{BCCBACFB-E6D5-488B-9E0C-0469BB69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9" name="Rectangle 139">
            <a:extLst>
              <a:ext uri="{FF2B5EF4-FFF2-40B4-BE49-F238E27FC236}">
                <a16:creationId xmlns:a16="http://schemas.microsoft.com/office/drawing/2014/main" id="{B7DACB99-6A14-43DC-85F4-C2EF29C2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20" name="Rectangle 140">
            <a:extLst>
              <a:ext uri="{FF2B5EF4-FFF2-40B4-BE49-F238E27FC236}">
                <a16:creationId xmlns:a16="http://schemas.microsoft.com/office/drawing/2014/main" id="{B3B63EA6-1BA6-4A33-B600-4ED279BC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1" name="Rectangle 141">
            <a:extLst>
              <a:ext uri="{FF2B5EF4-FFF2-40B4-BE49-F238E27FC236}">
                <a16:creationId xmlns:a16="http://schemas.microsoft.com/office/drawing/2014/main" id="{6D69985D-D560-438D-8950-1D9DCC23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2" name="Rectangle 142">
            <a:extLst>
              <a:ext uri="{FF2B5EF4-FFF2-40B4-BE49-F238E27FC236}">
                <a16:creationId xmlns:a16="http://schemas.microsoft.com/office/drawing/2014/main" id="{55D245A9-FA4D-4504-992D-42ED68BC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3" name="Rectangle 143">
            <a:extLst>
              <a:ext uri="{FF2B5EF4-FFF2-40B4-BE49-F238E27FC236}">
                <a16:creationId xmlns:a16="http://schemas.microsoft.com/office/drawing/2014/main" id="{693F25D8-776F-45AA-9C8B-9C9CC2E5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4" name="Rectangle 144">
            <a:extLst>
              <a:ext uri="{FF2B5EF4-FFF2-40B4-BE49-F238E27FC236}">
                <a16:creationId xmlns:a16="http://schemas.microsoft.com/office/drawing/2014/main" id="{7472A673-467E-4DD9-9337-65609DC34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5" name="Rectangle 145">
            <a:extLst>
              <a:ext uri="{FF2B5EF4-FFF2-40B4-BE49-F238E27FC236}">
                <a16:creationId xmlns:a16="http://schemas.microsoft.com/office/drawing/2014/main" id="{6C2005E5-AE03-4DFF-A76A-1573AF29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6" name="Rectangle 146">
            <a:extLst>
              <a:ext uri="{FF2B5EF4-FFF2-40B4-BE49-F238E27FC236}">
                <a16:creationId xmlns:a16="http://schemas.microsoft.com/office/drawing/2014/main" id="{1DEA33C3-06CE-487B-B930-F6EE7A218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7" name="Rectangle 147">
            <a:extLst>
              <a:ext uri="{FF2B5EF4-FFF2-40B4-BE49-F238E27FC236}">
                <a16:creationId xmlns:a16="http://schemas.microsoft.com/office/drawing/2014/main" id="{2B6B5C82-FE86-45CB-8412-94224FAE1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8" name="Rectangle 148">
            <a:extLst>
              <a:ext uri="{FF2B5EF4-FFF2-40B4-BE49-F238E27FC236}">
                <a16:creationId xmlns:a16="http://schemas.microsoft.com/office/drawing/2014/main" id="{654E4CD0-9D7E-4D4C-A6A2-AB4B937D0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9" name="Rectangle 149">
            <a:extLst>
              <a:ext uri="{FF2B5EF4-FFF2-40B4-BE49-F238E27FC236}">
                <a16:creationId xmlns:a16="http://schemas.microsoft.com/office/drawing/2014/main" id="{56C4D5EE-4ED4-428B-809D-85CFA3B8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30" name="Rectangle 150">
            <a:extLst>
              <a:ext uri="{FF2B5EF4-FFF2-40B4-BE49-F238E27FC236}">
                <a16:creationId xmlns:a16="http://schemas.microsoft.com/office/drawing/2014/main" id="{4F109D7D-6AE1-459F-80FB-4D5B8AB5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1" name="Rectangle 151">
            <a:extLst>
              <a:ext uri="{FF2B5EF4-FFF2-40B4-BE49-F238E27FC236}">
                <a16:creationId xmlns:a16="http://schemas.microsoft.com/office/drawing/2014/main" id="{596E4483-C4F2-4625-B49A-51EB61864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2" name="Rectangle 152">
            <a:extLst>
              <a:ext uri="{FF2B5EF4-FFF2-40B4-BE49-F238E27FC236}">
                <a16:creationId xmlns:a16="http://schemas.microsoft.com/office/drawing/2014/main" id="{3B0AD356-ABE5-4EA2-B642-51BC503DB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3" name="Rectangle 153">
            <a:extLst>
              <a:ext uri="{FF2B5EF4-FFF2-40B4-BE49-F238E27FC236}">
                <a16:creationId xmlns:a16="http://schemas.microsoft.com/office/drawing/2014/main" id="{CDEAAA60-B60E-46D1-B507-03649360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4" name="Rectangle 154">
            <a:extLst>
              <a:ext uri="{FF2B5EF4-FFF2-40B4-BE49-F238E27FC236}">
                <a16:creationId xmlns:a16="http://schemas.microsoft.com/office/drawing/2014/main" id="{D4131A08-CD5A-4434-88E5-F323D709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5" name="Rectangle 155">
            <a:extLst>
              <a:ext uri="{FF2B5EF4-FFF2-40B4-BE49-F238E27FC236}">
                <a16:creationId xmlns:a16="http://schemas.microsoft.com/office/drawing/2014/main" id="{2DD1FBC7-4B1D-4078-941D-3E6F3B54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6" name="Rectangle 156">
            <a:extLst>
              <a:ext uri="{FF2B5EF4-FFF2-40B4-BE49-F238E27FC236}">
                <a16:creationId xmlns:a16="http://schemas.microsoft.com/office/drawing/2014/main" id="{247E1974-4D47-416C-AF61-C89E60AA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7" name="Rectangle 157">
            <a:extLst>
              <a:ext uri="{FF2B5EF4-FFF2-40B4-BE49-F238E27FC236}">
                <a16:creationId xmlns:a16="http://schemas.microsoft.com/office/drawing/2014/main" id="{F002C099-26B5-4B74-9194-C1294A9D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8" name="Rectangle 158">
            <a:extLst>
              <a:ext uri="{FF2B5EF4-FFF2-40B4-BE49-F238E27FC236}">
                <a16:creationId xmlns:a16="http://schemas.microsoft.com/office/drawing/2014/main" id="{801C54CC-743A-4B4A-9498-11915C90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9" name="Rectangle 159">
            <a:extLst>
              <a:ext uri="{FF2B5EF4-FFF2-40B4-BE49-F238E27FC236}">
                <a16:creationId xmlns:a16="http://schemas.microsoft.com/office/drawing/2014/main" id="{B9E3B38D-B5C3-4DAE-BC14-DE96157F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40" name="Rectangle 160">
            <a:extLst>
              <a:ext uri="{FF2B5EF4-FFF2-40B4-BE49-F238E27FC236}">
                <a16:creationId xmlns:a16="http://schemas.microsoft.com/office/drawing/2014/main" id="{9B67DB71-5B21-4B24-9B37-DB665CB9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1" name="Rectangle 161">
            <a:extLst>
              <a:ext uri="{FF2B5EF4-FFF2-40B4-BE49-F238E27FC236}">
                <a16:creationId xmlns:a16="http://schemas.microsoft.com/office/drawing/2014/main" id="{2E6081BC-243F-44DA-A8E6-7BCD53E9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2" name="Rectangle 162">
            <a:extLst>
              <a:ext uri="{FF2B5EF4-FFF2-40B4-BE49-F238E27FC236}">
                <a16:creationId xmlns:a16="http://schemas.microsoft.com/office/drawing/2014/main" id="{F774EE57-A585-4E69-B420-44F8E71F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3" name="Rectangle 163">
            <a:extLst>
              <a:ext uri="{FF2B5EF4-FFF2-40B4-BE49-F238E27FC236}">
                <a16:creationId xmlns:a16="http://schemas.microsoft.com/office/drawing/2014/main" id="{D553C381-533D-48EB-A867-5C7B5B9B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4" name="Rectangle 164">
            <a:extLst>
              <a:ext uri="{FF2B5EF4-FFF2-40B4-BE49-F238E27FC236}">
                <a16:creationId xmlns:a16="http://schemas.microsoft.com/office/drawing/2014/main" id="{9B1469F0-602A-46C9-9FEF-96537ED2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5" name="Rectangle 165">
            <a:extLst>
              <a:ext uri="{FF2B5EF4-FFF2-40B4-BE49-F238E27FC236}">
                <a16:creationId xmlns:a16="http://schemas.microsoft.com/office/drawing/2014/main" id="{B6685362-76B5-4A21-B777-026E1AC25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6" name="Rectangle 166">
            <a:extLst>
              <a:ext uri="{FF2B5EF4-FFF2-40B4-BE49-F238E27FC236}">
                <a16:creationId xmlns:a16="http://schemas.microsoft.com/office/drawing/2014/main" id="{B8DB94CB-0606-4565-B72E-5A81750D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7" name="Rectangle 167">
            <a:extLst>
              <a:ext uri="{FF2B5EF4-FFF2-40B4-BE49-F238E27FC236}">
                <a16:creationId xmlns:a16="http://schemas.microsoft.com/office/drawing/2014/main" id="{2027A718-3376-4633-B6C2-DEA08A4E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8" name="Rectangle 168">
            <a:extLst>
              <a:ext uri="{FF2B5EF4-FFF2-40B4-BE49-F238E27FC236}">
                <a16:creationId xmlns:a16="http://schemas.microsoft.com/office/drawing/2014/main" id="{FD857F88-9890-45C5-B908-101E153A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9" name="Rectangle 169">
            <a:extLst>
              <a:ext uri="{FF2B5EF4-FFF2-40B4-BE49-F238E27FC236}">
                <a16:creationId xmlns:a16="http://schemas.microsoft.com/office/drawing/2014/main" id="{D466BD4B-51DB-417F-AA3B-0A47C1A3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50" name="Rectangle 170">
            <a:extLst>
              <a:ext uri="{FF2B5EF4-FFF2-40B4-BE49-F238E27FC236}">
                <a16:creationId xmlns:a16="http://schemas.microsoft.com/office/drawing/2014/main" id="{849C0F31-4C0B-4186-8AF3-02088F67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1" name="Rectangle 171">
            <a:extLst>
              <a:ext uri="{FF2B5EF4-FFF2-40B4-BE49-F238E27FC236}">
                <a16:creationId xmlns:a16="http://schemas.microsoft.com/office/drawing/2014/main" id="{49A3A5D5-115D-41FF-A52F-199F970A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2" name="Rectangle 172">
            <a:extLst>
              <a:ext uri="{FF2B5EF4-FFF2-40B4-BE49-F238E27FC236}">
                <a16:creationId xmlns:a16="http://schemas.microsoft.com/office/drawing/2014/main" id="{CB7975F7-86EE-441B-9BC1-8B62F2DC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3" name="Rectangle 173">
            <a:extLst>
              <a:ext uri="{FF2B5EF4-FFF2-40B4-BE49-F238E27FC236}">
                <a16:creationId xmlns:a16="http://schemas.microsoft.com/office/drawing/2014/main" id="{2E2EF01F-DA5A-4065-9C45-67A6F6D0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4" name="Rectangle 174">
            <a:extLst>
              <a:ext uri="{FF2B5EF4-FFF2-40B4-BE49-F238E27FC236}">
                <a16:creationId xmlns:a16="http://schemas.microsoft.com/office/drawing/2014/main" id="{A13794E0-1C58-4AC0-A00B-DFB483C4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5" name="Rectangle 175">
            <a:extLst>
              <a:ext uri="{FF2B5EF4-FFF2-40B4-BE49-F238E27FC236}">
                <a16:creationId xmlns:a16="http://schemas.microsoft.com/office/drawing/2014/main" id="{4473A921-93A3-4960-ACC8-F7124829A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6" name="Rectangle 176">
            <a:extLst>
              <a:ext uri="{FF2B5EF4-FFF2-40B4-BE49-F238E27FC236}">
                <a16:creationId xmlns:a16="http://schemas.microsoft.com/office/drawing/2014/main" id="{521D3B67-F3EB-4FFF-A5C5-2AC3325B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7" name="Rectangle 177">
            <a:extLst>
              <a:ext uri="{FF2B5EF4-FFF2-40B4-BE49-F238E27FC236}">
                <a16:creationId xmlns:a16="http://schemas.microsoft.com/office/drawing/2014/main" id="{221FCCDB-D37D-46F7-8FAE-D9223D19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8" name="Rectangle 178">
            <a:extLst>
              <a:ext uri="{FF2B5EF4-FFF2-40B4-BE49-F238E27FC236}">
                <a16:creationId xmlns:a16="http://schemas.microsoft.com/office/drawing/2014/main" id="{8F1AEF92-8514-4A13-8436-8F3A3E4FA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9" name="Rectangle 179">
            <a:extLst>
              <a:ext uri="{FF2B5EF4-FFF2-40B4-BE49-F238E27FC236}">
                <a16:creationId xmlns:a16="http://schemas.microsoft.com/office/drawing/2014/main" id="{01224110-0720-4B59-A283-9724C4E5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60" name="Rectangle 180">
            <a:extLst>
              <a:ext uri="{FF2B5EF4-FFF2-40B4-BE49-F238E27FC236}">
                <a16:creationId xmlns:a16="http://schemas.microsoft.com/office/drawing/2014/main" id="{68E5208A-3643-4E57-A4A3-5402376C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1" name="Rectangle 181">
            <a:extLst>
              <a:ext uri="{FF2B5EF4-FFF2-40B4-BE49-F238E27FC236}">
                <a16:creationId xmlns:a16="http://schemas.microsoft.com/office/drawing/2014/main" id="{98D6665F-ED79-4DC0-97F5-88E35BBFD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2" name="Rectangle 182">
            <a:extLst>
              <a:ext uri="{FF2B5EF4-FFF2-40B4-BE49-F238E27FC236}">
                <a16:creationId xmlns:a16="http://schemas.microsoft.com/office/drawing/2014/main" id="{640F41F7-7D3D-4B0D-BA16-0B5A3DD3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3" name="Rectangle 183">
            <a:extLst>
              <a:ext uri="{FF2B5EF4-FFF2-40B4-BE49-F238E27FC236}">
                <a16:creationId xmlns:a16="http://schemas.microsoft.com/office/drawing/2014/main" id="{5751BAE0-FA0A-47FA-9307-8C1C3CB21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4" name="Rectangle 184">
            <a:extLst>
              <a:ext uri="{FF2B5EF4-FFF2-40B4-BE49-F238E27FC236}">
                <a16:creationId xmlns:a16="http://schemas.microsoft.com/office/drawing/2014/main" id="{260A0CCA-801E-4303-B8D9-E5090CA9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5" name="Rectangle 185">
            <a:extLst>
              <a:ext uri="{FF2B5EF4-FFF2-40B4-BE49-F238E27FC236}">
                <a16:creationId xmlns:a16="http://schemas.microsoft.com/office/drawing/2014/main" id="{DE8F74DE-AA21-4BA2-ACB3-C0C1F09E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6" name="Rectangle 186">
            <a:extLst>
              <a:ext uri="{FF2B5EF4-FFF2-40B4-BE49-F238E27FC236}">
                <a16:creationId xmlns:a16="http://schemas.microsoft.com/office/drawing/2014/main" id="{8C2EB5DF-6C31-4F95-A2CD-2D6AF0FC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7" name="Rectangle 187">
            <a:extLst>
              <a:ext uri="{FF2B5EF4-FFF2-40B4-BE49-F238E27FC236}">
                <a16:creationId xmlns:a16="http://schemas.microsoft.com/office/drawing/2014/main" id="{F42C417E-DBF4-4941-B6B4-F99A7307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8" name="Rectangle 188">
            <a:extLst>
              <a:ext uri="{FF2B5EF4-FFF2-40B4-BE49-F238E27FC236}">
                <a16:creationId xmlns:a16="http://schemas.microsoft.com/office/drawing/2014/main" id="{2F328908-5FDA-40AA-B1F2-66DE1FA3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9" name="Rectangle 189">
            <a:extLst>
              <a:ext uri="{FF2B5EF4-FFF2-40B4-BE49-F238E27FC236}">
                <a16:creationId xmlns:a16="http://schemas.microsoft.com/office/drawing/2014/main" id="{56D7CCF9-0A2C-4A15-A47B-F66D32D1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70" name="Rectangle 190">
            <a:extLst>
              <a:ext uri="{FF2B5EF4-FFF2-40B4-BE49-F238E27FC236}">
                <a16:creationId xmlns:a16="http://schemas.microsoft.com/office/drawing/2014/main" id="{051B5474-AF0E-4110-8D7F-3E3F41BA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1" name="Rectangle 191">
            <a:extLst>
              <a:ext uri="{FF2B5EF4-FFF2-40B4-BE49-F238E27FC236}">
                <a16:creationId xmlns:a16="http://schemas.microsoft.com/office/drawing/2014/main" id="{9661144C-D17A-42C7-9B1B-10733AC31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2" name="Rectangle 192">
            <a:extLst>
              <a:ext uri="{FF2B5EF4-FFF2-40B4-BE49-F238E27FC236}">
                <a16:creationId xmlns:a16="http://schemas.microsoft.com/office/drawing/2014/main" id="{B1CA50B4-A0BD-49D6-BEC7-2781A817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3" name="Rectangle 193">
            <a:extLst>
              <a:ext uri="{FF2B5EF4-FFF2-40B4-BE49-F238E27FC236}">
                <a16:creationId xmlns:a16="http://schemas.microsoft.com/office/drawing/2014/main" id="{EF2FB41F-C89F-4FDF-8E4F-CDAA2BD8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4" name="Rectangle 194">
            <a:extLst>
              <a:ext uri="{FF2B5EF4-FFF2-40B4-BE49-F238E27FC236}">
                <a16:creationId xmlns:a16="http://schemas.microsoft.com/office/drawing/2014/main" id="{53A60812-3ECD-4FD8-8879-D5C263FE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5" name="Rectangle 195">
            <a:extLst>
              <a:ext uri="{FF2B5EF4-FFF2-40B4-BE49-F238E27FC236}">
                <a16:creationId xmlns:a16="http://schemas.microsoft.com/office/drawing/2014/main" id="{6179CC6D-D859-4D4A-A1FC-44B58F33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6" name="Rectangle 196">
            <a:extLst>
              <a:ext uri="{FF2B5EF4-FFF2-40B4-BE49-F238E27FC236}">
                <a16:creationId xmlns:a16="http://schemas.microsoft.com/office/drawing/2014/main" id="{99CCAB2C-9F86-43DD-9DDE-244E0E09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7" name="Rectangle 197">
            <a:extLst>
              <a:ext uri="{FF2B5EF4-FFF2-40B4-BE49-F238E27FC236}">
                <a16:creationId xmlns:a16="http://schemas.microsoft.com/office/drawing/2014/main" id="{FEB0B9B7-FCDE-401F-BADA-AC18CFF6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8" name="Rectangle 198">
            <a:extLst>
              <a:ext uri="{FF2B5EF4-FFF2-40B4-BE49-F238E27FC236}">
                <a16:creationId xmlns:a16="http://schemas.microsoft.com/office/drawing/2014/main" id="{479C2724-CFE4-47A1-870B-D00CDEBE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9" name="Rectangle 199">
            <a:extLst>
              <a:ext uri="{FF2B5EF4-FFF2-40B4-BE49-F238E27FC236}">
                <a16:creationId xmlns:a16="http://schemas.microsoft.com/office/drawing/2014/main" id="{33106073-87E0-4264-BAC6-A0F362CDB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80" name="Rectangle 200">
            <a:extLst>
              <a:ext uri="{FF2B5EF4-FFF2-40B4-BE49-F238E27FC236}">
                <a16:creationId xmlns:a16="http://schemas.microsoft.com/office/drawing/2014/main" id="{F8615D75-F52F-456F-A349-A5ECB3EA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1" name="Rectangle 201">
            <a:extLst>
              <a:ext uri="{FF2B5EF4-FFF2-40B4-BE49-F238E27FC236}">
                <a16:creationId xmlns:a16="http://schemas.microsoft.com/office/drawing/2014/main" id="{57D48D44-B729-4054-9174-CBEF482C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2" name="Rectangle 202">
            <a:extLst>
              <a:ext uri="{FF2B5EF4-FFF2-40B4-BE49-F238E27FC236}">
                <a16:creationId xmlns:a16="http://schemas.microsoft.com/office/drawing/2014/main" id="{8B4C6493-1DA3-45E8-83A7-BCACEC00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3" name="Rectangle 203">
            <a:extLst>
              <a:ext uri="{FF2B5EF4-FFF2-40B4-BE49-F238E27FC236}">
                <a16:creationId xmlns:a16="http://schemas.microsoft.com/office/drawing/2014/main" id="{EB00824E-C123-4B79-87A7-6B251809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4" name="Rectangle 204">
            <a:extLst>
              <a:ext uri="{FF2B5EF4-FFF2-40B4-BE49-F238E27FC236}">
                <a16:creationId xmlns:a16="http://schemas.microsoft.com/office/drawing/2014/main" id="{F53C013D-7BD6-4CFE-A452-E074B127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5" name="Rectangle 205">
            <a:extLst>
              <a:ext uri="{FF2B5EF4-FFF2-40B4-BE49-F238E27FC236}">
                <a16:creationId xmlns:a16="http://schemas.microsoft.com/office/drawing/2014/main" id="{997A66A2-DBDC-4BD5-868F-1444891B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6" name="Rectangle 206">
            <a:extLst>
              <a:ext uri="{FF2B5EF4-FFF2-40B4-BE49-F238E27FC236}">
                <a16:creationId xmlns:a16="http://schemas.microsoft.com/office/drawing/2014/main" id="{AB735666-9FA9-4068-865F-1A46CB13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7" name="Rectangle 207">
            <a:extLst>
              <a:ext uri="{FF2B5EF4-FFF2-40B4-BE49-F238E27FC236}">
                <a16:creationId xmlns:a16="http://schemas.microsoft.com/office/drawing/2014/main" id="{3F6E8619-636F-43BC-AA01-238A7480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8" name="Rectangle 208">
            <a:extLst>
              <a:ext uri="{FF2B5EF4-FFF2-40B4-BE49-F238E27FC236}">
                <a16:creationId xmlns:a16="http://schemas.microsoft.com/office/drawing/2014/main" id="{EE94B810-7347-4490-9F7D-42C0F4B04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9" name="Rectangle 209">
            <a:extLst>
              <a:ext uri="{FF2B5EF4-FFF2-40B4-BE49-F238E27FC236}">
                <a16:creationId xmlns:a16="http://schemas.microsoft.com/office/drawing/2014/main" id="{4601086D-95F8-4DFD-B854-23E3CD21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90" name="Rectangle 210">
            <a:extLst>
              <a:ext uri="{FF2B5EF4-FFF2-40B4-BE49-F238E27FC236}">
                <a16:creationId xmlns:a16="http://schemas.microsoft.com/office/drawing/2014/main" id="{E1C7530D-222D-49A8-8BB4-1126A6CD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1" name="Rectangle 211">
            <a:extLst>
              <a:ext uri="{FF2B5EF4-FFF2-40B4-BE49-F238E27FC236}">
                <a16:creationId xmlns:a16="http://schemas.microsoft.com/office/drawing/2014/main" id="{49A73CFC-4A56-4E40-B88D-6B3777AC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2" name="Rectangle 212">
            <a:extLst>
              <a:ext uri="{FF2B5EF4-FFF2-40B4-BE49-F238E27FC236}">
                <a16:creationId xmlns:a16="http://schemas.microsoft.com/office/drawing/2014/main" id="{BE684395-EDF2-4E43-8B62-8BA7D133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3" name="Rectangle 213">
            <a:extLst>
              <a:ext uri="{FF2B5EF4-FFF2-40B4-BE49-F238E27FC236}">
                <a16:creationId xmlns:a16="http://schemas.microsoft.com/office/drawing/2014/main" id="{9DC70FDC-1506-4BA9-8451-3D3AA36C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4" name="Rectangle 214">
            <a:extLst>
              <a:ext uri="{FF2B5EF4-FFF2-40B4-BE49-F238E27FC236}">
                <a16:creationId xmlns:a16="http://schemas.microsoft.com/office/drawing/2014/main" id="{1DCE621A-9114-4234-A25D-B041A8D3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5" name="Rectangle 215">
            <a:extLst>
              <a:ext uri="{FF2B5EF4-FFF2-40B4-BE49-F238E27FC236}">
                <a16:creationId xmlns:a16="http://schemas.microsoft.com/office/drawing/2014/main" id="{B520D56E-9798-4AE0-96CA-3068ED57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6" name="Rectangle 216">
            <a:extLst>
              <a:ext uri="{FF2B5EF4-FFF2-40B4-BE49-F238E27FC236}">
                <a16:creationId xmlns:a16="http://schemas.microsoft.com/office/drawing/2014/main" id="{06C7351A-2DBB-46BE-BE0B-554F34B7D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7" name="Rectangle 217">
            <a:extLst>
              <a:ext uri="{FF2B5EF4-FFF2-40B4-BE49-F238E27FC236}">
                <a16:creationId xmlns:a16="http://schemas.microsoft.com/office/drawing/2014/main" id="{16585A98-885A-4D37-8D21-830D2E46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8" name="Rectangle 218">
            <a:extLst>
              <a:ext uri="{FF2B5EF4-FFF2-40B4-BE49-F238E27FC236}">
                <a16:creationId xmlns:a16="http://schemas.microsoft.com/office/drawing/2014/main" id="{F7565FB6-B7B7-4A64-8A87-20080C1DA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9" name="Rectangle 219">
            <a:extLst>
              <a:ext uri="{FF2B5EF4-FFF2-40B4-BE49-F238E27FC236}">
                <a16:creationId xmlns:a16="http://schemas.microsoft.com/office/drawing/2014/main" id="{5E7E0317-1699-4A0C-9F10-4631F949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100" name="Rectangle 220">
            <a:extLst>
              <a:ext uri="{FF2B5EF4-FFF2-40B4-BE49-F238E27FC236}">
                <a16:creationId xmlns:a16="http://schemas.microsoft.com/office/drawing/2014/main" id="{9504029E-6066-4E34-833B-E7B59627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1" name="Rectangle 221">
            <a:extLst>
              <a:ext uri="{FF2B5EF4-FFF2-40B4-BE49-F238E27FC236}">
                <a16:creationId xmlns:a16="http://schemas.microsoft.com/office/drawing/2014/main" id="{5D58F48B-3BFE-4EE1-9BF6-E0F83BAA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2" name="Rectangle 222">
            <a:extLst>
              <a:ext uri="{FF2B5EF4-FFF2-40B4-BE49-F238E27FC236}">
                <a16:creationId xmlns:a16="http://schemas.microsoft.com/office/drawing/2014/main" id="{69E70201-5FAD-4FC0-A34C-064F654B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3" name="Rectangle 223">
            <a:extLst>
              <a:ext uri="{FF2B5EF4-FFF2-40B4-BE49-F238E27FC236}">
                <a16:creationId xmlns:a16="http://schemas.microsoft.com/office/drawing/2014/main" id="{296DEB5D-5F64-4254-9A7A-60B596DC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4" name="Rectangle 224">
            <a:extLst>
              <a:ext uri="{FF2B5EF4-FFF2-40B4-BE49-F238E27FC236}">
                <a16:creationId xmlns:a16="http://schemas.microsoft.com/office/drawing/2014/main" id="{DC68AD0B-6431-41CE-919B-DA3D8A27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5" name="Rectangle 225">
            <a:extLst>
              <a:ext uri="{FF2B5EF4-FFF2-40B4-BE49-F238E27FC236}">
                <a16:creationId xmlns:a16="http://schemas.microsoft.com/office/drawing/2014/main" id="{ED6804D6-5526-4893-8F47-641FB73B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6" name="Rectangle 226">
            <a:extLst>
              <a:ext uri="{FF2B5EF4-FFF2-40B4-BE49-F238E27FC236}">
                <a16:creationId xmlns:a16="http://schemas.microsoft.com/office/drawing/2014/main" id="{3914D9CB-3A57-4D60-96FE-D712527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7" name="Rectangle 227">
            <a:extLst>
              <a:ext uri="{FF2B5EF4-FFF2-40B4-BE49-F238E27FC236}">
                <a16:creationId xmlns:a16="http://schemas.microsoft.com/office/drawing/2014/main" id="{9A96D571-F72F-44CC-8335-A7A5F5E4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8" name="Rectangle 228">
            <a:extLst>
              <a:ext uri="{FF2B5EF4-FFF2-40B4-BE49-F238E27FC236}">
                <a16:creationId xmlns:a16="http://schemas.microsoft.com/office/drawing/2014/main" id="{F89D4F5E-4307-4D52-B9DA-DAE81E6C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9" name="Rectangle 229">
            <a:extLst>
              <a:ext uri="{FF2B5EF4-FFF2-40B4-BE49-F238E27FC236}">
                <a16:creationId xmlns:a16="http://schemas.microsoft.com/office/drawing/2014/main" id="{54E16132-40C9-4480-80CF-CCE741F0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10" name="Rectangle 230">
            <a:extLst>
              <a:ext uri="{FF2B5EF4-FFF2-40B4-BE49-F238E27FC236}">
                <a16:creationId xmlns:a16="http://schemas.microsoft.com/office/drawing/2014/main" id="{45B14BC8-D7D0-42C8-AC51-8BDBC90A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1" name="Rectangle 231">
            <a:extLst>
              <a:ext uri="{FF2B5EF4-FFF2-40B4-BE49-F238E27FC236}">
                <a16:creationId xmlns:a16="http://schemas.microsoft.com/office/drawing/2014/main" id="{53EEEF60-0D35-46BB-BE38-976824F6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2" name="Rectangle 232">
            <a:extLst>
              <a:ext uri="{FF2B5EF4-FFF2-40B4-BE49-F238E27FC236}">
                <a16:creationId xmlns:a16="http://schemas.microsoft.com/office/drawing/2014/main" id="{74C19C4B-D64A-4731-8D0E-384AB873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3" name="Rectangle 233">
            <a:extLst>
              <a:ext uri="{FF2B5EF4-FFF2-40B4-BE49-F238E27FC236}">
                <a16:creationId xmlns:a16="http://schemas.microsoft.com/office/drawing/2014/main" id="{0F62E561-A4EF-4338-866B-B879A3C8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4" name="Rectangle 234">
            <a:extLst>
              <a:ext uri="{FF2B5EF4-FFF2-40B4-BE49-F238E27FC236}">
                <a16:creationId xmlns:a16="http://schemas.microsoft.com/office/drawing/2014/main" id="{7F882FFF-0D3F-40F3-B448-91795F58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5" name="Rectangle 235">
            <a:extLst>
              <a:ext uri="{FF2B5EF4-FFF2-40B4-BE49-F238E27FC236}">
                <a16:creationId xmlns:a16="http://schemas.microsoft.com/office/drawing/2014/main" id="{1286DE90-8B9B-41DE-B52E-929C25B57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6" name="Rectangle 236">
            <a:extLst>
              <a:ext uri="{FF2B5EF4-FFF2-40B4-BE49-F238E27FC236}">
                <a16:creationId xmlns:a16="http://schemas.microsoft.com/office/drawing/2014/main" id="{E0027E26-D131-4526-8F84-F40EB5DF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7" name="Rectangle 237">
            <a:extLst>
              <a:ext uri="{FF2B5EF4-FFF2-40B4-BE49-F238E27FC236}">
                <a16:creationId xmlns:a16="http://schemas.microsoft.com/office/drawing/2014/main" id="{0552ECAE-C302-49C1-84E1-C8FDA49F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8" name="Rectangle 238">
            <a:extLst>
              <a:ext uri="{FF2B5EF4-FFF2-40B4-BE49-F238E27FC236}">
                <a16:creationId xmlns:a16="http://schemas.microsoft.com/office/drawing/2014/main" id="{D069B3CB-4539-48ED-975A-3E339D06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9" name="Rectangle 239">
            <a:extLst>
              <a:ext uri="{FF2B5EF4-FFF2-40B4-BE49-F238E27FC236}">
                <a16:creationId xmlns:a16="http://schemas.microsoft.com/office/drawing/2014/main" id="{2D1D5854-BE27-4578-AA0D-74D6C208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20" name="Rectangle 240">
            <a:extLst>
              <a:ext uri="{FF2B5EF4-FFF2-40B4-BE49-F238E27FC236}">
                <a16:creationId xmlns:a16="http://schemas.microsoft.com/office/drawing/2014/main" id="{E7B4A79B-5064-4EBA-A35C-08440BA0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1" name="Rectangle 241">
            <a:extLst>
              <a:ext uri="{FF2B5EF4-FFF2-40B4-BE49-F238E27FC236}">
                <a16:creationId xmlns:a16="http://schemas.microsoft.com/office/drawing/2014/main" id="{D73A8EBF-171B-43F3-ABF3-6007C105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2" name="Rectangle 242">
            <a:extLst>
              <a:ext uri="{FF2B5EF4-FFF2-40B4-BE49-F238E27FC236}">
                <a16:creationId xmlns:a16="http://schemas.microsoft.com/office/drawing/2014/main" id="{3932A944-1084-468F-863E-5A07E6741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3" name="Rectangle 243">
            <a:extLst>
              <a:ext uri="{FF2B5EF4-FFF2-40B4-BE49-F238E27FC236}">
                <a16:creationId xmlns:a16="http://schemas.microsoft.com/office/drawing/2014/main" id="{BA318AB9-1A13-420E-B056-D1EAE471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4" name="Rectangle 244">
            <a:extLst>
              <a:ext uri="{FF2B5EF4-FFF2-40B4-BE49-F238E27FC236}">
                <a16:creationId xmlns:a16="http://schemas.microsoft.com/office/drawing/2014/main" id="{545EC088-6EBA-4273-8B11-AF4B6EAD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5" name="Rectangle 245">
            <a:extLst>
              <a:ext uri="{FF2B5EF4-FFF2-40B4-BE49-F238E27FC236}">
                <a16:creationId xmlns:a16="http://schemas.microsoft.com/office/drawing/2014/main" id="{21E3361B-A854-4BFE-895D-2F56CDE0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6" name="Rectangle 246">
            <a:extLst>
              <a:ext uri="{FF2B5EF4-FFF2-40B4-BE49-F238E27FC236}">
                <a16:creationId xmlns:a16="http://schemas.microsoft.com/office/drawing/2014/main" id="{0828061C-7626-49F1-8F06-FCC02163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7" name="Yıldız: 12 Nokta 126">
            <a:extLst>
              <a:ext uri="{FF2B5EF4-FFF2-40B4-BE49-F238E27FC236}">
                <a16:creationId xmlns:a16="http://schemas.microsoft.com/office/drawing/2014/main" id="{AEA7234D-A85E-4CF9-86E1-59AAEA7DFE33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4423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FC63C0AF-AD97-3E4E-9832-6422F386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14" y="919756"/>
            <a:ext cx="5905372" cy="5242592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39B2252C-A783-4989-AEA5-9CB35D703B78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17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2478671B-CF4E-4C70-9A98-3E7324A6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47E0BC7C-5614-4158-A506-088D3111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A31DCDA6-CF7D-4F2C-A106-4D881537B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D30AE43F-349A-45C0-8503-47604384C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4D75EE05-C371-4B3B-8431-112CAA21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801D8F3D-73F9-4479-88D3-2724F82EC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4B6F5115-4CA0-4920-AD27-9BC8D18F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C64265B1-C5E8-459F-93D1-70D6AE6F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3E60C9CD-6B28-4530-A750-48DE18C6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0BAF60AC-C230-4B52-8D29-6EA3E5C9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E673EC03-6412-46AC-89CE-4AFA8ABE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17E523D3-CB57-486D-8C9D-64591391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9A62EA5D-7FB3-49CD-966C-102F28C64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035EFEB4-FBAF-496C-96CE-1B2CCF6E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16B1EA53-89C9-444B-8A6E-32FBEF75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B3A43954-768F-4752-958E-AA5FD8F2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9FC6DA5F-115B-4C55-BDD1-662F79C6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C23AA1F9-83D5-4F55-A1A2-C026CFA8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FB5E52F7-BB6E-4A32-A445-CC5C1A3C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D49F25A4-56F0-4028-9F8D-6D6E83F50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8DF461C7-325E-4B7B-A2BF-3F8FEABB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984C212E-0618-40C7-BD00-6EF96735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6E32B1B7-2865-4F65-A5BE-82E1372E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1E495D5A-794A-4B26-B4C1-6ADAC01B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86EC02C7-4595-4FBF-80F8-A5410B71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CF9E8C94-F9F7-4111-9C4A-C8A77531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3CFA6060-029B-4A7B-9E5D-74F0786A1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EBC25912-C9D6-4F57-BBBB-F394EF02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3485FB60-06B1-489C-BBD4-F6CB1F30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BE283677-D416-40EF-AC1A-78598F3B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F9CAC91B-09C2-4F5D-AE07-2622FB55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42D6AE36-9A5C-48D6-9916-1DBB7484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3887B68A-5E8F-421D-9F9C-DEB29F66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D3171DA8-85C0-4745-A1BE-22DD5F58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5AFF185B-1AA4-4909-B410-94C66909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82255644-C76A-48AD-B6A1-C68239978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2DF78125-5BA8-467A-8A26-802A6F74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CCB2C29E-3824-4168-B1E7-79E69478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1C17BA2D-7C45-45B5-A687-6D25C20F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27C517F1-AC6A-4FE8-A0D3-9B0AE538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F5C332DC-E6FE-4769-9EE3-E7AD66E3A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B1761F24-6673-4C9F-B161-A1B51F76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4A16A034-9881-4517-8A6F-5D62340B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94D88E9B-451A-40D1-BB72-98DA40474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31A09CAF-901A-4DF8-83F7-8CA10192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93934681-978A-4227-87AC-74C84258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B7EA3846-05C6-45D3-A4EE-5333AC0C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4684773B-BA19-4BBD-86BF-B28CF2005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B1A8F2DE-7B2F-4205-8CC1-4084A58A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62DE8D4C-65A0-42CD-92FA-10462CBC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97588FD7-E740-425D-9E16-599F9083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DF0EB53E-525E-48B3-8B04-2B380092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8218D603-224B-4960-9D18-DC6AB170D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CF222712-530B-4D74-8BBB-7A49F1CE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91F693AF-673D-4A00-A398-B294F00B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3AF399C4-6A84-4B21-8DB0-66F47CE8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5BA50C3F-F645-489D-8AC6-CEA04A818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68590B13-9AB4-44EE-9406-6D1DDEF0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9BEB54F5-B933-47D8-A32B-26A34E07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2EDCB315-92A3-454C-9ACB-21A7992D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D0BF7B8A-6979-421F-A8EB-5677E5F52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4F955DC1-BE4A-4BCC-B274-6C956C0C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F4C19944-C517-4DF6-BAA7-C829F5DF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936A5C43-4A1F-4AA5-83CE-DDB6247A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22B50A90-747B-433D-AFBD-212A17AB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465EAF0E-9399-4BAF-B266-8A923F5A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FD04AE51-C1CF-4BA7-8303-6F7A00A1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57E3A48F-E15C-4452-A4DF-839B8BD5E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5B6162C5-1EDD-44EF-8D9D-8A56D8F4E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784EB786-FC69-4ECB-9FEF-4535AF5A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96C1BCA2-3728-49EF-931C-236EF8044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96003ED3-84D3-4D08-8D36-273B301D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8D4AAC9C-05E8-40B7-9849-E9716771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CD5C6AB5-5154-4E42-BD34-150B86FD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C6C07071-1A95-45CB-8882-89A33F25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198DFAC7-AC6E-4A9B-B75F-7536C6B4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95339CE2-E19A-4CD2-A3F1-01B38205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1F9E323E-C268-4140-8497-23DB330F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D8178A02-E808-4DC4-9BC7-5B1B2262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1D75EB60-3150-450B-BB17-D6F90928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C397A719-F54F-46BD-99DC-4ECF874D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FA28FEB5-EBAE-43A1-A3BC-047822DF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F2B00A5E-9B94-43FF-98CF-A3EFEAEF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74CBAC2F-FD98-4650-BA72-401B16F5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59465231-4264-4AE7-AB39-332A96A1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4701445D-AAEA-4022-BC71-3788CC4D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08ABEEF2-6D40-4351-A831-61F34EB9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1C194EAB-EB31-46F6-ACF3-623427DC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96299E41-B263-4899-9844-6DB84DB3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B63EF8F3-366C-4256-A376-D1A4E264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FEBDE222-4504-4DD8-8F12-9D149AEE4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8463299E-7D2B-4A84-B858-84A28ACE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2FB6BD26-C374-4786-A703-6A51C1E22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C645DAE0-DDF8-4870-BDFE-538984BF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B8A2BB0D-468D-483F-B70D-F7A28B301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F56DC562-FF6A-4EAE-8F9F-62652126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A76EC742-C107-4830-813C-1C2F3C92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DA60E279-D996-4CEB-80FE-D3B75116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585B318A-4BF6-4F39-A1A2-DFB17919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70496DE7-1867-4ACE-89F1-325422FA9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C5C0C983-0789-49AF-9B81-6B9A4908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8D482372-811E-44D6-A0CA-3298C084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A74A78AB-7B26-49B7-8490-C8BAF073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2014052A-3126-407F-A886-42D3E44B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85F726A7-F3FD-4B1B-8BE9-9D885CD6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6D3DF7CF-CDAA-496A-B709-384E644A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DD1EBBA0-C079-46BB-A721-1EB86A8E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D38B22EF-1E2F-4A6B-8F40-258AC67D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D87C14EF-C0A1-47F0-927E-0BD3E925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833232C1-D063-4679-B7D6-3C49E5D1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CB09903C-C637-4065-B622-7452067B7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9AE1E1D5-12E0-4B23-AF8E-C7424B0B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4330FE57-559F-4CA5-B04F-07BFC2F13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4BEBACE5-C4D6-49EC-B5E4-1AFFF7A50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FE7D6C81-91A7-4AF9-B71A-12BD694A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11C78361-EE0A-46EB-9E9B-A145F6B9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2C29A13A-2FC2-4457-A52B-6578A772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E13F2F54-1964-4D05-97CF-0D92687A3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97A43281-4CB7-4792-8C68-F96CB5F1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B2682253-4D87-4D24-821F-CE91B122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4EFA59A6-77BF-48CD-861E-A23354436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93828735-12BB-4894-9C8D-1ED5A861F0DC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4423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DEE6465C-3AEC-A144-9C8B-4123B397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74" y="812214"/>
            <a:ext cx="6720851" cy="5634397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0FB5FFCF-A5AB-410E-B4EF-D2A6EEC8C0D5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18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38184109-0D9A-4FCC-8B93-CE19C9755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5C7A6EAD-BE7D-4922-8948-E6D671B3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6AF8F1DA-F8D7-4AC2-8F8A-CB6909A0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B34BC8BE-9BE1-4A59-A898-A7863A87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CE9E5A9A-6AEC-4134-91F0-CAD7FA27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4E217914-99EF-478C-8410-334447B7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1721A139-D4A0-458D-979C-B752D65D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983C300F-0B85-4157-AFB2-4C8475BB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FFD353ED-7EF5-4E03-950F-CBC1C2EB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EFFF419F-7E63-401F-8AC1-7145E9DF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69137D52-79BA-4C8F-BF2E-27589114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F943CFF6-A3E2-4061-9192-FEF824C0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567C41F2-101D-4DBF-83F3-5F23A3FC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DB969F05-A315-4891-8342-A8882390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6A247B01-297B-4AA3-8BC6-EE415FF4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78926258-3E68-45DE-9B5B-2376FABD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B16824AB-5EED-4CF7-80F1-63D458D9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5FCF56A2-7867-44ED-9F8D-D667FF93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218F8092-99C5-454E-B569-2D196855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3A1AF389-DC49-4F13-819A-FFFAC90E0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183E5A71-09FE-4AF0-95CC-57AB6328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7AF74535-79B1-4B4B-9FE1-C027DCCC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45339AA4-6397-47FE-9C11-177CCBD76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4FCAB3F0-12AB-416D-9E36-E3536DA9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F173BC92-B192-4B40-B872-BEC0C93E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CA028D20-AA9D-44DA-A24F-5A860F8D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8DBCF390-A715-42C9-B5AA-5DB7B01B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7B7FA4BE-7D4A-487A-BA67-D1D066AF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ED5ED197-7F1E-458A-ADBB-417B90398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2835960A-7C3F-429F-A4A6-2D7811B0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08BE9ECE-6ADA-43FF-91D6-5F13B5E2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6AB3C302-7179-4BB5-AA7B-9D9C3A09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51F321F5-6468-47C8-BF3E-42A62C48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68E171D5-293F-4712-B970-152A6B24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646491AF-44DA-44BC-A391-DDB3C3D4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3BAF05D9-5993-4334-B486-8FD9A4A2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1F846439-B676-4120-A9E6-BAF40C43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986098EA-DB75-4378-9B35-7AE0F0BD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A463172E-E6FC-4C4C-9431-C6F7DE41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013D52E4-4647-4C8D-BE14-8CBD7E74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054B8654-0F82-454A-8605-AD09A9FF1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39F2AA3B-E9D7-42FA-9AD3-26EE2893F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3C048EF0-F177-4E6F-8DB2-B0A837E3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F6571C48-41A8-4619-A783-EE380553D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E26BCD1F-17E8-493A-86E3-A8ABF54D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E913FB46-0726-4FF2-9CD9-A36B4A07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1915607B-7AE1-4274-9C1C-5E5D6BABA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69010E73-95E5-44FE-8E59-1B7430E2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CBC79531-D6D4-46D5-A65A-159AFC5FA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5B8C09C2-2745-4AF4-9EDB-5552600A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52FCC943-DCAE-4B11-B72E-BB635A9F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45EADEF8-2D27-4030-8EBA-82A05CCA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E51488FB-45E9-4B42-8BCB-C6D9E6B28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B69D7004-D574-47FE-81E7-F84DE41D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C6F71B48-95A8-4D59-A5D3-EB60546F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1BF717C8-FDDE-4CA2-BFAB-7D231368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B1D749DD-7A35-4B41-92F8-D1BE7C92B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1436D1F9-1225-4572-8610-AD3AC58C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9ED2DB77-4B7D-4A08-AB5C-29773995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C4B6F4D4-2D1F-43F1-AC42-2E83DB9F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115F6891-4BB9-4938-93C8-184BB175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F3C4A199-3532-4D46-B2E1-BF01C54F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CA6F87F2-A7E5-460C-BA93-EE561EDA0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DE347328-445B-4FEB-BA31-C045D36E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4FD69A4B-100A-4542-9377-A350B23E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1C829F95-2BF1-4BF6-9C87-3FBB316C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DCA9090C-59B9-4802-9CCC-B73743366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3A3763C3-F16F-402F-9FC6-9E48FE62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8317B2A0-DDA8-4BE4-A409-094B1EF6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23F1EE30-4C6A-415C-B7D0-82CB207B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FCC313AE-5721-4387-A5AB-D2E2648B3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886C3591-4AA3-4EA3-B71E-D4F2B841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53AE00A2-3047-4A4E-A605-57A9B7E6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F061CF03-35EA-402B-A0BD-72F38C53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AAFBA8D7-65BD-401A-BC39-CEB50EC6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E350CFE5-A34B-42AC-9EA4-A0C9DD1C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64F43630-441E-496C-9503-7B34D954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53AEAF1B-BB4F-407E-B2F7-6436ADCA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6CDB6844-4E46-441F-8097-521221E7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6977151E-39B0-4197-8497-0CAC30E1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722363E1-FEE9-49FA-883A-38ABBDEB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D29C9C54-7C0A-4CAC-8F88-EC521C6D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372E5F69-DC23-433C-B4A6-6AF6F6D8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E6D195ED-8C38-4579-8A6F-2487F2B3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33ECD55C-B3F3-4DE1-9DB5-3C791F91F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541F6F5A-09C0-4E0C-9AC5-DB5B2AE8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4DF469B3-7FCC-4C13-9A60-78210F41F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4802E781-3B95-4398-9C6B-4362A3D8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451C6FC6-ADB6-43B6-84F0-7E9A9043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B769A474-83A8-4B3A-BFCD-080BDC3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367B71AC-A266-41D9-BF42-F0D9CA1C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190D923F-25F2-4F0C-8707-D006F964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64833618-D349-4EDB-9F41-890925ED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12A5971E-5805-4E2B-A71A-802AADFD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14A1286C-BF61-4E9C-9BDA-1D7E8941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B541AC47-9126-49AF-9BCD-1D75F836D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27E6F66F-8F9B-4809-88A9-DFCA2665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42E5F8B6-8E97-451A-9277-2EF2D83C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2D7E05F3-B2F3-452C-BB01-70042880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3050392F-FE15-4535-96DA-97DE5728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A4774511-E6EF-45E6-96A7-497382B3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BB63BD55-00BB-4CD6-A379-A7E96F04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21E6E283-09CC-4266-8D84-53587E39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CBCE8FA8-E60E-41BE-851D-B608D8C8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F4A276BC-1C53-4DEA-9BE9-859C7CDA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4F463609-463C-4FF3-899C-4EA5222E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394CCBBB-2BD2-463F-8FDF-79FBA959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5AE919E0-997A-4939-BBF4-9E0598B1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E654818E-857D-4CCB-9DE7-0204A7D1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779118A6-E5C2-4BAA-BAB1-587951D7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35CFABF3-81A8-41CC-AA13-BCA95305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782BCFB8-4238-43A5-B39B-311D8517B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96D1BDC6-E1BF-49EA-9B87-80ACD58C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514BE6E6-8576-4FAE-9771-A520B2F9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6657E9D6-3AE3-4CC2-BCB6-FBD7351D1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FE58E768-792D-4FEF-8DCE-E29642ADC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0BDB3CF3-3AA7-419C-9D3A-F353911FF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A7A22D25-8334-404C-AA62-3E306F541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58A885EE-6277-4FA8-A922-739DF954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1D229CBD-DD75-4294-8225-64BF6375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345E24B2-0DF8-4FA7-A5C6-5021B07A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F08C24DA-04F4-44C0-9668-49AA70887F8D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660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F1F72976-F6EA-FC41-BB3D-D74141D1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08" y="494576"/>
            <a:ext cx="4868324" cy="5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49AEEB1-C405-8C45-8BAD-101D53928BF7}"/>
              </a:ext>
            </a:extLst>
          </p:cNvPr>
          <p:cNvSpPr txBox="1"/>
          <p:nvPr/>
        </p:nvSpPr>
        <p:spPr>
          <a:xfrm>
            <a:off x="3667787" y="25207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dirty="0"/>
          </a:p>
        </p:txBody>
      </p:sp>
      <p:sp>
        <p:nvSpPr>
          <p:cNvPr id="6" name="Yıldız: 7 Nokta 5">
            <a:extLst>
              <a:ext uri="{FF2B5EF4-FFF2-40B4-BE49-F238E27FC236}">
                <a16:creationId xmlns:a16="http://schemas.microsoft.com/office/drawing/2014/main" id="{9D0BDBF5-4A54-4191-A026-B99E8B54DED1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sp>
        <p:nvSpPr>
          <p:cNvPr id="101" name="Rectangle 3">
            <a:extLst>
              <a:ext uri="{FF2B5EF4-FFF2-40B4-BE49-F238E27FC236}">
                <a16:creationId xmlns:a16="http://schemas.microsoft.com/office/drawing/2014/main" id="{E800C109-8F0F-49CB-90CB-D16017B0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102" name="Rectangle 64">
            <a:extLst>
              <a:ext uri="{FF2B5EF4-FFF2-40B4-BE49-F238E27FC236}">
                <a16:creationId xmlns:a16="http://schemas.microsoft.com/office/drawing/2014/main" id="{449861CE-3D02-4FFF-A54F-C5839B7C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103" name="Rectangle 65">
            <a:extLst>
              <a:ext uri="{FF2B5EF4-FFF2-40B4-BE49-F238E27FC236}">
                <a16:creationId xmlns:a16="http://schemas.microsoft.com/office/drawing/2014/main" id="{F98F6838-7187-446D-A4A1-ECB2AAA2A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104" name="Rectangle 66">
            <a:extLst>
              <a:ext uri="{FF2B5EF4-FFF2-40B4-BE49-F238E27FC236}">
                <a16:creationId xmlns:a16="http://schemas.microsoft.com/office/drawing/2014/main" id="{CFF03471-1669-491A-A29B-E7291C9FE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105" name="Rectangle 67">
            <a:extLst>
              <a:ext uri="{FF2B5EF4-FFF2-40B4-BE49-F238E27FC236}">
                <a16:creationId xmlns:a16="http://schemas.microsoft.com/office/drawing/2014/main" id="{AABB9BF1-F0AA-4286-865A-129BD67C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6" name="Rectangle 68">
            <a:extLst>
              <a:ext uri="{FF2B5EF4-FFF2-40B4-BE49-F238E27FC236}">
                <a16:creationId xmlns:a16="http://schemas.microsoft.com/office/drawing/2014/main" id="{A8228B4C-F520-40FD-9D58-F311ADB4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7" name="Rectangle 69">
            <a:extLst>
              <a:ext uri="{FF2B5EF4-FFF2-40B4-BE49-F238E27FC236}">
                <a16:creationId xmlns:a16="http://schemas.microsoft.com/office/drawing/2014/main" id="{0DE3C541-C66D-484E-AB59-CB26A8C3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08" name="Rectangle 70">
            <a:extLst>
              <a:ext uri="{FF2B5EF4-FFF2-40B4-BE49-F238E27FC236}">
                <a16:creationId xmlns:a16="http://schemas.microsoft.com/office/drawing/2014/main" id="{57BF6B7F-D54D-464E-A07A-5607C6AB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09" name="Rectangle 71">
            <a:extLst>
              <a:ext uri="{FF2B5EF4-FFF2-40B4-BE49-F238E27FC236}">
                <a16:creationId xmlns:a16="http://schemas.microsoft.com/office/drawing/2014/main" id="{0FA4A0A9-CAFF-4F27-BF65-0D3C4D386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10" name="Rectangle 72">
            <a:extLst>
              <a:ext uri="{FF2B5EF4-FFF2-40B4-BE49-F238E27FC236}">
                <a16:creationId xmlns:a16="http://schemas.microsoft.com/office/drawing/2014/main" id="{173B5219-D988-4E90-97A1-DBA99F2FF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11" name="Rectangle 73">
            <a:extLst>
              <a:ext uri="{FF2B5EF4-FFF2-40B4-BE49-F238E27FC236}">
                <a16:creationId xmlns:a16="http://schemas.microsoft.com/office/drawing/2014/main" id="{B68C105B-7720-416A-B4D3-4039B438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12" name="Rectangle 74">
            <a:extLst>
              <a:ext uri="{FF2B5EF4-FFF2-40B4-BE49-F238E27FC236}">
                <a16:creationId xmlns:a16="http://schemas.microsoft.com/office/drawing/2014/main" id="{9D92AE05-B61F-43B0-B4B9-C173854B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13" name="Rectangle 75">
            <a:extLst>
              <a:ext uri="{FF2B5EF4-FFF2-40B4-BE49-F238E27FC236}">
                <a16:creationId xmlns:a16="http://schemas.microsoft.com/office/drawing/2014/main" id="{B9BB8B66-F94D-4E79-8701-D54DC464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14" name="Rectangle 76">
            <a:extLst>
              <a:ext uri="{FF2B5EF4-FFF2-40B4-BE49-F238E27FC236}">
                <a16:creationId xmlns:a16="http://schemas.microsoft.com/office/drawing/2014/main" id="{0EFDFF98-5642-424B-8E8E-7CA449E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15" name="Rectangle 77">
            <a:extLst>
              <a:ext uri="{FF2B5EF4-FFF2-40B4-BE49-F238E27FC236}">
                <a16:creationId xmlns:a16="http://schemas.microsoft.com/office/drawing/2014/main" id="{A51ECD16-0577-4DF9-95EE-9CB7E865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16" name="Rectangle 78">
            <a:extLst>
              <a:ext uri="{FF2B5EF4-FFF2-40B4-BE49-F238E27FC236}">
                <a16:creationId xmlns:a16="http://schemas.microsoft.com/office/drawing/2014/main" id="{0137F266-F5F2-447A-A61E-5BB9DC99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117" name="Rectangle 79">
            <a:extLst>
              <a:ext uri="{FF2B5EF4-FFF2-40B4-BE49-F238E27FC236}">
                <a16:creationId xmlns:a16="http://schemas.microsoft.com/office/drawing/2014/main" id="{2E336AE9-53ED-4A41-97F7-A995A882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118" name="Rectangle 80">
            <a:extLst>
              <a:ext uri="{FF2B5EF4-FFF2-40B4-BE49-F238E27FC236}">
                <a16:creationId xmlns:a16="http://schemas.microsoft.com/office/drawing/2014/main" id="{E4AFF5A4-7295-47ED-A53F-776B4DFE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119" name="Rectangle 81">
            <a:extLst>
              <a:ext uri="{FF2B5EF4-FFF2-40B4-BE49-F238E27FC236}">
                <a16:creationId xmlns:a16="http://schemas.microsoft.com/office/drawing/2014/main" id="{293A4BE4-F117-4986-822B-0371BD82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120" name="Rectangle 82">
            <a:extLst>
              <a:ext uri="{FF2B5EF4-FFF2-40B4-BE49-F238E27FC236}">
                <a16:creationId xmlns:a16="http://schemas.microsoft.com/office/drawing/2014/main" id="{AFD3630F-E0EB-4495-B210-64620C142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121" name="Rectangle 83">
            <a:extLst>
              <a:ext uri="{FF2B5EF4-FFF2-40B4-BE49-F238E27FC236}">
                <a16:creationId xmlns:a16="http://schemas.microsoft.com/office/drawing/2014/main" id="{269AB28E-E303-44F6-8CE9-888601C1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122" name="Rectangle 84">
            <a:extLst>
              <a:ext uri="{FF2B5EF4-FFF2-40B4-BE49-F238E27FC236}">
                <a16:creationId xmlns:a16="http://schemas.microsoft.com/office/drawing/2014/main" id="{784A26A7-B317-45B1-B523-4F0051D7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123" name="Rectangle 85">
            <a:extLst>
              <a:ext uri="{FF2B5EF4-FFF2-40B4-BE49-F238E27FC236}">
                <a16:creationId xmlns:a16="http://schemas.microsoft.com/office/drawing/2014/main" id="{E1DDD1A4-353D-498E-992E-63841773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124" name="Rectangle 86">
            <a:extLst>
              <a:ext uri="{FF2B5EF4-FFF2-40B4-BE49-F238E27FC236}">
                <a16:creationId xmlns:a16="http://schemas.microsoft.com/office/drawing/2014/main" id="{B9FB5865-89D2-4D92-A9C6-2099E36B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125" name="Rectangle 87">
            <a:extLst>
              <a:ext uri="{FF2B5EF4-FFF2-40B4-BE49-F238E27FC236}">
                <a16:creationId xmlns:a16="http://schemas.microsoft.com/office/drawing/2014/main" id="{A51B53AD-DA6D-47C4-80E4-CE16E9FE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126" name="Rectangle 88">
            <a:extLst>
              <a:ext uri="{FF2B5EF4-FFF2-40B4-BE49-F238E27FC236}">
                <a16:creationId xmlns:a16="http://schemas.microsoft.com/office/drawing/2014/main" id="{293681BF-C522-49E7-B3E8-4408307D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127" name="Rectangle 89">
            <a:extLst>
              <a:ext uri="{FF2B5EF4-FFF2-40B4-BE49-F238E27FC236}">
                <a16:creationId xmlns:a16="http://schemas.microsoft.com/office/drawing/2014/main" id="{217E173A-0DDD-4103-AA9C-7F31FAB1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128" name="Rectangle 90">
            <a:extLst>
              <a:ext uri="{FF2B5EF4-FFF2-40B4-BE49-F238E27FC236}">
                <a16:creationId xmlns:a16="http://schemas.microsoft.com/office/drawing/2014/main" id="{25A0B3CB-2B5F-4081-B693-F1CA279D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129" name="Rectangle 91">
            <a:extLst>
              <a:ext uri="{FF2B5EF4-FFF2-40B4-BE49-F238E27FC236}">
                <a16:creationId xmlns:a16="http://schemas.microsoft.com/office/drawing/2014/main" id="{3725975B-A986-4A8B-B158-F7A4926D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130" name="Rectangle 92">
            <a:extLst>
              <a:ext uri="{FF2B5EF4-FFF2-40B4-BE49-F238E27FC236}">
                <a16:creationId xmlns:a16="http://schemas.microsoft.com/office/drawing/2014/main" id="{9FFCD82A-9600-4CF0-9116-DC5734A1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131" name="Rectangle 93">
            <a:extLst>
              <a:ext uri="{FF2B5EF4-FFF2-40B4-BE49-F238E27FC236}">
                <a16:creationId xmlns:a16="http://schemas.microsoft.com/office/drawing/2014/main" id="{3EA94D1E-F007-4A8B-B9D5-0E3634B64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133" name="Rectangle 94">
            <a:extLst>
              <a:ext uri="{FF2B5EF4-FFF2-40B4-BE49-F238E27FC236}">
                <a16:creationId xmlns:a16="http://schemas.microsoft.com/office/drawing/2014/main" id="{DC4689ED-7077-4697-8EC2-3496D919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134" name="Rectangle 95">
            <a:extLst>
              <a:ext uri="{FF2B5EF4-FFF2-40B4-BE49-F238E27FC236}">
                <a16:creationId xmlns:a16="http://schemas.microsoft.com/office/drawing/2014/main" id="{8E47A309-745A-456D-8456-D35C6B23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135" name="Rectangle 96">
            <a:extLst>
              <a:ext uri="{FF2B5EF4-FFF2-40B4-BE49-F238E27FC236}">
                <a16:creationId xmlns:a16="http://schemas.microsoft.com/office/drawing/2014/main" id="{2EBDB124-1F9C-4251-8B9F-7F04848C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136" name="Rectangle 97">
            <a:extLst>
              <a:ext uri="{FF2B5EF4-FFF2-40B4-BE49-F238E27FC236}">
                <a16:creationId xmlns:a16="http://schemas.microsoft.com/office/drawing/2014/main" id="{E44C19DC-4B2F-4247-91B8-DBCAB47E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137" name="Rectangle 98">
            <a:extLst>
              <a:ext uri="{FF2B5EF4-FFF2-40B4-BE49-F238E27FC236}">
                <a16:creationId xmlns:a16="http://schemas.microsoft.com/office/drawing/2014/main" id="{726A271D-4168-42E2-92D2-F796AD32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138" name="Rectangle 99">
            <a:extLst>
              <a:ext uri="{FF2B5EF4-FFF2-40B4-BE49-F238E27FC236}">
                <a16:creationId xmlns:a16="http://schemas.microsoft.com/office/drawing/2014/main" id="{9F9BD88A-B2AE-4BF1-A510-5C59828F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139" name="Rectangle 100">
            <a:extLst>
              <a:ext uri="{FF2B5EF4-FFF2-40B4-BE49-F238E27FC236}">
                <a16:creationId xmlns:a16="http://schemas.microsoft.com/office/drawing/2014/main" id="{7D35A664-F398-468D-AEC4-F25647371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140" name="Rectangle 101">
            <a:extLst>
              <a:ext uri="{FF2B5EF4-FFF2-40B4-BE49-F238E27FC236}">
                <a16:creationId xmlns:a16="http://schemas.microsoft.com/office/drawing/2014/main" id="{8CEBB645-BD3B-49BE-9ADF-26B64BD45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141" name="Rectangle 102">
            <a:extLst>
              <a:ext uri="{FF2B5EF4-FFF2-40B4-BE49-F238E27FC236}">
                <a16:creationId xmlns:a16="http://schemas.microsoft.com/office/drawing/2014/main" id="{928349EF-A45E-40ED-8EE5-B76C19F9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142" name="Rectangle 103">
            <a:extLst>
              <a:ext uri="{FF2B5EF4-FFF2-40B4-BE49-F238E27FC236}">
                <a16:creationId xmlns:a16="http://schemas.microsoft.com/office/drawing/2014/main" id="{04C3A68B-34D1-40A1-954B-5230E763A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143" name="Rectangle 104">
            <a:extLst>
              <a:ext uri="{FF2B5EF4-FFF2-40B4-BE49-F238E27FC236}">
                <a16:creationId xmlns:a16="http://schemas.microsoft.com/office/drawing/2014/main" id="{58D660A0-41D1-4FC8-A584-274165FB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144" name="Rectangle 105">
            <a:extLst>
              <a:ext uri="{FF2B5EF4-FFF2-40B4-BE49-F238E27FC236}">
                <a16:creationId xmlns:a16="http://schemas.microsoft.com/office/drawing/2014/main" id="{AED46E39-7F5A-484E-A923-29A7DB89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145" name="Rectangle 106">
            <a:extLst>
              <a:ext uri="{FF2B5EF4-FFF2-40B4-BE49-F238E27FC236}">
                <a16:creationId xmlns:a16="http://schemas.microsoft.com/office/drawing/2014/main" id="{9FDA5E70-EC92-48FA-B293-7533DB09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146" name="Rectangle 107">
            <a:extLst>
              <a:ext uri="{FF2B5EF4-FFF2-40B4-BE49-F238E27FC236}">
                <a16:creationId xmlns:a16="http://schemas.microsoft.com/office/drawing/2014/main" id="{966681A5-4247-4B69-A627-DC152722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147" name="Rectangle 108">
            <a:extLst>
              <a:ext uri="{FF2B5EF4-FFF2-40B4-BE49-F238E27FC236}">
                <a16:creationId xmlns:a16="http://schemas.microsoft.com/office/drawing/2014/main" id="{B40F0981-10C4-4863-A320-4D6208F6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148" name="Rectangle 109">
            <a:extLst>
              <a:ext uri="{FF2B5EF4-FFF2-40B4-BE49-F238E27FC236}">
                <a16:creationId xmlns:a16="http://schemas.microsoft.com/office/drawing/2014/main" id="{0A83A4E8-751E-4CBB-A0D5-63BC86AC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149" name="Rectangle 110">
            <a:extLst>
              <a:ext uri="{FF2B5EF4-FFF2-40B4-BE49-F238E27FC236}">
                <a16:creationId xmlns:a16="http://schemas.microsoft.com/office/drawing/2014/main" id="{7B168FF4-7864-4B02-8CFD-77059252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150" name="Rectangle 111">
            <a:extLst>
              <a:ext uri="{FF2B5EF4-FFF2-40B4-BE49-F238E27FC236}">
                <a16:creationId xmlns:a16="http://schemas.microsoft.com/office/drawing/2014/main" id="{F473CE7D-2D7C-41CB-B341-52ECB939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151" name="Rectangle 112">
            <a:extLst>
              <a:ext uri="{FF2B5EF4-FFF2-40B4-BE49-F238E27FC236}">
                <a16:creationId xmlns:a16="http://schemas.microsoft.com/office/drawing/2014/main" id="{FC94D702-9BFC-4931-9AF7-086372C8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152" name="Rectangle 113">
            <a:extLst>
              <a:ext uri="{FF2B5EF4-FFF2-40B4-BE49-F238E27FC236}">
                <a16:creationId xmlns:a16="http://schemas.microsoft.com/office/drawing/2014/main" id="{228A4CC3-2338-4C44-8E55-048950E6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153" name="Rectangle 114">
            <a:extLst>
              <a:ext uri="{FF2B5EF4-FFF2-40B4-BE49-F238E27FC236}">
                <a16:creationId xmlns:a16="http://schemas.microsoft.com/office/drawing/2014/main" id="{A67BB64A-03E2-4A9E-B44F-6BD4F78D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154" name="Rectangle 115">
            <a:extLst>
              <a:ext uri="{FF2B5EF4-FFF2-40B4-BE49-F238E27FC236}">
                <a16:creationId xmlns:a16="http://schemas.microsoft.com/office/drawing/2014/main" id="{4FD54319-0AE2-4E75-885C-D20ED844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155" name="Rectangle 116">
            <a:extLst>
              <a:ext uri="{FF2B5EF4-FFF2-40B4-BE49-F238E27FC236}">
                <a16:creationId xmlns:a16="http://schemas.microsoft.com/office/drawing/2014/main" id="{A2125122-66DD-40C5-B6C9-626E4CF9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156" name="Rectangle 117">
            <a:extLst>
              <a:ext uri="{FF2B5EF4-FFF2-40B4-BE49-F238E27FC236}">
                <a16:creationId xmlns:a16="http://schemas.microsoft.com/office/drawing/2014/main" id="{CE8A0AED-8142-49C3-9E2D-40D88E2A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157" name="Rectangle 118">
            <a:extLst>
              <a:ext uri="{FF2B5EF4-FFF2-40B4-BE49-F238E27FC236}">
                <a16:creationId xmlns:a16="http://schemas.microsoft.com/office/drawing/2014/main" id="{F98B1AFF-C3C8-4513-A2E5-117FFF14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158" name="Rectangle 119">
            <a:extLst>
              <a:ext uri="{FF2B5EF4-FFF2-40B4-BE49-F238E27FC236}">
                <a16:creationId xmlns:a16="http://schemas.microsoft.com/office/drawing/2014/main" id="{8727F5C4-0CEF-4720-8BAE-467BDB3B8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159" name="Rectangle 120">
            <a:extLst>
              <a:ext uri="{FF2B5EF4-FFF2-40B4-BE49-F238E27FC236}">
                <a16:creationId xmlns:a16="http://schemas.microsoft.com/office/drawing/2014/main" id="{89BCAF4B-71C4-43FF-B0B4-073710F9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160" name="Rectangle 121">
            <a:extLst>
              <a:ext uri="{FF2B5EF4-FFF2-40B4-BE49-F238E27FC236}">
                <a16:creationId xmlns:a16="http://schemas.microsoft.com/office/drawing/2014/main" id="{5CE1F02A-E6EB-4218-8ADA-A032C1F5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161" name="Rectangle 122">
            <a:extLst>
              <a:ext uri="{FF2B5EF4-FFF2-40B4-BE49-F238E27FC236}">
                <a16:creationId xmlns:a16="http://schemas.microsoft.com/office/drawing/2014/main" id="{183BC5F4-E443-4F89-B0BC-91E327F0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162" name="Rectangle 123">
            <a:extLst>
              <a:ext uri="{FF2B5EF4-FFF2-40B4-BE49-F238E27FC236}">
                <a16:creationId xmlns:a16="http://schemas.microsoft.com/office/drawing/2014/main" id="{3E9D5046-0FF9-4D74-BB3A-9FAA34BE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7" name="Yıldız: 12 Nokta 66">
            <a:extLst>
              <a:ext uri="{FF2B5EF4-FFF2-40B4-BE49-F238E27FC236}">
                <a16:creationId xmlns:a16="http://schemas.microsoft.com/office/drawing/2014/main" id="{DE71884B-AD8E-439E-A44B-CBB6DA36C4BD}"/>
              </a:ext>
            </a:extLst>
          </p:cNvPr>
          <p:cNvSpPr/>
          <p:nvPr/>
        </p:nvSpPr>
        <p:spPr>
          <a:xfrm>
            <a:off x="7669618" y="5268901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790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C4B4EEF0-56E8-194E-A147-D48C6B0F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58" y="746617"/>
            <a:ext cx="7169759" cy="4889182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2D532E82-8F67-413D-97AB-186C83CDE8D3}"/>
              </a:ext>
            </a:extLst>
          </p:cNvPr>
          <p:cNvSpPr/>
          <p:nvPr/>
        </p:nvSpPr>
        <p:spPr>
          <a:xfrm>
            <a:off x="188485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19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EB7526B9-414F-4B38-A1EE-FACCB9D9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137EBEA6-B553-466B-AD5E-748A30DA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84C78010-A26D-40E3-8115-CA2CFE5DF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23653A1D-1BCC-48F1-A759-4DE10CAA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6839AF5B-DDE2-4EEC-A7AB-1C4A325D3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3CE405CE-85C8-4D00-A4E6-0158698A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3DAF1EE0-319A-49F8-B6AC-5E528EBD3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6DFD43FF-CB4C-4F6C-B384-A1640A59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F0301557-0275-4F15-BE56-399C74E0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8FFD0AA3-D91A-4DD2-A012-49B2F7A1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CF92AE34-6DCB-4D1A-9179-233171DC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F8F30099-2F57-47D6-BC97-5690F85C5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5E5BC578-D645-42F3-8417-5C32B8F9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A06CE7E2-117D-43B2-B426-450D0A90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F436A683-A077-41A4-B46B-BB80A2C4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9902622C-E13F-4AD8-99A5-6926014C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950A692E-11B3-48D8-B421-0B99ACBB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7A9FAA86-CC71-478D-A049-179D3E8E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2C1EBF05-40EB-4D81-92CC-11527039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699BBF4A-1359-4882-ABC8-2EE95A79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65A75966-ABC9-46AF-9C1E-C730AFB7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88952522-2C74-45DC-8AC1-2AC29643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69DE85E3-782D-4ABA-A69C-6B9CCE03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A4447B1F-C24D-475F-AA5A-E2420C65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CEB5E8A3-D3CF-43F4-9424-38815DFD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FD4CD8CA-217E-4A2A-9A28-E0CCA7A88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48B6C0C5-A9C9-4183-9C01-12A5220A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05A9AF9A-6E49-4352-A526-F844B5D58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AA2BA8BD-E5E7-4452-A62A-689FA468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24079513-D07A-49C5-BEFA-5B6D2CD2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514455F0-FBC6-4620-AE25-B204F7B7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517E32AB-A900-42E5-BB17-2A7BAFAF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EF2B17BE-914C-4AF2-860C-237D9211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2D74DFFF-1B66-4739-8913-B1B8A4786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7CAD1FC9-BF6F-4866-9F26-1003889F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C10532E1-F751-43B5-88FA-A96B4060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24B29D5E-F7A5-4EEF-BD03-93EBB10E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368F5351-33D9-4FCB-8BD3-B9FAC02E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3AD1DBA2-B9BD-469E-B0E5-D55B01A3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C23282E4-F9AB-4666-BF99-EE363FA9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996F1D0C-81E2-4657-A601-1FE30404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74A61AA1-951F-4E0F-BF77-4A3D5094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697E6678-FEE7-4DED-8B03-BD871143D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86C8599D-B88B-4962-9F26-D6F03B84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6B2EB0FF-5A11-4E5D-8D9C-AF4C2F95B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E9584E22-6413-4255-8AE2-2D9F5979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F933CBDC-EB76-4C9F-B284-9A6618239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725A4BE8-D2F5-4710-9C00-F0D114DA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844922A8-EB71-4136-884D-95911222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532D2CEC-09D6-4C92-87CB-FF28DF17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25EFCC08-7949-4252-92DF-007E844D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B6FDC44E-2233-43CD-882B-C851B265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EFB5ADF2-575C-4E31-A9EE-F0C6C3DF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B45338F7-1420-4A40-A0AA-9D1E9E73A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8E1C2886-CBB4-4604-90B9-7EDDCB5B1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464D4389-D208-4BB0-A099-4DC7F302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51B545ED-C6A2-4DF2-B558-0D452F78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AB930E5E-D50D-47B8-BC69-40174441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84DADDF4-F6AC-46A3-9CCF-3DC8385E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9803E319-6013-4874-B963-857E6A0F1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D7DAB158-C156-484B-8839-956BC3B1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F419D96F-B8EB-454B-BEB3-DDB3C680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6EFDA57D-EA71-4866-8529-6E41A687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9F6BAE65-B517-4336-B178-76BC4C3C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25750922-4A12-4EEF-AD19-B7407CB6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F8B19487-FA5E-4BCC-B751-99D22FE70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F211FB13-6652-4CDD-A971-C516B052D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979C7051-5886-4B7E-B187-C03FCF41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28C2EB41-953C-44A8-8D0C-6E7B3074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96EDD7F7-B022-44A4-A484-E3BE5A6ED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67D4F829-D58B-4F8C-9A19-5530AE3E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F189770B-AE19-4420-AC1D-ED398B9DC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8785541F-51FB-432F-BF9E-19E938B1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4C5EEC33-14E0-4B02-8936-E3E2785B4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6DD25ECB-047B-4210-BCD8-BA8A2A67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C78AD121-142A-43E2-B58B-D047B88DD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F457BA1B-3095-4273-994B-F78C90E7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35350209-F264-4F72-84C6-6A624A18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30FCC723-B36F-4896-AA88-BE3580B5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44514D82-8C93-4957-8E62-3A3A61914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BC2E4BD8-F20A-49A8-8480-1A427CBC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AE7EBD0E-2CF6-4D14-8D0B-C7A86B50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D0665D06-81D0-40EF-B382-EC33FF14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865D3B7D-EF8C-4AD2-9959-506A8033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8182943C-BD86-49D7-B944-7228439E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83EA803F-EB84-48A1-A6CA-962F8E821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ED1F345D-D128-4FCF-A996-6F975353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105A96F1-0676-4288-85F4-98CD3283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9CFB4A6F-3191-45E7-AC65-446D4449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32F39D65-E6BD-4630-803D-E1BEE8A7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B7802B54-4BE2-4EED-B0CB-D7B77F7D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44E591E5-80A5-4EF9-A22A-84C861783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B1429731-8C84-4242-B721-EA2C7AAF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7187AD58-9A21-4A90-8B93-BF9BFCA4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5F08A018-2263-4613-99DA-FF9ADE26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E05630EE-31F8-4843-B453-BFC44A7C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CEF214EC-136D-4B28-A311-CC0DC430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A69E9294-08BD-4234-A829-3D6DE3EE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74A396D1-B0B8-4E17-9EB5-556E3A74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D912C23A-E859-4FB9-898C-15C415B76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52FC37A5-19B5-4D41-BA35-015955B7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9A022C6A-9C56-43B8-B924-341B714D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1A740F86-3118-4B19-85A5-00967DA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FDD76389-7C15-4232-8ACE-19598115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D90B416A-E43F-4FAF-9950-CDDFAF44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702F7B8F-7AC0-4C24-AA0D-8795EB48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4A7614A2-2B3A-480E-B9E8-8A82A4B1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EC913154-7B7D-409D-9EED-E63C04CEF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5E504DFB-A7E0-4836-8684-132354A7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7C692736-86FB-427F-9768-C12D850B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406492FA-D0F7-4A6C-A71B-48C8192E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900FD3E1-E011-4E40-812F-C5BDE9AD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7700441C-A246-4299-BB47-75A80594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6DF5CB5B-033B-44DB-84BE-3AA81206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71DA693B-FB77-4F98-93EE-C7E41D26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9D0B456F-B038-471F-9D42-D87701E1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80D636C1-EC37-4A08-9997-1B8C1168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5ADCCB8B-A455-4D6C-B7B5-12ED5B46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53A781A2-B2BD-4670-B047-E27DF8EEC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951AC39B-4DD2-4005-86E5-0A54839E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92B070CE-486D-4EAF-B592-6A408037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BC6ACB42-A7AF-4123-AD3B-966EAC3483CF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812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4D7AFC4A-F7A9-1843-BD90-EE778ED0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72" y="287846"/>
            <a:ext cx="4156912" cy="6282307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73D8C73B-AC8F-4595-845E-85F4D51DF011}"/>
              </a:ext>
            </a:extLst>
          </p:cNvPr>
          <p:cNvSpPr/>
          <p:nvPr/>
        </p:nvSpPr>
        <p:spPr>
          <a:xfrm>
            <a:off x="216620" y="269345"/>
            <a:ext cx="1147945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20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50CA64BB-D1CC-4C48-B07A-CD9A76DB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FED5CCD5-62A7-4BB9-9F92-0F7CA8587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5B51554A-8947-4667-99D4-5DB6C671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7A53732B-B32D-4510-931E-C08F4C64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5073099D-3FC9-42E3-8D5D-EFC01A50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67428CC2-D3BE-47C4-8277-0A1E8E79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FD13E571-554D-407C-BFE4-5462755A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A686EDF9-409C-4916-A4ED-F8F8A777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092C26B4-2DF7-429C-92F3-5AD9ED16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6B9374AD-0255-4913-BAA2-8C506C12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AC45164A-1ED6-4629-B4D6-E13C18055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F4645009-1604-4656-9884-EF0E478B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A7D163B5-7A78-45C2-A82B-D5D2D7D2D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64BF2530-9264-4B44-B150-A18648ED8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2D6AF0D5-9217-4AAB-9B18-A913F34AD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6E67A8DE-6D50-4389-A4A3-7A270FB2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2F3895EF-AECE-46DB-9061-B65396EA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A7B7F99C-9C17-4CB8-8327-FAAF6860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E2CBF3A9-D1E4-418A-9A8E-3A714031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B5BE25B8-C903-4672-ACFE-DE2D7C62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67B27175-3573-4A90-A02C-028E0482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BAD256BC-EA00-4466-A00F-52E314C1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2E90E119-D8CD-4A91-B621-AA4F9E72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0C1968BD-B931-4656-AD12-01DC27EF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888D1E2D-B52D-4E41-B66B-67BB1BFD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C3BBAB9E-B2B0-4ED6-B562-49AF0B9A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679D54D3-38E3-4E83-98ED-68FE77D3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16C0BE54-EAEB-4026-AF3C-B883D4AA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BA344E28-C12E-4BC1-810C-3BFE3E54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EBDC7C7C-9944-4B04-99EB-52A1310F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840868D2-DDB5-4D83-8449-E32FF25A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715D233A-FB91-4BBB-B08A-F387B97C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21E557E0-A883-42EC-BF66-D7EA23D1D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B14B9AE5-3208-49CF-ADE3-49912BF6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713F3DBA-DFC8-420D-AF40-15D2C852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D77D2511-0BDF-45F8-B0B1-20A04736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32695912-6BF1-488E-BA90-89EBD2DAB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A966DDBE-34EA-4D1A-AE8B-7DCFFA5B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9DEAC01D-3796-42F8-8BBC-F2AFA40E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A0F858DA-5DCB-4C93-8F8B-D3AD0E7A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4B01D3AD-91E4-424B-B0E4-1097CBCB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4E7DC212-A99D-4E5C-AC30-4E3BC26A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B46C53C5-F04F-4D9F-9BF1-B357CDBD2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39B5E15E-1F1D-44B9-9729-0ADF46CA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EB16C3DC-6AF5-4184-A16A-9347FB7B2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BD807FF4-C097-47EA-8847-63482BBE2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2583D1A9-33A6-4EF8-81C3-63F1429B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6C901C69-59E8-403F-B2DE-35DFAACE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AA9A8329-FDCF-439F-A990-A0A452052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59880C8E-7FD9-4FB7-849C-3608E54FD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BAC77D92-12A4-46DF-B616-ECAF0ECC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213B414B-8198-42B5-BCF0-C220BEF2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1ABB12AA-7407-4682-AF28-BE9018B9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79312C18-041B-42F2-BC2C-F9CE0AC1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BBD83476-EFD1-4C02-AEB8-C939A32C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26A4BF31-13B1-48F5-882E-4D40C899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85285C03-0E36-421C-9B96-1E16A67D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5DD04BFD-ACC7-4753-A32C-5C6D9062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59E16A50-67B1-4E85-9781-F3DEA7BD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DDF3908C-86B3-4389-B69B-61D311DA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789820A4-88C6-493E-A316-32A0B9DD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5C2EE94E-AAAC-40D8-91D6-56C04AD61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8662D0F1-DE64-4DB8-B8FD-2965C247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E9E1FEFF-2260-4560-8EEC-6FA1DACFE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277BDB01-F26A-4A8C-A2A7-B1FF5FF0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2EABACB0-DD4D-4F9C-B534-3428C387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67E063BE-DE4C-46C0-BD3F-1AD8D3B09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CFC92634-F011-4E08-B616-E4DE9741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8469F4DC-E3AF-497F-B008-345AF80B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F1672FE7-BC23-4737-8742-C24F69D5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3254C60E-1C2D-4165-A8C7-8E905329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2B8F0E68-77AD-4C37-A42E-877BF1E7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662F0E44-A9A4-4055-AB96-7802A7F6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DC13A251-0C7D-4053-856E-B42B0B151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2E2923DE-D098-4997-8433-39BCEF98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A4E46004-418D-46E6-8045-9624B7144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F5639266-0468-4233-AA6A-DFA9AA80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853A7147-06D6-42B8-9E7C-4C239C7A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B6FBF658-6587-4F5E-ABD1-9C625AA65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9A21F7BB-DFD7-412F-B301-5A2843D34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C1C369E1-83A0-444C-A170-B8048668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18BA7F95-E4D0-41A9-82C7-173B93F7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E697D741-AEEE-4279-B207-25802E21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8EE66C23-AA76-4045-B646-ACD39BEC5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9E71DB09-E932-4889-9F77-38D65A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EDF097D0-7E4C-4BC9-94CB-96DBFA80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6A463C62-23E4-4132-8D23-D6825FB7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25E42A4E-F5E2-44DB-A933-903BED77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EF9926D5-5549-4E77-9F57-8706507C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473B2D6B-D389-4610-A829-3A2CD4A22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D2C236B3-CC9F-466E-97DC-96518147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C9264E2D-C9B4-4B53-96D3-70737B3F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DAEDC6CF-11C1-4D25-86EC-70F157C8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5EF566D5-E3A6-40D7-88CC-CAA5510C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0AC1083A-E161-4D67-AB6F-3BA55973B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FDFFA2D4-926F-40D6-BF32-9B71AC8B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99006143-D727-4327-A5BC-7B711B2A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F0EFA895-D2DF-4E03-8E50-9AE04ECC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E510A99B-FEC4-466A-9922-CEF93A1D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3FC7BD04-3D0E-4996-9FE4-BC846C0D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0FDC9EC9-0F7B-445B-9D69-C66E25CF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21811562-2E6B-4135-942D-95CA06BF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7AA2C0FA-F987-46AC-89BE-6ACC71B4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38E06A78-507B-4F41-BE7D-068BFCEC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1AA038A8-64EF-4794-8F0F-5E8558BF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77F7B12D-9D37-456B-91DC-BDEA1AE8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8B90601B-8772-43FF-B0DF-16008DAF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23B80D32-0BF4-4170-B015-8DDB8EF9D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74240672-C194-4E2B-8DB7-CC910E31E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31CC7E20-9636-4DF5-8468-AF5C30447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12153700-50FF-44C9-B706-BA2418A7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1D16529D-0EE0-4D0D-ACE9-3F5B2E88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DFF60292-9F93-4005-A22A-6F9A36EE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E903513F-CF47-4543-BCB9-1AA69339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DA8A08A5-BD02-4470-B6BE-43E2767E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7177BAC4-72C4-4834-84AC-A21F52F0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3A250FFE-28D6-4132-939A-44937B72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0EDE46E4-FBFE-42CD-9E3A-41AB7D8A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18F67350-34C1-4602-95B9-DACF568E3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9E0AE182-93FF-4F55-B24C-0B18EEA3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A8AE5679-E191-446F-980B-2331D109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041A6CD5-416C-47B8-ACFD-018C8E8FC68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9773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E2A9A24-47A7-4CB0-86F2-D5ACDF229792}"/>
              </a:ext>
            </a:extLst>
          </p:cNvPr>
          <p:cNvSpPr/>
          <p:nvPr/>
        </p:nvSpPr>
        <p:spPr>
          <a:xfrm>
            <a:off x="1955409" y="2082019"/>
            <a:ext cx="4994031" cy="208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YEDEK SORULAR</a:t>
            </a:r>
          </a:p>
        </p:txBody>
      </p:sp>
    </p:spTree>
    <p:extLst>
      <p:ext uri="{BB962C8B-B14F-4D97-AF65-F5344CB8AC3E}">
        <p14:creationId xmlns:p14="http://schemas.microsoft.com/office/powerpoint/2010/main" val="362596122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E91CC683-4035-F34E-A4FB-B1991DBD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81" y="269345"/>
            <a:ext cx="4428474" cy="6357208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4E7ADDE9-33CA-41C9-95B7-BA7A3CE4F9D1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2FEEA-E45B-437D-9C3F-9B90EFC8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BF7919D1-F2E6-4BEF-9A78-4E6EEE5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A508718B-3A62-498D-B865-42BECB2D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3D6DD95E-4BE1-4C3B-8E1E-FD41C681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F14C04FC-0EB3-4E2F-B595-F6344A3F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DABBC67B-B802-435A-83B8-72821060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E2F39F99-92B8-4DCA-9675-BEB14616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0129A680-8120-4E6D-89D8-0487B70A3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13BBCBA3-BE05-454C-B8E0-4FBDB090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F586B365-E75F-44CC-BEA5-0E284028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71A34010-9951-4A92-9697-243374BA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8A9A8345-570B-4FBB-B2DE-4A36E3B8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7E00C97C-2341-46F0-A43D-E4F8503A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E9CD2436-10B9-4FB5-A479-22B14DF9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67C91A88-AF7B-4510-B3C4-E6BBD182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0392AA37-DB60-4CB5-BB02-ACBD97EDC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BE4D1DCE-B513-4B4F-A6BE-C7D3206B2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1F0A5660-8179-42CD-8960-0318B49F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00D8EB13-7F48-43AB-998C-59272E56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6589895A-AB3E-477E-8AAE-DE05AC1C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42CDD635-AF61-4659-A782-3C75E7C4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AF7D405B-EE42-4F2F-BCAC-D1EC68D34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4FA20469-CC5E-477B-9994-031F0372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F6CC2F7F-ADB9-45FD-8122-1E718A60A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C3FF4252-B64A-44EC-9826-B456993A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062B3BD5-EAD0-477A-81E9-BDD567DF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3ED4EADE-33C9-4BD4-9806-CB0AE4D9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D31A47F4-E459-41E4-B9BB-0AF5F5F1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CE0B6415-8DE5-402E-9743-59ED57506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B2ACCD7B-0632-49EB-90B3-ABEC6981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8E79A13F-32A8-4C66-B330-088FA34A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2EB15743-C8F3-466F-BC2C-7E2013DE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7DBF50C1-91C5-427F-8A26-5862AE87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483F1B77-FE69-4D96-BDEA-3358854D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BAF9EBA2-2BDD-4181-B1FD-98E62BFCC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1C7CFA5A-6082-4E68-986D-965F11714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CA9B0F55-890E-42CD-9D86-E79E9CD2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E90A4A7E-B326-4A95-8836-4FEDDE40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5E092018-8EB9-46E2-AF18-DC9A94A8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C94519A1-8A1C-47EB-8F37-AAF3A714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58586171-7852-45E0-A05E-57B399DBE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A93A8E35-234A-4F68-BF54-2EB1EE64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42E9DB0F-F41F-4B83-A01C-A039A276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98CDBA95-59A4-477F-8E24-C9B804C71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8F94E09E-4D27-42E2-B85E-B6014A534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99AE6D2C-B943-46F8-996B-E3BB7E53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F407CDFB-33E5-4C62-AD4D-A0CED742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690EE7AC-67AE-4F43-86F0-89D18B512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917F9125-0A9C-42D5-BB2B-BB6DEE8CC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020B3748-8C94-48AD-9FAD-6C8DB15B7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7EC1515C-3C04-4923-916D-36C04275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6729AA7E-D466-43CD-B48A-E0C1C22D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96ACE419-0225-496E-955C-08CD3376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FD816A11-A1F6-4A27-AE9D-6E8CADD2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395BECAE-CB23-4D1D-BB79-11F9E753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83E1EF91-B1AA-4105-88A1-D9426D82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97EE9C06-21AB-4C0A-803D-39A567A6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196684E3-5770-409D-AD91-9519327B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2FB59761-44F5-45DA-916E-6D36086B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BCEBBFA9-B8C1-423C-896B-5994907E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C7513BF8-E337-44EC-8188-66B1F75A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438BB12C-B23E-4B01-A5B0-E0D15EC86EF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0178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A2791344-DFB3-774C-B016-FBDBE880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17" y="615460"/>
            <a:ext cx="5446574" cy="5627080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EA579D48-16F0-4C15-AABD-9B0D07730F34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95D64E-735A-4256-A357-5BF3988C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F6400F36-3B3B-4D5F-B49C-F11B83AD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F261247-BD5B-4DA6-929C-DBDC1F28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272B1BFA-32CA-4234-81A0-7F920689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1AFC2BF2-2D4A-42C1-9DFE-3E6D408E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4670243E-4CBF-4CC9-B9B8-473CB66C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D65E0A2E-300A-4C95-B4BA-2A0471AF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5EEEB5B2-788E-4F21-B0A8-DF78B1CC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1425404-F93F-48D9-90E2-D74D9A33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847C4CA4-5ADD-4C3B-A59A-C43BB5CC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A3B943D2-38D4-4D1F-8DEA-4C76458D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0E395D86-5998-43B7-B902-AEDDF3B7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B7E2CF1F-9A2C-45A4-874D-36251CC8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4CAB7E50-15FC-4297-861E-0A707BAB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930B0DD3-CE91-47D4-BDDE-6147C4CF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EC4DD07A-F8F0-4376-AE89-11A21CEFD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DCAAF27E-4953-4E5B-AF3C-82125B241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525A3EF5-0E42-4CC6-A7AA-FAD55220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0D32BFB4-2D6C-48FA-A41F-2B7BFA0E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E4341CD3-E37F-4B04-A036-B78F0B55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BF497933-A7BF-4FA2-8041-0C5FE44B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46C088DA-7D45-45BF-8350-ED3B9B51D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2FED11F0-254E-4912-A73B-E3AE1334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A4DF887B-6D14-459C-A75B-1873E8AC1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22872F2E-CD9D-466B-9FBD-A30FC866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0923029B-0173-499D-86C4-8C78C1476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14186B25-61CA-44C1-B03D-7E71C50C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0652176B-74C2-46D5-A2D8-4B7D649C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2676A7D3-F7C5-40DD-8490-2F626499F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C5A7E193-00D7-480A-9B49-DC8E1F9C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2C917B79-7E98-4176-8B86-7798E239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15C09B33-9444-4715-9158-F19A1AFD4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F9A7B6C4-94B9-4C10-B9DB-E6512176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E085FA9F-FC72-40E0-840D-9EC156D7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721E8F69-FD7D-4FD4-B3AD-7CBA819F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4A9961D6-A5E7-4A21-9637-D790860F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8EC46240-702D-4DDB-AAE8-021DFB1E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BFFE16A3-D1CB-465D-8A2D-AA70528F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D30FD03E-014A-4A54-B668-7A9426EC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5B498B58-D9B6-49EA-9309-6A179281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DCBDE12C-6EBB-494B-A7D9-8019C5557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CFAB046C-E9D3-45A5-B439-A9DB18C6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A86FFD0D-0179-447D-9836-43992C18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7A04BDF0-27C8-4930-B2F6-5EC07DF2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1B36D4A1-8F16-4754-9460-86619309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497D7F84-EA68-418F-A856-3111B6D2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C3CD58A3-6E75-47D1-8E80-5CA1339E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BB2F8F43-54D7-458E-BD09-4DD2D035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60DE72C5-0E9C-448E-8724-55498946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026D5B87-5C84-47CA-8B50-E4F0BCD4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1D6B6ACC-25E5-40FF-A9B1-44EA37CF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8161940E-AC64-4B5C-B59E-9906A8AD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54DE41FD-61F7-4405-AF72-E7235B63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40B1F694-0C79-4753-8020-6D30088D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D93765D9-FD4A-439B-88F2-75C6DA4DC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52C4CF68-9661-4787-8DB6-801A7B54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97602830-D738-410C-90D5-3E156329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BE4889AE-42A2-48F9-B35F-E7B2F5861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475C0A16-FD31-48CC-9A0A-4BEE2A61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FA692EA1-3FB2-4981-B1EF-A3F0A6C9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95162605-D89B-4A31-9DD7-89589810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ADF765B5-C15B-4CD4-BF2F-FD8D6DB03A0A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0257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DEAD2AA-E87D-294D-80E6-6648C527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66" y="488940"/>
            <a:ext cx="5970868" cy="5609799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736C6BAA-7CD6-4A3B-8DE6-71191123DAC1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54C10D-5084-4FB5-968D-75461DFC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3D998448-24D8-4C02-A283-463C60069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56CFE4F-655E-4004-B067-1755EFE4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424934DA-D0E1-4329-A006-42D3E8715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D10D5DB1-C322-4AF1-B77F-22DF4F76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56CF3FAC-09D1-4843-90C6-0F40B049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535734D0-795E-440F-B29F-CFF875C9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FD48387F-9D8F-4675-BC6B-A4CC3BAD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8DCA7A9-858D-4D65-8217-06CD6E88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8F26DF80-448A-45B3-B272-519B4215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FDD9BEF3-DF16-422E-815E-F65D6EAFE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5AC7AC08-6F4E-4542-8C47-B408D6431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8FC81E8-D56C-4E9B-8931-6E83BC82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9399F4E5-C1DC-44F1-B061-12B58C03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877ADA0E-79F4-4C3A-8F7C-4DCDC456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7309E21D-87FD-45CE-A718-D3B480EA7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E4A1CC96-A468-4C8F-B5D9-CAFC7ABF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CF7C2180-A265-48CD-8C56-73734E14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9274EFA8-94D9-4EE0-B786-3EF6C7A4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CC245D9F-6173-480C-85CF-4A598FBB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255C9E33-D583-4220-987A-81984A4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EFD23DD5-77C9-40D7-8EC7-55A9C5C4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AC98A561-63C0-4BFB-85D9-23A78BBF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B2B06CAA-4957-4846-BD15-0D4C6ECF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AD8CAF5F-94B7-4F28-A51D-076C20F0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B5016760-EE9E-4AE6-956E-F0BC87AF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0C193FC8-2A24-46A5-8B45-1E95575F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876D3C93-2865-4888-9CD3-17D410CE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DE59D7E0-7431-4A3A-AFC4-908CB67E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FE496AD3-74B8-4CE1-9F06-BC657375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6FAE04D6-3176-4CAF-857E-455928B2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46383CA9-B42B-49EE-9536-A03C50BC1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9F86FB56-7920-44AD-9C3E-F3D2059B8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0595AD14-277F-4708-8C4F-BDEF98563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3F635DC5-18AE-40F2-A04F-DAFFB86E2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7A3C8A61-CB03-4023-8519-3AB51807D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B7AD4D8E-0508-49B1-8E74-E9EDB1BF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6899EC20-5CDE-42F3-9618-67C2D81D2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B064719A-61F8-496F-9258-0DBFB2CA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6883C52D-0FF3-4A18-A886-B1DBF936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DB22D32E-F879-45BE-9E4F-337A8F4D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5502ED22-2EBA-41AF-A336-91B2EFEF2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67183935-51D3-4DC9-86DB-0C58C86F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2D97987-A695-4A22-8D13-431358BE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77CDBA75-F5C8-4C6C-9CC7-47464FD5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95AEFBCF-9D94-44D5-BB91-9C4E986A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E4C0237C-6102-4187-9C34-F525C64C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AF0BA230-2C8A-4ABB-B40F-D3AB42A3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54FB823E-E18B-4D9C-BE87-14659D0E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564BCCBD-C0F3-48C2-B66B-14254ADA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BC460391-FE11-4FAB-A6D6-BC88E2DC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C9A283D6-A24E-46E3-B2F8-AE21E7CE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0470DF03-8EAC-4BA1-AB38-9F578A73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5245E020-B38F-454F-A666-29C50437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0421C8FE-1718-4E6F-ABC3-F3045088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49CA3D33-FE39-4325-BDAE-5B007CAB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BA11FE6E-3A7C-48E1-9B40-CB712932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8EBB73AD-3E2F-447A-A56D-CB42502C0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66E22FB0-7A42-4DB7-8EF8-09B53770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83B2E93C-BE2D-4366-BC7E-569BA9BB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167AC84E-D120-4FF3-9009-7D679877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8D76CC40-CDD5-4287-A437-4C052535AC06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851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Yıldız: 7 Nokta 2"/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</a:p>
        </p:txBody>
      </p:sp>
      <p:pic>
        <p:nvPicPr>
          <p:cNvPr id="2097175" name="Resim 209717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44" y="1391370"/>
            <a:ext cx="6092899" cy="3179380"/>
          </a:xfrm>
          <a:prstGeom prst="rect">
            <a:avLst/>
          </a:prstGeom>
        </p:spPr>
      </p:pic>
      <p:sp>
        <p:nvSpPr>
          <p:cNvPr id="5" name="Rectangle 126">
            <a:extLst>
              <a:ext uri="{FF2B5EF4-FFF2-40B4-BE49-F238E27FC236}">
                <a16:creationId xmlns:a16="http://schemas.microsoft.com/office/drawing/2014/main" id="{45FA5C76-D933-4279-8931-45270C3E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ABEC2DD3-ACAA-416F-B477-044548BA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4307DDA6-B91B-4355-956E-E98194F9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BB791693-2685-46E8-BFFE-2A20A26D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860772E6-3B04-40D3-BBF7-24F4CB64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149762F4-49A1-4F7A-9FBB-4EA1F670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0D0734D2-DA08-4137-8DF9-8CCA165C2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A4B3073A-6585-4D2E-9AA5-2859135D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B5DB44CC-1B0B-47D0-8AEB-8EED7803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657954B2-7F09-4C79-8499-9FE84193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E8566A33-447D-4D70-A63D-5A6ED09A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B5B7D68F-23DE-4C89-94CD-CAAD4DFA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762C01DC-37BA-4DF0-9157-B71272AEC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A5062E20-CB4F-46AF-9E0E-6179D082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BA083717-7A29-4D4E-9C61-8EC1B0AB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CFDBFD45-EA6D-47A7-97C8-9D31BD91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BFE498F0-9AD0-432E-AA8E-4D82D648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03645671-7127-4C18-B88D-B3DE05C8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C6E8B26F-FA2F-4A29-A478-D41B6547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185CCD90-18E4-4E68-A4BE-16A6D604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10F26CDF-DDEB-47D8-A28B-19EB5A4E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C38F4C95-F179-4FE8-B101-B452B324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885682FC-F8EC-4FFD-A778-B338CCE5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E8CD1295-D09B-4753-8F75-85B7195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94DB72BF-08E5-4424-B511-2252449D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A45E9ADD-9DD3-4408-8E27-01A10227A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58FE237E-658E-4A30-AD4C-1FF3852C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06BEC314-FCB3-4EF3-A780-45A8A001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2442221C-D41F-49B5-A083-6B49126E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2F6A5FB6-F7C9-4B25-80C3-C4B09B29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C5706A2E-F94F-4C89-AC09-949A90099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EEF529C2-7992-46DC-AC31-7730CAEC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744C2F09-7FB9-4E73-8D89-A2B8132A3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D1F8CCA5-C152-4766-9085-C971CE5F3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A35AE6EC-A4DE-446F-A675-E4590F08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85290D98-41F5-468A-AA80-0CBC0E87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025D1BCA-0E1D-44EB-BAE7-617A922C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49614A84-A81D-44C7-B6ED-6C5BF054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9A04E84C-3AE9-45CE-97CE-DE92F6001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1647A332-6152-48C3-9823-DB0ED7C2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87C030A7-1237-4481-921F-381DBD98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8B6EFCD3-A5F2-4610-B0CD-E596935A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CB75D31B-1A11-44A3-8BB7-DB153AFD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FE587567-1A9C-4F18-9E22-8E2C79A5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09F0EC3E-E045-4084-80A0-5D8AC9E7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4CD2214F-0876-460A-9261-2791BF49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D349E5CB-2EFD-47E7-AEAF-C6A6D489E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9041033B-C8AC-4611-BB23-C2764B22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DDCE9005-26B6-43CF-B683-BF076F59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9AAE77B4-6509-4FB4-A4AA-CA1C417D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17175CAD-FC71-4392-8590-AE467B0A6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F868A406-A1EE-495A-A4C4-335137E9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5B4A57DC-5307-424B-BC6E-912972C4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025B0A22-E289-4598-9D61-5280A6B8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681B62B4-2277-4FD1-A92A-F67BFB4B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5FC2ACAD-3B6D-46B5-A8C0-88F914F6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CC034F04-F023-4A61-AC55-CBAAA99E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61B5CAE6-396F-4AA3-A49F-C628BC353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59D66843-5714-4499-9639-CCDDE277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6EEFA31B-501A-4E19-BD97-E21933FB4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9A35D318-ADBC-47B3-A188-FCE71EBC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3E68540B-5793-46AF-B3B1-A903055FC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9C19985E-490D-4ECC-867B-85B313E6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41E6334C-8294-48F2-9E75-83F2D650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C862EE28-1030-4815-8A43-A964763B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E834266E-2D57-4ADE-9C24-85412566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41DCC507-272A-4D02-B5F8-DD0B71CC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608DDE84-C828-4221-AE9D-432BC4E4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1A17B731-2230-4D3D-B527-06BEDCAB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9746DD59-F6F4-44F7-9D93-FA677E98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CD0E9A82-7C55-4DBF-8223-FC11E04F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CBAC573D-55E2-4B5F-932D-5C2B8E2B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09A8C6C6-E242-4E9F-A360-3F741BE4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54F7044B-631D-47BF-83E3-70ED0229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9513BD07-B522-422D-85C4-62EC8345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A223EA23-F2A1-459E-96E8-1077B607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221BC9E1-9A56-4928-9389-9501D64E2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ECD62EB2-62D3-49EA-9905-83812B9C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F477267B-DADD-4982-880C-ED7FB939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BA30730A-33A6-40A1-85EC-AF5589B0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85C26D35-7426-49CD-8942-4F7FFBBB3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D47B66A7-CBF4-4B72-99BA-5183D48C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A0AE7930-8412-4B7F-A0D1-41DF800B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BAE9518D-5D60-4C01-80B1-4B5D89B3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44C04314-DF64-49E9-AE58-A0FF0647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4F241CE6-A6E5-4789-988A-B1925389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704BC5C2-C40C-4E3B-ADF6-E3D3BF95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1559C8F6-D439-40ED-9172-74132AC1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0BD54019-4483-4351-A9B4-D6FD802E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9FC3F220-A85B-4DB8-AB55-C68D6C98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AB65BAE0-F601-45A3-912C-EE0596F1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8C3FC775-BA8F-4DF0-8E4A-8EEE999CD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5300B2DA-4543-4E0B-8AF0-4CC9729A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8FD7D0B0-E36B-442F-910B-22C9376D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5B5AA214-420F-4A53-99F4-387CE14D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19F54296-DCD5-4291-A78A-559FB15B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129A8CC1-DD63-45E1-9FBD-B8F230F2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A007409C-C310-437E-B156-4D182D1D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E5AC41BA-EC66-465F-8ABA-64FD8029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77EC7F92-D8AE-4397-8497-B60C95BB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CA5D8DA0-A46E-4863-A638-31F550AA8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26AE7666-59D4-4804-BFDA-E60EC6A8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D02FBC36-7ABA-43BA-8F8B-2C431F70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584D851F-C422-47CB-BE54-60AD132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E1B99D2C-B08A-412F-B3D8-23BFFE1DA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D4C75648-7116-4063-8BF5-A3EA2E15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8FAFA9C0-4388-4D5D-93A6-A5195C36C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4DD7FFB6-FA46-4B2F-BAFF-A6F3F6E2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72540A83-68D0-4A1B-9206-415EBBF8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63E269A4-D062-43DE-B6FE-CFFF5EB4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C57D9FCC-2435-414C-89C8-C0ED5770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AD1EE6AD-4501-4278-AAB9-553C13E0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C9652BED-4919-45E7-8C7C-3D4CFD84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BCE3A6B5-F8CF-4F59-BB9D-8310B828C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779DBE04-344A-4F66-AAD4-3D7B9C07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F56D565F-CFCD-4B82-A7F5-76373DF6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9A487AD2-432B-4883-AF4C-954168F7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111A9F59-5B06-4895-9A39-6A94B813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F5754390-6110-4D6A-8DE9-F037035E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10EC55F0-9FDC-4D1B-AF81-999EFA54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61C2B502-AECF-485C-99E4-35579F93E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3AB862B1-EACD-4094-B0A8-DD0A20C29569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401A091A-7BCC-FA4C-B1FE-63E8453C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58" y="1356751"/>
            <a:ext cx="6484775" cy="3696321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6D706648-D6F9-49FC-AA5E-D3F4C2321936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4B059B77-DFFC-46A9-8DAA-758FFF76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2:00</a:t>
            </a: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932DE530-4CAD-40C4-AE33-CF13595B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1:59</a:t>
            </a:r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8D081E1E-D502-4BD6-9D9C-6C80D8A68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1:58</a:t>
            </a: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6E51A3C8-EEB8-42EA-853C-B057780E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1:57</a:t>
            </a: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B31B0A9E-E31A-41DB-9DD1-E9C6B391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1:56</a:t>
            </a:r>
          </a:p>
        </p:txBody>
      </p:sp>
      <p:sp>
        <p:nvSpPr>
          <p:cNvPr id="10" name="Rectangle 131">
            <a:extLst>
              <a:ext uri="{FF2B5EF4-FFF2-40B4-BE49-F238E27FC236}">
                <a16:creationId xmlns:a16="http://schemas.microsoft.com/office/drawing/2014/main" id="{287016A3-ACC8-4B25-9F3A-8106D791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1:55</a:t>
            </a:r>
          </a:p>
        </p:txBody>
      </p:sp>
      <p:sp>
        <p:nvSpPr>
          <p:cNvPr id="11" name="Rectangle 132">
            <a:extLst>
              <a:ext uri="{FF2B5EF4-FFF2-40B4-BE49-F238E27FC236}">
                <a16:creationId xmlns:a16="http://schemas.microsoft.com/office/drawing/2014/main" id="{2B817D5D-7DC1-42B9-9B2E-9C921DDE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1:54</a:t>
            </a:r>
          </a:p>
        </p:txBody>
      </p:sp>
      <p:sp>
        <p:nvSpPr>
          <p:cNvPr id="12" name="Rectangle 133">
            <a:extLst>
              <a:ext uri="{FF2B5EF4-FFF2-40B4-BE49-F238E27FC236}">
                <a16:creationId xmlns:a16="http://schemas.microsoft.com/office/drawing/2014/main" id="{407A9879-CCBA-40E1-96BD-A8DE65CF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1:53</a:t>
            </a:r>
          </a:p>
        </p:txBody>
      </p:sp>
      <p:sp>
        <p:nvSpPr>
          <p:cNvPr id="13" name="Rectangle 134">
            <a:extLst>
              <a:ext uri="{FF2B5EF4-FFF2-40B4-BE49-F238E27FC236}">
                <a16:creationId xmlns:a16="http://schemas.microsoft.com/office/drawing/2014/main" id="{5F699764-94E8-4E70-BC02-B456E234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1:52</a:t>
            </a:r>
          </a:p>
        </p:txBody>
      </p:sp>
      <p:sp>
        <p:nvSpPr>
          <p:cNvPr id="14" name="Rectangle 135">
            <a:extLst>
              <a:ext uri="{FF2B5EF4-FFF2-40B4-BE49-F238E27FC236}">
                <a16:creationId xmlns:a16="http://schemas.microsoft.com/office/drawing/2014/main" id="{E434C044-01F2-47B2-8F0B-CA038242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1:51</a:t>
            </a:r>
          </a:p>
        </p:txBody>
      </p:sp>
      <p:sp>
        <p:nvSpPr>
          <p:cNvPr id="15" name="Rectangle 136">
            <a:extLst>
              <a:ext uri="{FF2B5EF4-FFF2-40B4-BE49-F238E27FC236}">
                <a16:creationId xmlns:a16="http://schemas.microsoft.com/office/drawing/2014/main" id="{D6DC216E-EAAE-470D-90D3-3A0E798A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1:50</a:t>
            </a: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8B2B29B5-7859-4C07-97F6-16879DEB7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1:49</a:t>
            </a:r>
          </a:p>
        </p:txBody>
      </p:sp>
      <p:sp>
        <p:nvSpPr>
          <p:cNvPr id="17" name="Rectangle 138">
            <a:extLst>
              <a:ext uri="{FF2B5EF4-FFF2-40B4-BE49-F238E27FC236}">
                <a16:creationId xmlns:a16="http://schemas.microsoft.com/office/drawing/2014/main" id="{A20F773F-508D-4D28-8B80-881F20FA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1:48</a:t>
            </a:r>
          </a:p>
        </p:txBody>
      </p:sp>
      <p:sp>
        <p:nvSpPr>
          <p:cNvPr id="18" name="Rectangle 139">
            <a:extLst>
              <a:ext uri="{FF2B5EF4-FFF2-40B4-BE49-F238E27FC236}">
                <a16:creationId xmlns:a16="http://schemas.microsoft.com/office/drawing/2014/main" id="{54ABACE9-3747-40E6-BD48-71532E1DD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1:47</a:t>
            </a:r>
          </a:p>
        </p:txBody>
      </p:sp>
      <p:sp>
        <p:nvSpPr>
          <p:cNvPr id="19" name="Rectangle 140">
            <a:extLst>
              <a:ext uri="{FF2B5EF4-FFF2-40B4-BE49-F238E27FC236}">
                <a16:creationId xmlns:a16="http://schemas.microsoft.com/office/drawing/2014/main" id="{59BD4F32-3930-4CF5-AB67-1304563F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1:46</a:t>
            </a:r>
          </a:p>
        </p:txBody>
      </p:sp>
      <p:sp>
        <p:nvSpPr>
          <p:cNvPr id="20" name="Rectangle 141">
            <a:extLst>
              <a:ext uri="{FF2B5EF4-FFF2-40B4-BE49-F238E27FC236}">
                <a16:creationId xmlns:a16="http://schemas.microsoft.com/office/drawing/2014/main" id="{2D25B799-B8FE-41D8-8CED-5FF6184B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1:45</a:t>
            </a: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A69DB168-38CC-491D-8939-043E5139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1:44</a:t>
            </a: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C400190C-C9F1-4457-BC40-6848E687E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1:43</a:t>
            </a: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80D6DA5E-CA23-4392-9F61-D01DAA9DB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1:42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CD68202F-5D03-4687-A386-ECD4B4A3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1:41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7F77BAB1-666B-420B-9639-2C103715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1:40</a:t>
            </a:r>
          </a:p>
        </p:txBody>
      </p:sp>
      <p:sp>
        <p:nvSpPr>
          <p:cNvPr id="26" name="Rectangle 147">
            <a:extLst>
              <a:ext uri="{FF2B5EF4-FFF2-40B4-BE49-F238E27FC236}">
                <a16:creationId xmlns:a16="http://schemas.microsoft.com/office/drawing/2014/main" id="{EDBA1DA5-119F-4C29-B9FE-854667A84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1:39</a:t>
            </a:r>
          </a:p>
        </p:txBody>
      </p:sp>
      <p:sp>
        <p:nvSpPr>
          <p:cNvPr id="27" name="Rectangle 148">
            <a:extLst>
              <a:ext uri="{FF2B5EF4-FFF2-40B4-BE49-F238E27FC236}">
                <a16:creationId xmlns:a16="http://schemas.microsoft.com/office/drawing/2014/main" id="{6ABB86BC-A444-46A1-824E-EF2A11EF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1:38</a:t>
            </a:r>
          </a:p>
        </p:txBody>
      </p:sp>
      <p:sp>
        <p:nvSpPr>
          <p:cNvPr id="28" name="Rectangle 149">
            <a:extLst>
              <a:ext uri="{FF2B5EF4-FFF2-40B4-BE49-F238E27FC236}">
                <a16:creationId xmlns:a16="http://schemas.microsoft.com/office/drawing/2014/main" id="{6E21A91F-DF23-4FDB-83B2-E53D0231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1:37</a:t>
            </a:r>
          </a:p>
        </p:txBody>
      </p:sp>
      <p:sp>
        <p:nvSpPr>
          <p:cNvPr id="29" name="Rectangle 150">
            <a:extLst>
              <a:ext uri="{FF2B5EF4-FFF2-40B4-BE49-F238E27FC236}">
                <a16:creationId xmlns:a16="http://schemas.microsoft.com/office/drawing/2014/main" id="{97EA9C60-F7DF-42C2-A35C-62C1FF88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1:36</a:t>
            </a:r>
          </a:p>
        </p:txBody>
      </p:sp>
      <p:sp>
        <p:nvSpPr>
          <p:cNvPr id="30" name="Rectangle 151">
            <a:extLst>
              <a:ext uri="{FF2B5EF4-FFF2-40B4-BE49-F238E27FC236}">
                <a16:creationId xmlns:a16="http://schemas.microsoft.com/office/drawing/2014/main" id="{E9DEB7D0-926C-49C0-9E7E-E6FFA6FC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1:35</a:t>
            </a:r>
          </a:p>
        </p:txBody>
      </p:sp>
      <p:sp>
        <p:nvSpPr>
          <p:cNvPr id="31" name="Rectangle 152">
            <a:extLst>
              <a:ext uri="{FF2B5EF4-FFF2-40B4-BE49-F238E27FC236}">
                <a16:creationId xmlns:a16="http://schemas.microsoft.com/office/drawing/2014/main" id="{C55E41F7-F4D3-40C8-B6D2-461F0520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1:34</a:t>
            </a:r>
          </a:p>
        </p:txBody>
      </p:sp>
      <p:sp>
        <p:nvSpPr>
          <p:cNvPr id="32" name="Rectangle 153">
            <a:extLst>
              <a:ext uri="{FF2B5EF4-FFF2-40B4-BE49-F238E27FC236}">
                <a16:creationId xmlns:a16="http://schemas.microsoft.com/office/drawing/2014/main" id="{98D1D4D9-0ADA-4BC6-A9D0-5BCC5CCE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1:33</a:t>
            </a:r>
          </a:p>
        </p:txBody>
      </p:sp>
      <p:sp>
        <p:nvSpPr>
          <p:cNvPr id="33" name="Rectangle 154">
            <a:extLst>
              <a:ext uri="{FF2B5EF4-FFF2-40B4-BE49-F238E27FC236}">
                <a16:creationId xmlns:a16="http://schemas.microsoft.com/office/drawing/2014/main" id="{B77CE641-5FBD-4644-AD69-4217E862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1:32</a:t>
            </a:r>
          </a:p>
        </p:txBody>
      </p:sp>
      <p:sp>
        <p:nvSpPr>
          <p:cNvPr id="34" name="Rectangle 155">
            <a:extLst>
              <a:ext uri="{FF2B5EF4-FFF2-40B4-BE49-F238E27FC236}">
                <a16:creationId xmlns:a16="http://schemas.microsoft.com/office/drawing/2014/main" id="{26FBE2C6-308B-47B8-A090-0B861812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1:31</a:t>
            </a:r>
          </a:p>
        </p:txBody>
      </p:sp>
      <p:sp>
        <p:nvSpPr>
          <p:cNvPr id="35" name="Rectangle 156">
            <a:extLst>
              <a:ext uri="{FF2B5EF4-FFF2-40B4-BE49-F238E27FC236}">
                <a16:creationId xmlns:a16="http://schemas.microsoft.com/office/drawing/2014/main" id="{C7FBDC5C-4B30-4E32-B076-9B1FBAAB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1:30</a:t>
            </a:r>
          </a:p>
        </p:txBody>
      </p:sp>
      <p:sp>
        <p:nvSpPr>
          <p:cNvPr id="36" name="Rectangle 157">
            <a:extLst>
              <a:ext uri="{FF2B5EF4-FFF2-40B4-BE49-F238E27FC236}">
                <a16:creationId xmlns:a16="http://schemas.microsoft.com/office/drawing/2014/main" id="{B91DFADD-F36A-40C3-912A-2453EF8B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1:29</a:t>
            </a:r>
          </a:p>
        </p:txBody>
      </p:sp>
      <p:sp>
        <p:nvSpPr>
          <p:cNvPr id="37" name="Rectangle 158">
            <a:extLst>
              <a:ext uri="{FF2B5EF4-FFF2-40B4-BE49-F238E27FC236}">
                <a16:creationId xmlns:a16="http://schemas.microsoft.com/office/drawing/2014/main" id="{D2D54C5D-FF77-4CE4-A99E-A12CBE0F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1:28</a:t>
            </a:r>
          </a:p>
        </p:txBody>
      </p:sp>
      <p:sp>
        <p:nvSpPr>
          <p:cNvPr id="38" name="Rectangle 159">
            <a:extLst>
              <a:ext uri="{FF2B5EF4-FFF2-40B4-BE49-F238E27FC236}">
                <a16:creationId xmlns:a16="http://schemas.microsoft.com/office/drawing/2014/main" id="{0CDBC1F0-5635-4496-93A4-12118933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1:27</a:t>
            </a:r>
          </a:p>
        </p:txBody>
      </p:sp>
      <p:sp>
        <p:nvSpPr>
          <p:cNvPr id="39" name="Rectangle 160">
            <a:extLst>
              <a:ext uri="{FF2B5EF4-FFF2-40B4-BE49-F238E27FC236}">
                <a16:creationId xmlns:a16="http://schemas.microsoft.com/office/drawing/2014/main" id="{E3E4EED1-92A1-48F2-A4D1-F9D341FA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1:26</a:t>
            </a:r>
          </a:p>
        </p:txBody>
      </p:sp>
      <p:sp>
        <p:nvSpPr>
          <p:cNvPr id="40" name="Rectangle 161">
            <a:extLst>
              <a:ext uri="{FF2B5EF4-FFF2-40B4-BE49-F238E27FC236}">
                <a16:creationId xmlns:a16="http://schemas.microsoft.com/office/drawing/2014/main" id="{A4517EDB-0091-4AA2-9ECE-FACA32207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1:25</a:t>
            </a:r>
          </a:p>
        </p:txBody>
      </p:sp>
      <p:sp>
        <p:nvSpPr>
          <p:cNvPr id="41" name="Rectangle 162">
            <a:extLst>
              <a:ext uri="{FF2B5EF4-FFF2-40B4-BE49-F238E27FC236}">
                <a16:creationId xmlns:a16="http://schemas.microsoft.com/office/drawing/2014/main" id="{CA4BF88E-5178-4A4D-AAD5-2003EEEB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1:24</a:t>
            </a:r>
          </a:p>
        </p:txBody>
      </p:sp>
      <p:sp>
        <p:nvSpPr>
          <p:cNvPr id="42" name="Rectangle 163">
            <a:extLst>
              <a:ext uri="{FF2B5EF4-FFF2-40B4-BE49-F238E27FC236}">
                <a16:creationId xmlns:a16="http://schemas.microsoft.com/office/drawing/2014/main" id="{BE2DA345-0B59-4256-9347-5AC6A6D7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1:23</a:t>
            </a:r>
          </a:p>
        </p:txBody>
      </p:sp>
      <p:sp>
        <p:nvSpPr>
          <p:cNvPr id="43" name="Rectangle 164">
            <a:extLst>
              <a:ext uri="{FF2B5EF4-FFF2-40B4-BE49-F238E27FC236}">
                <a16:creationId xmlns:a16="http://schemas.microsoft.com/office/drawing/2014/main" id="{9D410202-EAB9-4674-967B-B5BD4C3F0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1:22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id="{6F66F8A2-E246-465A-B146-B76C8851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1:21</a:t>
            </a:r>
          </a:p>
        </p:txBody>
      </p:sp>
      <p:sp>
        <p:nvSpPr>
          <p:cNvPr id="45" name="Rectangle 166">
            <a:extLst>
              <a:ext uri="{FF2B5EF4-FFF2-40B4-BE49-F238E27FC236}">
                <a16:creationId xmlns:a16="http://schemas.microsoft.com/office/drawing/2014/main" id="{A692D96D-6F15-4BA4-B2A5-EA618122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1:20</a:t>
            </a:r>
          </a:p>
        </p:txBody>
      </p:sp>
      <p:sp>
        <p:nvSpPr>
          <p:cNvPr id="46" name="Rectangle 167">
            <a:extLst>
              <a:ext uri="{FF2B5EF4-FFF2-40B4-BE49-F238E27FC236}">
                <a16:creationId xmlns:a16="http://schemas.microsoft.com/office/drawing/2014/main" id="{1A640E32-FDEE-48AF-81D3-8436A55E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1:19</a:t>
            </a:r>
          </a:p>
        </p:txBody>
      </p:sp>
      <p:sp>
        <p:nvSpPr>
          <p:cNvPr id="47" name="Rectangle 168">
            <a:extLst>
              <a:ext uri="{FF2B5EF4-FFF2-40B4-BE49-F238E27FC236}">
                <a16:creationId xmlns:a16="http://schemas.microsoft.com/office/drawing/2014/main" id="{A90A7ECD-4FEE-4FE4-8B51-EC997F4E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1:18</a:t>
            </a:r>
          </a:p>
        </p:txBody>
      </p:sp>
      <p:sp>
        <p:nvSpPr>
          <p:cNvPr id="48" name="Rectangle 169">
            <a:extLst>
              <a:ext uri="{FF2B5EF4-FFF2-40B4-BE49-F238E27FC236}">
                <a16:creationId xmlns:a16="http://schemas.microsoft.com/office/drawing/2014/main" id="{4722B0F8-46FF-4666-894E-A17BF731A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1:17</a:t>
            </a:r>
          </a:p>
        </p:txBody>
      </p:sp>
      <p:sp>
        <p:nvSpPr>
          <p:cNvPr id="49" name="Rectangle 170">
            <a:extLst>
              <a:ext uri="{FF2B5EF4-FFF2-40B4-BE49-F238E27FC236}">
                <a16:creationId xmlns:a16="http://schemas.microsoft.com/office/drawing/2014/main" id="{2AE30EE9-62D8-4B27-8EF9-4A193BF2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1:16</a:t>
            </a:r>
          </a:p>
        </p:txBody>
      </p:sp>
      <p:sp>
        <p:nvSpPr>
          <p:cNvPr id="50" name="Rectangle 171">
            <a:extLst>
              <a:ext uri="{FF2B5EF4-FFF2-40B4-BE49-F238E27FC236}">
                <a16:creationId xmlns:a16="http://schemas.microsoft.com/office/drawing/2014/main" id="{94F77E05-FA7D-40B9-B56F-71B4263D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1:15</a:t>
            </a:r>
          </a:p>
        </p:txBody>
      </p:sp>
      <p:sp>
        <p:nvSpPr>
          <p:cNvPr id="51" name="Rectangle 172">
            <a:extLst>
              <a:ext uri="{FF2B5EF4-FFF2-40B4-BE49-F238E27FC236}">
                <a16:creationId xmlns:a16="http://schemas.microsoft.com/office/drawing/2014/main" id="{001DE1E5-C334-4A44-91C1-E7E9B837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1:14</a:t>
            </a:r>
          </a:p>
        </p:txBody>
      </p:sp>
      <p:sp>
        <p:nvSpPr>
          <p:cNvPr id="52" name="Rectangle 173">
            <a:extLst>
              <a:ext uri="{FF2B5EF4-FFF2-40B4-BE49-F238E27FC236}">
                <a16:creationId xmlns:a16="http://schemas.microsoft.com/office/drawing/2014/main" id="{F151F512-1328-495E-9426-C7F048B0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1:13</a:t>
            </a:r>
          </a:p>
        </p:txBody>
      </p:sp>
      <p:sp>
        <p:nvSpPr>
          <p:cNvPr id="53" name="Rectangle 174">
            <a:extLst>
              <a:ext uri="{FF2B5EF4-FFF2-40B4-BE49-F238E27FC236}">
                <a16:creationId xmlns:a16="http://schemas.microsoft.com/office/drawing/2014/main" id="{DE438F0F-583E-4EF6-AFA9-5EC8BC9A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1:12</a:t>
            </a:r>
          </a:p>
        </p:txBody>
      </p:sp>
      <p:sp>
        <p:nvSpPr>
          <p:cNvPr id="54" name="Rectangle 175">
            <a:extLst>
              <a:ext uri="{FF2B5EF4-FFF2-40B4-BE49-F238E27FC236}">
                <a16:creationId xmlns:a16="http://schemas.microsoft.com/office/drawing/2014/main" id="{B41F12EE-34D7-4B80-B7C4-45F7FD30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1:11</a:t>
            </a:r>
          </a:p>
        </p:txBody>
      </p:sp>
      <p:sp>
        <p:nvSpPr>
          <p:cNvPr id="55" name="Rectangle 176">
            <a:extLst>
              <a:ext uri="{FF2B5EF4-FFF2-40B4-BE49-F238E27FC236}">
                <a16:creationId xmlns:a16="http://schemas.microsoft.com/office/drawing/2014/main" id="{A787A728-0F17-471C-B06E-5686CE59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1:10</a:t>
            </a:r>
          </a:p>
        </p:txBody>
      </p:sp>
      <p:sp>
        <p:nvSpPr>
          <p:cNvPr id="56" name="Rectangle 177">
            <a:extLst>
              <a:ext uri="{FF2B5EF4-FFF2-40B4-BE49-F238E27FC236}">
                <a16:creationId xmlns:a16="http://schemas.microsoft.com/office/drawing/2014/main" id="{7FC89673-1020-4527-889F-F2462BFF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1:09</a:t>
            </a:r>
          </a:p>
        </p:txBody>
      </p:sp>
      <p:sp>
        <p:nvSpPr>
          <p:cNvPr id="57" name="Rectangle 178">
            <a:extLst>
              <a:ext uri="{FF2B5EF4-FFF2-40B4-BE49-F238E27FC236}">
                <a16:creationId xmlns:a16="http://schemas.microsoft.com/office/drawing/2014/main" id="{BF39060E-807B-4F8A-AA23-C91B72C7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1:08</a:t>
            </a:r>
          </a:p>
        </p:txBody>
      </p:sp>
      <p:sp>
        <p:nvSpPr>
          <p:cNvPr id="58" name="Rectangle 179">
            <a:extLst>
              <a:ext uri="{FF2B5EF4-FFF2-40B4-BE49-F238E27FC236}">
                <a16:creationId xmlns:a16="http://schemas.microsoft.com/office/drawing/2014/main" id="{3D5CB1CD-59A8-4518-BE7A-C9B3FA9F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1:07</a:t>
            </a:r>
          </a:p>
        </p:txBody>
      </p:sp>
      <p:sp>
        <p:nvSpPr>
          <p:cNvPr id="59" name="Rectangle 180">
            <a:extLst>
              <a:ext uri="{FF2B5EF4-FFF2-40B4-BE49-F238E27FC236}">
                <a16:creationId xmlns:a16="http://schemas.microsoft.com/office/drawing/2014/main" id="{1F58C512-C510-4872-958F-3BF94DCB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1:06</a:t>
            </a:r>
          </a:p>
        </p:txBody>
      </p:sp>
      <p:sp>
        <p:nvSpPr>
          <p:cNvPr id="60" name="Rectangle 181">
            <a:extLst>
              <a:ext uri="{FF2B5EF4-FFF2-40B4-BE49-F238E27FC236}">
                <a16:creationId xmlns:a16="http://schemas.microsoft.com/office/drawing/2014/main" id="{4EEF799E-FB6B-4991-902F-33967D1E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1:05</a:t>
            </a:r>
          </a:p>
        </p:txBody>
      </p:sp>
      <p:sp>
        <p:nvSpPr>
          <p:cNvPr id="61" name="Rectangle 182">
            <a:extLst>
              <a:ext uri="{FF2B5EF4-FFF2-40B4-BE49-F238E27FC236}">
                <a16:creationId xmlns:a16="http://schemas.microsoft.com/office/drawing/2014/main" id="{67A14641-C0DA-4340-9D2D-B1C5543F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1:04</a:t>
            </a:r>
          </a:p>
        </p:txBody>
      </p:sp>
      <p:sp>
        <p:nvSpPr>
          <p:cNvPr id="62" name="Rectangle 183">
            <a:extLst>
              <a:ext uri="{FF2B5EF4-FFF2-40B4-BE49-F238E27FC236}">
                <a16:creationId xmlns:a16="http://schemas.microsoft.com/office/drawing/2014/main" id="{CA61B552-A075-4823-ACCF-7472FF885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1:03</a:t>
            </a:r>
          </a:p>
        </p:txBody>
      </p:sp>
      <p:sp>
        <p:nvSpPr>
          <p:cNvPr id="63" name="Rectangle 184">
            <a:extLst>
              <a:ext uri="{FF2B5EF4-FFF2-40B4-BE49-F238E27FC236}">
                <a16:creationId xmlns:a16="http://schemas.microsoft.com/office/drawing/2014/main" id="{6B4552D8-ACF0-4C7E-BD18-30B2A976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1:02</a:t>
            </a:r>
          </a:p>
        </p:txBody>
      </p:sp>
      <p:sp>
        <p:nvSpPr>
          <p:cNvPr id="64" name="Rectangle 185">
            <a:extLst>
              <a:ext uri="{FF2B5EF4-FFF2-40B4-BE49-F238E27FC236}">
                <a16:creationId xmlns:a16="http://schemas.microsoft.com/office/drawing/2014/main" id="{76288330-6360-4714-80FB-0377C07B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1:01</a:t>
            </a:r>
          </a:p>
        </p:txBody>
      </p:sp>
      <p:sp>
        <p:nvSpPr>
          <p:cNvPr id="65" name="Rectangle 186">
            <a:extLst>
              <a:ext uri="{FF2B5EF4-FFF2-40B4-BE49-F238E27FC236}">
                <a16:creationId xmlns:a16="http://schemas.microsoft.com/office/drawing/2014/main" id="{FE0AC431-4785-4285-8E91-E42BE2A9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7" y="1356751"/>
            <a:ext cx="1315171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1:00</a:t>
            </a:r>
          </a:p>
        </p:txBody>
      </p:sp>
      <p:sp>
        <p:nvSpPr>
          <p:cNvPr id="66" name="Rectangle 187">
            <a:extLst>
              <a:ext uri="{FF2B5EF4-FFF2-40B4-BE49-F238E27FC236}">
                <a16:creationId xmlns:a16="http://schemas.microsoft.com/office/drawing/2014/main" id="{BC87E8B3-B63C-433C-A766-590BA92D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0:59</a:t>
            </a:r>
          </a:p>
        </p:txBody>
      </p:sp>
      <p:sp>
        <p:nvSpPr>
          <p:cNvPr id="67" name="Rectangle 188">
            <a:extLst>
              <a:ext uri="{FF2B5EF4-FFF2-40B4-BE49-F238E27FC236}">
                <a16:creationId xmlns:a16="http://schemas.microsoft.com/office/drawing/2014/main" id="{82CE5004-4C51-4247-A0BC-15201234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0:58</a:t>
            </a:r>
          </a:p>
        </p:txBody>
      </p:sp>
      <p:sp>
        <p:nvSpPr>
          <p:cNvPr id="68" name="Rectangle 189">
            <a:extLst>
              <a:ext uri="{FF2B5EF4-FFF2-40B4-BE49-F238E27FC236}">
                <a16:creationId xmlns:a16="http://schemas.microsoft.com/office/drawing/2014/main" id="{303D89AB-300B-4A05-9260-D366FEF6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0:57</a:t>
            </a:r>
          </a:p>
        </p:txBody>
      </p:sp>
      <p:sp>
        <p:nvSpPr>
          <p:cNvPr id="69" name="Rectangle 190">
            <a:extLst>
              <a:ext uri="{FF2B5EF4-FFF2-40B4-BE49-F238E27FC236}">
                <a16:creationId xmlns:a16="http://schemas.microsoft.com/office/drawing/2014/main" id="{D0542450-78B6-46FF-8697-284C7C56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0:56</a:t>
            </a:r>
          </a:p>
        </p:txBody>
      </p:sp>
      <p:sp>
        <p:nvSpPr>
          <p:cNvPr id="70" name="Rectangle 191">
            <a:extLst>
              <a:ext uri="{FF2B5EF4-FFF2-40B4-BE49-F238E27FC236}">
                <a16:creationId xmlns:a16="http://schemas.microsoft.com/office/drawing/2014/main" id="{BD19389B-6904-4FE8-8080-DF582A2F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0:55</a:t>
            </a:r>
          </a:p>
        </p:txBody>
      </p:sp>
      <p:sp>
        <p:nvSpPr>
          <p:cNvPr id="71" name="Rectangle 192">
            <a:extLst>
              <a:ext uri="{FF2B5EF4-FFF2-40B4-BE49-F238E27FC236}">
                <a16:creationId xmlns:a16="http://schemas.microsoft.com/office/drawing/2014/main" id="{2399D335-D070-4720-8CF1-487DE7B5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0:54</a:t>
            </a:r>
          </a:p>
        </p:txBody>
      </p:sp>
      <p:sp>
        <p:nvSpPr>
          <p:cNvPr id="72" name="Rectangle 193">
            <a:extLst>
              <a:ext uri="{FF2B5EF4-FFF2-40B4-BE49-F238E27FC236}">
                <a16:creationId xmlns:a16="http://schemas.microsoft.com/office/drawing/2014/main" id="{8272C575-DC31-4B9A-BC4B-A4688E2B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0:53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4C04D1E4-E8B3-4DBB-92BD-67A569F5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0:52</a:t>
            </a:r>
          </a:p>
        </p:txBody>
      </p:sp>
      <p:sp>
        <p:nvSpPr>
          <p:cNvPr id="74" name="Rectangle 195">
            <a:extLst>
              <a:ext uri="{FF2B5EF4-FFF2-40B4-BE49-F238E27FC236}">
                <a16:creationId xmlns:a16="http://schemas.microsoft.com/office/drawing/2014/main" id="{2717D543-DFF4-406F-B2D3-5658FDECB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0:51</a:t>
            </a:r>
          </a:p>
        </p:txBody>
      </p:sp>
      <p:sp>
        <p:nvSpPr>
          <p:cNvPr id="75" name="Rectangle 196">
            <a:extLst>
              <a:ext uri="{FF2B5EF4-FFF2-40B4-BE49-F238E27FC236}">
                <a16:creationId xmlns:a16="http://schemas.microsoft.com/office/drawing/2014/main" id="{7FA1DF2C-CF5C-434A-A3B7-3F901EA8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0:50</a:t>
            </a:r>
          </a:p>
        </p:txBody>
      </p:sp>
      <p:sp>
        <p:nvSpPr>
          <p:cNvPr id="76" name="Rectangle 197">
            <a:extLst>
              <a:ext uri="{FF2B5EF4-FFF2-40B4-BE49-F238E27FC236}">
                <a16:creationId xmlns:a16="http://schemas.microsoft.com/office/drawing/2014/main" id="{14DE9808-7042-49C2-883B-B5D356B5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0:49</a:t>
            </a:r>
          </a:p>
        </p:txBody>
      </p:sp>
      <p:sp>
        <p:nvSpPr>
          <p:cNvPr id="77" name="Rectangle 198">
            <a:extLst>
              <a:ext uri="{FF2B5EF4-FFF2-40B4-BE49-F238E27FC236}">
                <a16:creationId xmlns:a16="http://schemas.microsoft.com/office/drawing/2014/main" id="{8F22297E-E5D2-47A6-BAE4-7FC4E185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0:48</a:t>
            </a:r>
          </a:p>
        </p:txBody>
      </p:sp>
      <p:sp>
        <p:nvSpPr>
          <p:cNvPr id="78" name="Rectangle 199">
            <a:extLst>
              <a:ext uri="{FF2B5EF4-FFF2-40B4-BE49-F238E27FC236}">
                <a16:creationId xmlns:a16="http://schemas.microsoft.com/office/drawing/2014/main" id="{5B3BBC08-C110-428E-AEFD-5C746BDC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0:47</a:t>
            </a:r>
          </a:p>
        </p:txBody>
      </p:sp>
      <p:sp>
        <p:nvSpPr>
          <p:cNvPr id="79" name="Rectangle 200">
            <a:extLst>
              <a:ext uri="{FF2B5EF4-FFF2-40B4-BE49-F238E27FC236}">
                <a16:creationId xmlns:a16="http://schemas.microsoft.com/office/drawing/2014/main" id="{8023E2F7-A81E-47B3-B7F5-037F477AD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0:46</a:t>
            </a:r>
          </a:p>
        </p:txBody>
      </p:sp>
      <p:sp>
        <p:nvSpPr>
          <p:cNvPr id="80" name="Rectangle 201">
            <a:extLst>
              <a:ext uri="{FF2B5EF4-FFF2-40B4-BE49-F238E27FC236}">
                <a16:creationId xmlns:a16="http://schemas.microsoft.com/office/drawing/2014/main" id="{DB575772-A3CD-41B4-9498-83862ADD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0:45</a:t>
            </a:r>
          </a:p>
        </p:txBody>
      </p:sp>
      <p:sp>
        <p:nvSpPr>
          <p:cNvPr id="81" name="Rectangle 202">
            <a:extLst>
              <a:ext uri="{FF2B5EF4-FFF2-40B4-BE49-F238E27FC236}">
                <a16:creationId xmlns:a16="http://schemas.microsoft.com/office/drawing/2014/main" id="{5592896B-92C0-49E0-A4E2-BB2759EF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0:44</a:t>
            </a:r>
          </a:p>
        </p:txBody>
      </p:sp>
      <p:sp>
        <p:nvSpPr>
          <p:cNvPr id="82" name="Rectangle 203">
            <a:extLst>
              <a:ext uri="{FF2B5EF4-FFF2-40B4-BE49-F238E27FC236}">
                <a16:creationId xmlns:a16="http://schemas.microsoft.com/office/drawing/2014/main" id="{56B70464-B1C9-4B7F-83F6-E387DCA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0:43</a:t>
            </a:r>
          </a:p>
        </p:txBody>
      </p:sp>
      <p:sp>
        <p:nvSpPr>
          <p:cNvPr id="83" name="Rectangle 204">
            <a:extLst>
              <a:ext uri="{FF2B5EF4-FFF2-40B4-BE49-F238E27FC236}">
                <a16:creationId xmlns:a16="http://schemas.microsoft.com/office/drawing/2014/main" id="{AD53B6B4-1208-4B10-88A9-F35A745B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0:42</a:t>
            </a:r>
          </a:p>
        </p:txBody>
      </p:sp>
      <p:sp>
        <p:nvSpPr>
          <p:cNvPr id="84" name="Rectangle 205">
            <a:extLst>
              <a:ext uri="{FF2B5EF4-FFF2-40B4-BE49-F238E27FC236}">
                <a16:creationId xmlns:a16="http://schemas.microsoft.com/office/drawing/2014/main" id="{AF05A5A3-32A6-4194-AA59-EE7B1E80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0:41</a:t>
            </a:r>
          </a:p>
        </p:txBody>
      </p:sp>
      <p:sp>
        <p:nvSpPr>
          <p:cNvPr id="85" name="Rectangle 206">
            <a:extLst>
              <a:ext uri="{FF2B5EF4-FFF2-40B4-BE49-F238E27FC236}">
                <a16:creationId xmlns:a16="http://schemas.microsoft.com/office/drawing/2014/main" id="{BA8496F7-C946-4DD7-A34B-BC3C4CB2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0:40</a:t>
            </a:r>
          </a:p>
        </p:txBody>
      </p:sp>
      <p:sp>
        <p:nvSpPr>
          <p:cNvPr id="86" name="Rectangle 207">
            <a:extLst>
              <a:ext uri="{FF2B5EF4-FFF2-40B4-BE49-F238E27FC236}">
                <a16:creationId xmlns:a16="http://schemas.microsoft.com/office/drawing/2014/main" id="{F48C9749-4D25-4E0E-AF0B-1C19BC56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0:39</a:t>
            </a:r>
          </a:p>
        </p:txBody>
      </p:sp>
      <p:sp>
        <p:nvSpPr>
          <p:cNvPr id="87" name="Rectangle 208">
            <a:extLst>
              <a:ext uri="{FF2B5EF4-FFF2-40B4-BE49-F238E27FC236}">
                <a16:creationId xmlns:a16="http://schemas.microsoft.com/office/drawing/2014/main" id="{71219DDE-7C7E-4A2D-9FFB-03470E67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0:38</a:t>
            </a:r>
          </a:p>
        </p:txBody>
      </p:sp>
      <p:sp>
        <p:nvSpPr>
          <p:cNvPr id="88" name="Rectangle 209">
            <a:extLst>
              <a:ext uri="{FF2B5EF4-FFF2-40B4-BE49-F238E27FC236}">
                <a16:creationId xmlns:a16="http://schemas.microsoft.com/office/drawing/2014/main" id="{C20A0D6C-D50D-440F-BBA8-22E3DDA6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0:37</a:t>
            </a:r>
          </a:p>
        </p:txBody>
      </p:sp>
      <p:sp>
        <p:nvSpPr>
          <p:cNvPr id="89" name="Rectangle 210">
            <a:extLst>
              <a:ext uri="{FF2B5EF4-FFF2-40B4-BE49-F238E27FC236}">
                <a16:creationId xmlns:a16="http://schemas.microsoft.com/office/drawing/2014/main" id="{960C9A03-3795-4C4B-94A6-6FB370B5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0:36</a:t>
            </a:r>
          </a:p>
        </p:txBody>
      </p:sp>
      <p:sp>
        <p:nvSpPr>
          <p:cNvPr id="90" name="Rectangle 211">
            <a:extLst>
              <a:ext uri="{FF2B5EF4-FFF2-40B4-BE49-F238E27FC236}">
                <a16:creationId xmlns:a16="http://schemas.microsoft.com/office/drawing/2014/main" id="{03BD4192-DF03-40F2-9AF3-54EF18094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0:35</a:t>
            </a:r>
          </a:p>
        </p:txBody>
      </p:sp>
      <p:sp>
        <p:nvSpPr>
          <p:cNvPr id="91" name="Rectangle 212">
            <a:extLst>
              <a:ext uri="{FF2B5EF4-FFF2-40B4-BE49-F238E27FC236}">
                <a16:creationId xmlns:a16="http://schemas.microsoft.com/office/drawing/2014/main" id="{41C36C6F-F61C-479F-AA7E-1909B11D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0:34</a:t>
            </a:r>
          </a:p>
        </p:txBody>
      </p:sp>
      <p:sp>
        <p:nvSpPr>
          <p:cNvPr id="92" name="Rectangle 213">
            <a:extLst>
              <a:ext uri="{FF2B5EF4-FFF2-40B4-BE49-F238E27FC236}">
                <a16:creationId xmlns:a16="http://schemas.microsoft.com/office/drawing/2014/main" id="{381030A1-A57E-4219-A111-5722F907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0:33</a:t>
            </a:r>
          </a:p>
        </p:txBody>
      </p:sp>
      <p:sp>
        <p:nvSpPr>
          <p:cNvPr id="93" name="Rectangle 214">
            <a:extLst>
              <a:ext uri="{FF2B5EF4-FFF2-40B4-BE49-F238E27FC236}">
                <a16:creationId xmlns:a16="http://schemas.microsoft.com/office/drawing/2014/main" id="{D584CFA9-BE12-47F5-A1B0-E6D86330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0:32</a:t>
            </a:r>
          </a:p>
        </p:txBody>
      </p:sp>
      <p:sp>
        <p:nvSpPr>
          <p:cNvPr id="94" name="Rectangle 215">
            <a:extLst>
              <a:ext uri="{FF2B5EF4-FFF2-40B4-BE49-F238E27FC236}">
                <a16:creationId xmlns:a16="http://schemas.microsoft.com/office/drawing/2014/main" id="{775A97B4-804D-457B-B4BC-26D3DA45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0:31</a:t>
            </a:r>
          </a:p>
        </p:txBody>
      </p:sp>
      <p:sp>
        <p:nvSpPr>
          <p:cNvPr id="95" name="Rectangle 216">
            <a:extLst>
              <a:ext uri="{FF2B5EF4-FFF2-40B4-BE49-F238E27FC236}">
                <a16:creationId xmlns:a16="http://schemas.microsoft.com/office/drawing/2014/main" id="{9E6D5375-B45E-4911-8488-ACAA0C41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0:30</a:t>
            </a:r>
          </a:p>
        </p:txBody>
      </p:sp>
      <p:sp>
        <p:nvSpPr>
          <p:cNvPr id="96" name="Rectangle 217">
            <a:extLst>
              <a:ext uri="{FF2B5EF4-FFF2-40B4-BE49-F238E27FC236}">
                <a16:creationId xmlns:a16="http://schemas.microsoft.com/office/drawing/2014/main" id="{326D6656-0048-49B2-9845-E22EFA8BD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0:29</a:t>
            </a:r>
          </a:p>
        </p:txBody>
      </p:sp>
      <p:sp>
        <p:nvSpPr>
          <p:cNvPr id="97" name="Rectangle 218">
            <a:extLst>
              <a:ext uri="{FF2B5EF4-FFF2-40B4-BE49-F238E27FC236}">
                <a16:creationId xmlns:a16="http://schemas.microsoft.com/office/drawing/2014/main" id="{B34CBF73-EBC1-464F-B060-7C5FC0F5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0:28</a:t>
            </a:r>
          </a:p>
        </p:txBody>
      </p:sp>
      <p:sp>
        <p:nvSpPr>
          <p:cNvPr id="98" name="Rectangle 219">
            <a:extLst>
              <a:ext uri="{FF2B5EF4-FFF2-40B4-BE49-F238E27FC236}">
                <a16:creationId xmlns:a16="http://schemas.microsoft.com/office/drawing/2014/main" id="{95072FDA-1AD4-41C5-8E89-A078321E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0:27</a:t>
            </a:r>
          </a:p>
        </p:txBody>
      </p:sp>
      <p:sp>
        <p:nvSpPr>
          <p:cNvPr id="99" name="Rectangle 220">
            <a:extLst>
              <a:ext uri="{FF2B5EF4-FFF2-40B4-BE49-F238E27FC236}">
                <a16:creationId xmlns:a16="http://schemas.microsoft.com/office/drawing/2014/main" id="{C358C867-E056-461A-B5A4-55FB3FA8C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0:26</a:t>
            </a:r>
          </a:p>
        </p:txBody>
      </p:sp>
      <p:sp>
        <p:nvSpPr>
          <p:cNvPr id="100" name="Rectangle 221">
            <a:extLst>
              <a:ext uri="{FF2B5EF4-FFF2-40B4-BE49-F238E27FC236}">
                <a16:creationId xmlns:a16="http://schemas.microsoft.com/office/drawing/2014/main" id="{C5D0E6C4-EC1C-4FDA-8FDE-0926DA57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0:25</a:t>
            </a:r>
          </a:p>
        </p:txBody>
      </p:sp>
      <p:sp>
        <p:nvSpPr>
          <p:cNvPr id="101" name="Rectangle 222">
            <a:extLst>
              <a:ext uri="{FF2B5EF4-FFF2-40B4-BE49-F238E27FC236}">
                <a16:creationId xmlns:a16="http://schemas.microsoft.com/office/drawing/2014/main" id="{ACB1C6BE-EAC0-4703-AA1D-7BB03176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0:24</a:t>
            </a:r>
          </a:p>
        </p:txBody>
      </p:sp>
      <p:sp>
        <p:nvSpPr>
          <p:cNvPr id="102" name="Rectangle 223">
            <a:extLst>
              <a:ext uri="{FF2B5EF4-FFF2-40B4-BE49-F238E27FC236}">
                <a16:creationId xmlns:a16="http://schemas.microsoft.com/office/drawing/2014/main" id="{F512950F-933E-4623-9A4B-C57359A4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0:23</a:t>
            </a:r>
          </a:p>
        </p:txBody>
      </p:sp>
      <p:sp>
        <p:nvSpPr>
          <p:cNvPr id="103" name="Rectangle 224">
            <a:extLst>
              <a:ext uri="{FF2B5EF4-FFF2-40B4-BE49-F238E27FC236}">
                <a16:creationId xmlns:a16="http://schemas.microsoft.com/office/drawing/2014/main" id="{E82C49B8-05D2-4FFD-B6A3-DC49C316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0:22</a:t>
            </a:r>
          </a:p>
        </p:txBody>
      </p:sp>
      <p:sp>
        <p:nvSpPr>
          <p:cNvPr id="104" name="Rectangle 225">
            <a:extLst>
              <a:ext uri="{FF2B5EF4-FFF2-40B4-BE49-F238E27FC236}">
                <a16:creationId xmlns:a16="http://schemas.microsoft.com/office/drawing/2014/main" id="{2D3D45EA-324D-4AF7-A4E5-46A98226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0:21</a:t>
            </a:r>
          </a:p>
        </p:txBody>
      </p:sp>
      <p:sp>
        <p:nvSpPr>
          <p:cNvPr id="105" name="Rectangle 226">
            <a:extLst>
              <a:ext uri="{FF2B5EF4-FFF2-40B4-BE49-F238E27FC236}">
                <a16:creationId xmlns:a16="http://schemas.microsoft.com/office/drawing/2014/main" id="{F2EDCEC1-6BD9-4794-A37C-A9C2F0AB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0:20</a:t>
            </a:r>
          </a:p>
        </p:txBody>
      </p:sp>
      <p:sp>
        <p:nvSpPr>
          <p:cNvPr id="106" name="Rectangle 227">
            <a:extLst>
              <a:ext uri="{FF2B5EF4-FFF2-40B4-BE49-F238E27FC236}">
                <a16:creationId xmlns:a16="http://schemas.microsoft.com/office/drawing/2014/main" id="{F9B6F793-680B-4098-8941-8DF84A7AB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0:19</a:t>
            </a:r>
          </a:p>
        </p:txBody>
      </p:sp>
      <p:sp>
        <p:nvSpPr>
          <p:cNvPr id="107" name="Rectangle 228">
            <a:extLst>
              <a:ext uri="{FF2B5EF4-FFF2-40B4-BE49-F238E27FC236}">
                <a16:creationId xmlns:a16="http://schemas.microsoft.com/office/drawing/2014/main" id="{F1350EB8-3DDF-4388-AF57-25F5E0EA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0:18</a:t>
            </a:r>
          </a:p>
        </p:txBody>
      </p:sp>
      <p:sp>
        <p:nvSpPr>
          <p:cNvPr id="108" name="Rectangle 229">
            <a:extLst>
              <a:ext uri="{FF2B5EF4-FFF2-40B4-BE49-F238E27FC236}">
                <a16:creationId xmlns:a16="http://schemas.microsoft.com/office/drawing/2014/main" id="{28DB6498-BDFD-4306-8DA2-69F16A0F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0:17</a:t>
            </a:r>
          </a:p>
        </p:txBody>
      </p:sp>
      <p:sp>
        <p:nvSpPr>
          <p:cNvPr id="109" name="Rectangle 230">
            <a:extLst>
              <a:ext uri="{FF2B5EF4-FFF2-40B4-BE49-F238E27FC236}">
                <a16:creationId xmlns:a16="http://schemas.microsoft.com/office/drawing/2014/main" id="{7B1287AF-A858-4C06-A1E8-13218928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0:16</a:t>
            </a:r>
          </a:p>
        </p:txBody>
      </p:sp>
      <p:sp>
        <p:nvSpPr>
          <p:cNvPr id="110" name="Rectangle 231">
            <a:extLst>
              <a:ext uri="{FF2B5EF4-FFF2-40B4-BE49-F238E27FC236}">
                <a16:creationId xmlns:a16="http://schemas.microsoft.com/office/drawing/2014/main" id="{83D4E82A-5ECF-4D58-9ABA-8F1FD526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0:15</a:t>
            </a:r>
          </a:p>
        </p:txBody>
      </p:sp>
      <p:sp>
        <p:nvSpPr>
          <p:cNvPr id="111" name="Rectangle 232">
            <a:extLst>
              <a:ext uri="{FF2B5EF4-FFF2-40B4-BE49-F238E27FC236}">
                <a16:creationId xmlns:a16="http://schemas.microsoft.com/office/drawing/2014/main" id="{ECC22023-5BF5-46AC-9458-58F9B257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0:14</a:t>
            </a:r>
          </a:p>
        </p:txBody>
      </p:sp>
      <p:sp>
        <p:nvSpPr>
          <p:cNvPr id="112" name="Rectangle 233">
            <a:extLst>
              <a:ext uri="{FF2B5EF4-FFF2-40B4-BE49-F238E27FC236}">
                <a16:creationId xmlns:a16="http://schemas.microsoft.com/office/drawing/2014/main" id="{51C1CC92-5003-46A9-91FB-48602D62B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0:13</a:t>
            </a:r>
          </a:p>
        </p:txBody>
      </p:sp>
      <p:sp>
        <p:nvSpPr>
          <p:cNvPr id="113" name="Rectangle 234">
            <a:extLst>
              <a:ext uri="{FF2B5EF4-FFF2-40B4-BE49-F238E27FC236}">
                <a16:creationId xmlns:a16="http://schemas.microsoft.com/office/drawing/2014/main" id="{7FB58C0F-395D-4E57-AE50-CDB41F09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0:12</a:t>
            </a:r>
          </a:p>
        </p:txBody>
      </p:sp>
      <p:sp>
        <p:nvSpPr>
          <p:cNvPr id="114" name="Rectangle 235">
            <a:extLst>
              <a:ext uri="{FF2B5EF4-FFF2-40B4-BE49-F238E27FC236}">
                <a16:creationId xmlns:a16="http://schemas.microsoft.com/office/drawing/2014/main" id="{18F30C92-71CB-4009-B12B-C6252411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0:11</a:t>
            </a:r>
          </a:p>
        </p:txBody>
      </p:sp>
      <p:sp>
        <p:nvSpPr>
          <p:cNvPr id="115" name="Rectangle 236">
            <a:extLst>
              <a:ext uri="{FF2B5EF4-FFF2-40B4-BE49-F238E27FC236}">
                <a16:creationId xmlns:a16="http://schemas.microsoft.com/office/drawing/2014/main" id="{07BC80DD-6AA6-4AC5-B58C-A3C52B53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0:10</a:t>
            </a:r>
          </a:p>
        </p:txBody>
      </p:sp>
      <p:sp>
        <p:nvSpPr>
          <p:cNvPr id="116" name="Rectangle 237">
            <a:extLst>
              <a:ext uri="{FF2B5EF4-FFF2-40B4-BE49-F238E27FC236}">
                <a16:creationId xmlns:a16="http://schemas.microsoft.com/office/drawing/2014/main" id="{39782F76-38D8-48B4-82BC-7AA022F9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0:09</a:t>
            </a:r>
          </a:p>
        </p:txBody>
      </p:sp>
      <p:sp>
        <p:nvSpPr>
          <p:cNvPr id="117" name="Rectangle 238">
            <a:extLst>
              <a:ext uri="{FF2B5EF4-FFF2-40B4-BE49-F238E27FC236}">
                <a16:creationId xmlns:a16="http://schemas.microsoft.com/office/drawing/2014/main" id="{2926856E-93F2-4C23-914A-B791554B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0:08</a:t>
            </a:r>
          </a:p>
        </p:txBody>
      </p:sp>
      <p:sp>
        <p:nvSpPr>
          <p:cNvPr id="118" name="Rectangle 239">
            <a:extLst>
              <a:ext uri="{FF2B5EF4-FFF2-40B4-BE49-F238E27FC236}">
                <a16:creationId xmlns:a16="http://schemas.microsoft.com/office/drawing/2014/main" id="{78E4FCC4-87A2-4ED8-9867-2BF9650A9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0:07</a:t>
            </a:r>
          </a:p>
        </p:txBody>
      </p:sp>
      <p:sp>
        <p:nvSpPr>
          <p:cNvPr id="119" name="Rectangle 240">
            <a:extLst>
              <a:ext uri="{FF2B5EF4-FFF2-40B4-BE49-F238E27FC236}">
                <a16:creationId xmlns:a16="http://schemas.microsoft.com/office/drawing/2014/main" id="{80C16CA2-6713-4390-86C4-42147D36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0:06</a:t>
            </a:r>
          </a:p>
        </p:txBody>
      </p:sp>
      <p:sp>
        <p:nvSpPr>
          <p:cNvPr id="120" name="Rectangle 241">
            <a:extLst>
              <a:ext uri="{FF2B5EF4-FFF2-40B4-BE49-F238E27FC236}">
                <a16:creationId xmlns:a16="http://schemas.microsoft.com/office/drawing/2014/main" id="{D2B2C1ED-61E0-4825-8569-D86B16BA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0:05</a:t>
            </a:r>
          </a:p>
        </p:txBody>
      </p:sp>
      <p:sp>
        <p:nvSpPr>
          <p:cNvPr id="121" name="Rectangle 242">
            <a:extLst>
              <a:ext uri="{FF2B5EF4-FFF2-40B4-BE49-F238E27FC236}">
                <a16:creationId xmlns:a16="http://schemas.microsoft.com/office/drawing/2014/main" id="{DF7D8A6C-B2F0-4A3A-A831-7C7F157D6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0:04</a:t>
            </a:r>
          </a:p>
        </p:txBody>
      </p:sp>
      <p:sp>
        <p:nvSpPr>
          <p:cNvPr id="122" name="Rectangle 243">
            <a:extLst>
              <a:ext uri="{FF2B5EF4-FFF2-40B4-BE49-F238E27FC236}">
                <a16:creationId xmlns:a16="http://schemas.microsoft.com/office/drawing/2014/main" id="{0757D487-4C87-4F7E-87C5-D62DFB08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0:03</a:t>
            </a:r>
          </a:p>
        </p:txBody>
      </p:sp>
      <p:sp>
        <p:nvSpPr>
          <p:cNvPr id="123" name="Rectangle 244">
            <a:extLst>
              <a:ext uri="{FF2B5EF4-FFF2-40B4-BE49-F238E27FC236}">
                <a16:creationId xmlns:a16="http://schemas.microsoft.com/office/drawing/2014/main" id="{1FBDA7D7-5862-413A-A956-02699737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0:02</a:t>
            </a:r>
          </a:p>
        </p:txBody>
      </p:sp>
      <p:sp>
        <p:nvSpPr>
          <p:cNvPr id="124" name="Rectangle 245">
            <a:extLst>
              <a:ext uri="{FF2B5EF4-FFF2-40B4-BE49-F238E27FC236}">
                <a16:creationId xmlns:a16="http://schemas.microsoft.com/office/drawing/2014/main" id="{1EAB894E-EEFB-4EE5-B4FA-2E0DAC55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  <a:cs typeface="Calibri" panose="020F0502020204030204" pitchFamily="34" charset="0"/>
              </a:rPr>
              <a:t>0:01</a:t>
            </a:r>
          </a:p>
        </p:txBody>
      </p:sp>
      <p:sp>
        <p:nvSpPr>
          <p:cNvPr id="125" name="Rectangle 246">
            <a:extLst>
              <a:ext uri="{FF2B5EF4-FFF2-40B4-BE49-F238E27FC236}">
                <a16:creationId xmlns:a16="http://schemas.microsoft.com/office/drawing/2014/main" id="{89D9C40D-E10C-4525-84F4-60DD8953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76" y="1356751"/>
            <a:ext cx="1315170" cy="781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 dirty="0">
                <a:solidFill>
                  <a:srgbClr val="FF0000"/>
                </a:solidFill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26" name="Yıldız: 12 Nokta 125">
            <a:extLst>
              <a:ext uri="{FF2B5EF4-FFF2-40B4-BE49-F238E27FC236}">
                <a16:creationId xmlns:a16="http://schemas.microsoft.com/office/drawing/2014/main" id="{A392780E-25C6-475C-A626-6037BAB2EC42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228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78B4A5AA-82F6-F84B-94E8-E7731310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92" y="366430"/>
            <a:ext cx="4953666" cy="612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0B21F7A1-668B-4DC6-B650-BC95FDF2E3DF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B713EB-BD76-46E4-BBBF-F00247B0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314B6F80-AEC0-4A6F-AACF-E0ABD594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0F9C2AB-9A30-43E0-AC90-A18E844D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94C6A9B8-701A-41C3-9D42-5CBC2959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70714097-26EA-479D-8F82-EBE0A959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EE73AE62-A758-46F9-A633-2317A76B9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5A8502FC-06B0-464B-97C4-029B487E3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7E73952-C228-4711-AB45-F23DC6E0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F4147CE-2EC3-4B1A-9F31-DECE50B4D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A20217F9-364D-4076-8C6D-2A7D8691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5576CEAC-B636-4FBD-9FBB-5694DA85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50E504B7-133D-4FBD-A5EE-0A333AA42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3F66BE10-0DA9-465A-878F-5DF535DE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8153B640-266E-4074-977A-E1A433D7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78ECC69A-5D65-43CF-B4DE-67873821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0D626D37-FD95-4461-B1A1-4481E427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DDCFCF88-0400-4A2A-A760-6E95308E0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22607CDF-5620-4690-A7B5-A357A644E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4F1205A4-2EF5-4183-B64A-54017E2B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DC790E84-C5F7-4D64-8645-20A76C44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66528B85-0762-4D65-9BEE-C5511247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CB5C3168-8614-4143-82BD-B3352B5A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BA8B9667-E0A6-4829-A614-D1C2E90A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041B2B99-B6E6-4C28-BDBF-7C23BCA5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7FEC3E84-6A71-4609-ABAA-BCE863FA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A8FA1A42-250E-40C1-9CB6-6CE4738F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D9A2AC52-BBC9-4AFF-AD35-1069465E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8F8CE225-991E-48BE-A386-8DFE3AE0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9DEA3551-ADE6-478E-BFCF-D17DF20F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5AF136F6-D12C-4A5E-908C-F9FD33DE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80BA26F9-502A-4E3E-A985-05C8F135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D648AC85-EB31-4D5E-B948-C0F86480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1609D01E-9DA6-4DE4-AEBA-C270BA88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4DEEDCB8-34B1-4CA6-9827-5238735A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314C0F70-D9F3-4B68-B475-EF1AFCEE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F0A9BA62-6E0F-4E96-9FE2-4648872A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06F5BB6F-D19C-4F8C-91D5-607D4322B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0397B3CB-26CB-4B68-86A1-EF572BD7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8DCA5541-6570-4165-826E-8EFEC3B6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9F34AF9B-7141-46C2-A7DA-32BD7819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F18DF886-FE0E-4E67-AB11-9469C931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E302AA5C-C0BB-4165-82E3-CC615C86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9F34D88B-83D3-4735-87DB-CEBCFB31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7246942-137A-4C56-933C-FFAD3152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854593DC-A6F2-4EDF-8C69-CB059BA9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2974437C-2480-46D3-B7FD-7F3653B3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822F167B-8A99-45BE-BB50-36000E62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74E93D60-F875-4117-9655-6C8B84448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BD369C4F-F3D3-40A5-B944-C02B6E43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2D403E0F-7D37-4A11-9089-13344F08C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B5C8D67C-C4AA-4B1C-99B1-235F8203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8EB349C0-F47A-478C-812B-C7DBD21E5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B18E061B-933C-4DE8-8F23-6387AB25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C468EEF3-7E12-47EB-B473-5DFBF943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8F1C637D-732D-418C-A137-F8140823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786A275C-6952-49FE-A145-9D470D074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85838AB4-D10B-4DC5-95C4-E6BEB1F0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547B63B7-51A9-4705-82D6-14D20E1D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4E2E3553-86CE-4C06-A22A-A9BD4068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08FAA841-EFE5-46D4-9FEB-EFD97AA6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FE698ED5-F8D6-46A4-AE36-54D73F53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669D484E-463F-4049-97FA-61CA8CD114D7}"/>
              </a:ext>
            </a:extLst>
          </p:cNvPr>
          <p:cNvSpPr/>
          <p:nvPr/>
        </p:nvSpPr>
        <p:spPr>
          <a:xfrm>
            <a:off x="7514873" y="5268901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5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40616E6A-B695-B84E-96A0-3B181E659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23" y="799371"/>
            <a:ext cx="5749353" cy="5334774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F943A260-A352-4FB1-B66F-B6547047DF85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9B53A1-BAF5-47E6-99CA-8285C6AC9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BE380B52-5D86-4094-BDE2-6FD4687F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9B97B314-128E-4C6C-A123-D9CF5870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8E8989D9-0728-4F9F-959D-F6182032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4E062F5F-BCF0-4EFA-962C-69E9BBED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6401DBF2-E3E0-4F9B-B334-A762ECEF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DC4BAFAA-8E80-4C15-82F4-19DB1E35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EC4C6932-2FAF-4418-9F93-F6C55327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6EAF37DA-0DE0-4958-B188-57488DD7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9F6B6606-4B02-4DA2-BBDE-501610F7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3918F970-E12A-47B7-B72D-D13C9A98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1478EB6-7AC1-4F2A-8CC4-B00DF0B3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5D579C26-52BE-4C5D-B0F3-03D81F27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715C3D98-D28E-47B7-883E-7EA3C1B18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FA942ED6-0C56-4686-A793-2EAEAA0B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id="{BB10D141-FEFC-4A36-B2E9-B1C03945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:a16="http://schemas.microsoft.com/office/drawing/2014/main" id="{1DEB913B-18D3-474F-A983-EB1508C5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:a16="http://schemas.microsoft.com/office/drawing/2014/main" id="{8B689166-7E95-47C7-B4BC-06744B76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:a16="http://schemas.microsoft.com/office/drawing/2014/main" id="{DACDAE96-2FB9-4B28-ACA1-53A9F6AC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B72FCBE2-BD93-4AD4-8A83-674290F0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F5B2A859-EE4E-4781-95DA-034D2C32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3C2B072B-B9CF-4F6F-AB15-2381B1D45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:a16="http://schemas.microsoft.com/office/drawing/2014/main" id="{25D15596-2AD6-4D8E-BE08-7823F44DF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:a16="http://schemas.microsoft.com/office/drawing/2014/main" id="{08C18C01-EC39-4453-96C9-B18368CD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455245C4-4AFD-4207-A6AB-BEF3CAFCD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:a16="http://schemas.microsoft.com/office/drawing/2014/main" id="{5B500E66-6500-4B55-A024-C822A089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:a16="http://schemas.microsoft.com/office/drawing/2014/main" id="{8B38EF9A-1EB0-43C5-8729-7F56E3FB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DF8A066F-E37D-4B69-AB41-63CE3FB19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1F7091C3-86B5-4BB8-9E9F-91EF27D5C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FBF09A32-F8D8-4255-B7AD-2DE7E2C4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:a16="http://schemas.microsoft.com/office/drawing/2014/main" id="{1B9CA63A-EE3E-4A47-9416-6E420CDA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:a16="http://schemas.microsoft.com/office/drawing/2014/main" id="{AFD191F7-9CAB-42D1-BCBF-068A9FD7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:a16="http://schemas.microsoft.com/office/drawing/2014/main" id="{2DFB85FF-2A86-43D6-8A5B-E5E12F45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:a16="http://schemas.microsoft.com/office/drawing/2014/main" id="{32D3DCFC-EF72-46FD-A7C5-12ED7F90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:a16="http://schemas.microsoft.com/office/drawing/2014/main" id="{8BD83F14-0017-47BA-B627-61E7ED0DF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:a16="http://schemas.microsoft.com/office/drawing/2014/main" id="{172D6D8C-A921-46FC-95BE-CA92A8E2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:a16="http://schemas.microsoft.com/office/drawing/2014/main" id="{DE6FAEEA-6100-4A66-B686-F48E814C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:a16="http://schemas.microsoft.com/office/drawing/2014/main" id="{2A067142-0DE9-4F23-B056-5EF5A796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34CE67F4-0D74-4FAA-B9F8-A938F8AC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:a16="http://schemas.microsoft.com/office/drawing/2014/main" id="{DA713463-0019-46FC-AA22-0264A947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:a16="http://schemas.microsoft.com/office/drawing/2014/main" id="{3B5C766A-DAA3-4174-8A17-97A8C0E2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FC91AFBB-959A-4FA4-A3FD-A454223B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:a16="http://schemas.microsoft.com/office/drawing/2014/main" id="{9D7F6C72-7BC1-4CC2-9207-0933B2A0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:a16="http://schemas.microsoft.com/office/drawing/2014/main" id="{F963DDC2-C80C-4260-8100-02583E14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E84600C5-A298-4C00-A88F-D0867012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:a16="http://schemas.microsoft.com/office/drawing/2014/main" id="{4753DFA6-F496-408E-998E-BF97B6D8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:a16="http://schemas.microsoft.com/office/drawing/2014/main" id="{5B5D8145-4411-4332-A8E3-763D076E5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:a16="http://schemas.microsoft.com/office/drawing/2014/main" id="{54ADAAD5-7D36-46DD-A558-862F7174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:a16="http://schemas.microsoft.com/office/drawing/2014/main" id="{50CF9E07-4894-4C7E-8C31-5B5DBB8B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B9DE30E1-8CAA-4D47-AB4A-0A5140C2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:a16="http://schemas.microsoft.com/office/drawing/2014/main" id="{9575A146-B2A2-4289-90FB-AEB70991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:a16="http://schemas.microsoft.com/office/drawing/2014/main" id="{86967D54-C3E4-4882-BF86-6325C439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:a16="http://schemas.microsoft.com/office/drawing/2014/main" id="{8DC98F77-C22F-49F4-8D2C-1A90FA47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:a16="http://schemas.microsoft.com/office/drawing/2014/main" id="{6941A09A-82CC-4029-8E1C-CCAF39DED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:a16="http://schemas.microsoft.com/office/drawing/2014/main" id="{9C0885A6-A5F5-40F7-BC65-B3FCB920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:a16="http://schemas.microsoft.com/office/drawing/2014/main" id="{073AB7A4-4160-4D9E-B5AE-219064FE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:a16="http://schemas.microsoft.com/office/drawing/2014/main" id="{44729040-2E2F-4303-979B-F0DD3C72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:a16="http://schemas.microsoft.com/office/drawing/2014/main" id="{603F3105-BC5F-4890-98DF-747DC41A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:a16="http://schemas.microsoft.com/office/drawing/2014/main" id="{FBBA47A0-1C42-43A1-B198-8E179E3D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:a16="http://schemas.microsoft.com/office/drawing/2014/main" id="{D2CBB2AA-19E1-4DA8-A86F-84491E0A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E666811B-9AB2-4F0C-9AB9-27A74D68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6" name="Yıldız: 12 Nokta 65">
            <a:extLst>
              <a:ext uri="{FF2B5EF4-FFF2-40B4-BE49-F238E27FC236}">
                <a16:creationId xmlns:a16="http://schemas.microsoft.com/office/drawing/2014/main" id="{64407480-D295-467A-947C-34E2AC983197}"/>
              </a:ext>
            </a:extLst>
          </p:cNvPr>
          <p:cNvSpPr/>
          <p:nvPr/>
        </p:nvSpPr>
        <p:spPr>
          <a:xfrm>
            <a:off x="7514873" y="5268901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0405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C8595C8E-640C-4D44-8560-E392F6FB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24" y="408323"/>
            <a:ext cx="4587152" cy="6041354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70D4C4CE-E310-45F9-AD78-FBFBB7A02E92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E495B-1819-4C33-8DC9-24AF4D58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F05EAE96-E7F4-4ADF-B74F-C7224F89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4F917F23-9297-4543-A35A-E070E5FF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2DE1FF81-3FF0-43D1-9BB4-18684F4E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864F4F9C-B9B0-4BCB-904E-53E2239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94C5DE46-5259-43C8-BB49-A9837CB8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860CEC89-21F7-419E-89B9-B4733B61C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E3962B56-A1F7-48EF-8201-BE298817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D02E0E7D-E1A5-42C6-8146-AF65BC65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CCF48798-8E0E-4F4D-BA09-F02751CEE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D84D08E7-E112-4F81-BB94-3328A993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658C5780-3615-47D6-A641-C7CC1627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EB9014F6-51BE-43C4-BF5A-3C0C8935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9857F3A4-6247-41FE-B95F-1FDBD6B5E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8A7B4B15-8FFB-4A1E-8869-A78A94BF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905CA2E5-5111-4740-8697-E0E1EC9F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A8703D44-BE11-46B8-8AD3-242E8C0D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63E2D26E-CAB4-494D-8372-81F4EAA9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6D0F6E99-84C9-4645-BC11-6572981C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CCBC7C52-D65F-46FE-A310-D2857FDC5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F29F62BB-B1EC-4933-9BE4-841D0E53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1804D28C-14EA-42B8-86B8-252EE5808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6E24847E-71E6-4886-8E50-77B9E4E2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C61C130-BB3F-48F4-9099-E5A7EDAA6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C16AF7ED-52D3-4A8E-BA61-2D39CC70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9B3F0832-A2EA-4FA6-BE58-12BD2581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2055E198-19BC-43E6-9583-66D55D11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8C9B335F-1C0C-4246-B0F0-1AAFDC3F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01CA2F05-1F0F-4368-8D55-466C63FE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6B65197-469F-44A4-BFFC-563D7DE6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665AEBBA-4C7B-40A2-B073-A695E87B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65D14A96-7727-40CF-B10F-BF0C959E6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5B53ED4-E11C-486D-AF6C-94537124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0045C1C2-DE80-42BB-9BF4-322393E1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21981794-2AD0-4E8D-9D84-1F5E4209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9BBF048F-08F9-4CA6-BBC5-F98EF90B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B6AA60AF-F96D-42ED-B29C-892E7ABB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858A811D-1BCB-4E8C-BEED-ADD6B73F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FC9DC498-1C72-4FE1-BFA5-E4B75E69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D9727D84-FF4D-4921-833E-DD9967C3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BC724217-EF8B-4545-B8BB-931D757F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28CDF025-6498-440A-8C78-DF65F0D8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F9A98616-218F-4DFF-8200-4FEB4811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44054A30-DE8B-438C-9500-E0D79B97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8DC0EED5-DA24-4B84-B26D-14D801E1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B5961F28-0DBC-43E3-B1DB-0F30DF6F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A8FD0A16-65F3-4994-8394-9D6C2E8F3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35FFB524-DA51-41F3-88E7-5814A5FB9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647033E0-D7A7-4CCD-88E1-09FAB19D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C84BD0F7-943E-4E21-8B6D-80BE4AA5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4708BA9C-9C4C-404B-B9FD-D4BF72EB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AB58A5A2-1741-4D1E-8AC0-E9BA6D5B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3093A5F2-1AB2-4F72-B379-28E74CD9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5121CA04-CDCA-4999-BFDF-DDFF76BC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4D3845B5-9F73-45BB-83C4-F48E735B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1563DA23-1A14-40B9-BE6F-381BEF8B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37364DAB-9997-4634-AD12-9AB7EC37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EBF5DEFE-AF20-4010-830C-D217FB37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158A7819-7A80-4FEF-BE61-8BDBF831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80B04B17-ACE8-4203-90A3-E3D70317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E8A17DA8-BDBA-4D41-B0CC-2D6EA536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033D10BA-415C-4AE8-9F37-D6FA76F5E93D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24091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E905751C-E310-2E47-8500-B770FD02E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24" y="180296"/>
            <a:ext cx="5090006" cy="6417452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0EF03590-D713-46CE-BF78-8EE6CC5E0D7B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6C3DD-0F7F-4947-B69B-0A383A97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7A325CE2-C269-4DA6-BD42-F8161380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E7238857-9F5D-4E2E-B953-4FC9759F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60114145-7D1C-4489-A594-71F5A01B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B7E99940-FC8F-4D38-BE00-B15D9A10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9E9092F9-0D08-403B-A4E2-30564CC6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7680BE30-F4E9-42A8-9754-0D481239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7E740A1F-58E0-439E-8443-08712D8C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39EE5911-21EC-4785-A25F-31ACEC59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5DFAC758-1F96-4D74-B456-40B4ED17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E399443C-CDAE-481E-BB38-9081666D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E92AFBB8-B164-4856-941B-9E039216E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71481E56-9719-47C2-89B4-CFAC9EC5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036C9544-A653-4E31-BA67-779E4DA2F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CDEF1CEE-C162-4D55-8A50-5B81CF7D4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E9E10D07-635F-402E-A9CC-E27D4458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9E5DBBD5-F8BD-4A56-B6EC-9475A31F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EC0D6424-C76E-42F2-AF3A-5D4993DA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FD8E83B9-AE3A-440E-9E7B-FD2EEA811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40B8D3A8-DF0E-407A-BBB2-D471838F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3FC3581E-AFEC-4FFD-AE8E-B3F70719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2744A4CB-173C-48D1-AAFC-ACDDE535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0CBFA056-FD43-4F5A-9D6A-9A0BF0DCE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8BEA46ED-DB99-4DB5-B9B6-FED6BEED5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F579CB61-2D9D-4933-95D1-753674D8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1DC6F61B-D7C4-427F-92CD-214E6159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FCF9D92D-B129-4BD0-9208-715A5BA9D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5F5A4407-ADEA-4CC9-836D-941D2D25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E7B5D2F8-72DC-4F73-AF62-5BE24C79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D12B8033-DD96-4989-90E1-904C180A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90076140-66BC-418D-879D-0B767641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0F17AF9B-02AA-404D-AB8A-3E09AC39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ED080C50-1EF5-4EC6-B052-C391C664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D3E82A67-A29C-41EC-BE75-FD7BD4973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566E28E9-257F-4F21-A626-DBFC9EA4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1BA85918-9C17-4D88-9C5B-6250BD163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30A30BEA-452F-4C65-9B62-3867D3E28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9095F8CB-BAF0-4DF2-B3CE-B8842EF5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B23725C6-0E24-44F5-89B0-95108F530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016F2149-BCD6-4454-9162-7B015567C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F6369C0B-7721-4CA5-9136-FBF39166F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63F78E9A-5A4D-49AD-8878-50A93C8B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D3835316-CC87-4131-AB1A-33DAAB54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F0FB7B67-ABDB-4CF9-9449-FDB41FDF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BBB7C4A4-8ABC-4AF4-9111-11BC5D64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2950C720-33B0-4E91-B048-64B0332E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784189A0-E61A-4FC7-8901-5CEC6378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39FA5D7D-7D9D-4CF0-BCC7-474CD5C2C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5EBA6C45-7034-4216-BF7C-CF80D7F6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8F622672-92EA-4906-84EA-09C6F737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96185ADD-B0FD-4F43-A4E1-AB0D4353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90612205-10D5-4CFF-BF33-68AD061E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8FBC3E48-EDDE-4916-9922-45037FF3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5AA4C502-8D32-4993-987A-A4EA275B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6591C21B-D866-45AA-97CD-0BA3A399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8579835D-B4C4-4726-91C1-9300038BF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859AF16B-52DE-4D84-A327-86F06F8B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F42F6E29-8C91-40D7-B8F8-0680AE92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997C0EA7-0C96-46F8-9020-25B33429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5053A810-D125-4168-A6D0-89598575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41200FBC-93CF-4775-ADB5-A15169A9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CAB17C73-6D9B-40F1-A199-814EBA0F016A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0920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EE863C5-A8CD-9441-9119-ADE910ABC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75" y="182879"/>
            <a:ext cx="4904188" cy="6457071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4047CC29-9D79-4892-9580-9FBF3CE74CE4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AA67D-9EBC-4E77-A78C-CF5D5FA5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AC6E817C-B214-49C6-AD04-C7E263A5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BE6321C9-66CC-4757-A432-97888B85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5E9303C-6ED5-4323-957F-4F71F20B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4A86A021-29CD-447D-84BF-D0B47150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9C08F653-3F57-4DA6-ACA2-198E2012F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40693892-9EB5-4705-B870-F68F9183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F2CA700C-1A82-457D-9040-1DF8E370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E97952DA-21F4-4269-9959-3702B3A8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72D09BE1-081C-4B9C-A6EE-FB470D4A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EF14D520-5389-48E0-8A45-0DA9AD27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9088244B-CC72-4CDF-B06F-7F8CB165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481DCA56-AE57-4A59-99AD-FB775221E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1A0286A2-8666-4253-9CB6-7AA3D012B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8DE349EE-3F3D-4D6A-A1B3-A62B95C6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BBFC84B0-B100-4AA7-B3B8-3F58D569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6F4F5457-EB9F-4DEA-8074-033F611C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B7990479-4B12-419E-9F22-C64F8BFA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B610D651-87DF-46DB-8492-51ED8ADB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087C431B-A810-4345-8C73-4B1A5A6A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63B5D5A1-A85A-447A-BFC4-65220EEF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E3F54DFD-3658-48B5-876E-4FB0064C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420268E1-7CF8-43D5-BEB5-DF5F7A63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C4CC7CFC-6E6C-46E4-9F70-B421FB15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6BD7838B-8B30-467C-B940-6A301EAE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BD9D32CD-B367-40AF-AC5C-35F2C34A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5D1E5B72-BF4A-4851-B2C9-32C3DCD2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AFC37016-944F-4217-BB57-A88CDEDA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64265A12-3523-4EBD-A8D7-F1BA758E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E0A76FD-E377-48CF-93EE-D0C16E49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844F04E7-0303-4310-A108-8A452E9E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0DBFB245-1017-4B78-BAF4-FE064F51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56E2D1B5-1DB8-4D5E-B3A2-331F8AFD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9421FD52-3083-4727-953C-73B769DB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9426BC94-D691-4F85-AD11-76E8DE75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AE249713-6BBA-4823-B876-90CE7BF5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C3C94D44-6FD6-402D-87C3-1E8DDEA6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04C3CB36-D396-42E9-8365-97581053E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A44FAFA8-2853-4A48-9BCD-CAF591BF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740A3DE1-0CE7-4524-AC32-8345FE93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442FC3CB-4D45-49DF-96EE-3120AAF4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73927FF5-A94C-4F7C-ADDE-29726E3A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41992FF8-C17B-4891-91CE-C360A2BC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D0A231E9-0A6D-4963-AD46-8EE1631D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66C6822F-917E-4737-80A0-F5261616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BE2B138F-3FDD-45F5-B56E-15016099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49590E8A-6152-4FAE-8BE4-EAA755B1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70AEE10E-402F-4384-9FFA-17B20321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3DBCBDC9-1601-471B-B051-2196D1251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9EFE74B6-E290-4A71-A2DF-276DAF9A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40719BF7-4CF8-47D5-A8B0-84A8728E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C1FEC217-1BB9-4E36-B7F7-3F80AA5D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19EAE685-F00A-419A-AA95-3CA178B6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9A705CCA-0479-4C46-AD07-94760AEA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E0CB8F9A-5C3B-4B02-BDB2-1CB5E67F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F183DB81-C292-43C3-837A-8D5FF516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058B53E4-C047-44D8-83D7-A389B219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7E3C873B-0D63-4FDB-959C-03AD53F9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5F6A963A-F225-4940-8F4A-DE9F5CE69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82CBA992-2E09-4C11-870D-36CF0BCF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8CF8EDDF-F2D2-4B99-BF28-1B76A0E4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63AF618A-04BC-48A4-A8EB-16CCFD6BB4FE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9660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FF7B7C25-75D4-4645-994F-CE20A7881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69" y="389298"/>
            <a:ext cx="4872462" cy="6079403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2A6563C3-0813-4EB6-90D3-7D9BA5431003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0D5F5-B6D6-494C-9590-40E36267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70E7246D-1CED-49A0-B800-F9F1FD2D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3B71DFB7-31B5-4563-953C-40798B05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0F7E9AAC-0D52-4070-89B8-DB0F639B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2B2409A2-172D-4009-8754-B25D84B2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E84D54C2-7531-427C-87C0-D0F82635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790D6B0B-E2AF-4BA5-AC56-44182FAC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4C400403-7703-40D5-ADAB-FA0C076E8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3F71C0C0-E64E-440E-A897-500E3528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78583924-9470-4EF6-83A6-4CEF5D21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D1DE2FD7-3F66-419D-ADC8-3478D523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CCFB167B-47D8-4F05-B45E-C97A998BB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2CDC637F-ABC9-4F11-9155-DBE6631C0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F54707A7-008F-4ADD-A0DC-0C231DE6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3FB130B0-3D9F-4F18-BA3A-81465633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88FB6E26-7680-4100-BA35-1BDEFA44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C820BB5A-CBBD-42E9-8885-10AA7818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B4C5F29E-C004-4244-9BD7-858F2676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711679B0-9F4A-4F1C-AFBA-71313EC0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F4D01922-EEAE-4F50-B1FA-99DB6857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74D60106-3360-4969-8614-3EC186C8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DF2BDE0E-EBF2-48BC-9E95-0259143D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8C4ED683-D889-41B8-B1BF-DCB2DF23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6722F00C-DC66-404D-93A5-3FE5B072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D2589B31-39FB-46C2-98D0-26881EFA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CBAD7D70-631F-4634-BFBD-9EA73553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6B31BCAE-1E78-4BC6-809F-62F47F4C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5B6AE7D2-7B7F-4F35-95E7-522425AC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6E53918D-E711-4698-A0BF-771BA2DE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B48F7157-2E2C-4513-83EB-D73D95FE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883CF87E-AC5F-4EA0-B0D5-AA41561E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22635578-D3BE-4FA9-960C-62017583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167661F8-BBAD-482D-8B00-3CD53B20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95A11243-B38D-4391-ADEB-F2A664BA7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29328564-7735-4AE2-A26C-C3A6E5D3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5F2165ED-1105-44B3-9401-AC04934AC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D58D7907-ED54-4756-A6AA-0EEF5EB6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019C1721-A62F-4732-95F8-D022FBB3B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8627FE3D-5A81-45F8-B9E6-F24F3CDD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1D136FE3-A405-4952-9282-549AD960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B34EBCA3-78E4-44E9-8F2C-322BE1A6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959F5DF5-F852-45A9-B472-91FB9B41D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A2067E43-017D-4AC2-96AF-7717C668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0942C107-E8DC-4B54-B84B-59FBFFE4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FD6A93EF-CA90-41B2-9940-A934870EE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63FDBCC9-5EE2-4B4C-AC44-9364E671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806F56CF-F295-4B5A-95BF-5F5BE9FF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42697F89-0D1B-436F-8345-CEBF89E78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96023AE1-7F9B-462B-88C5-D6D74E1D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3D229E34-C0F6-4729-A385-1668E8F6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041BD498-0722-4FF6-A19C-7BEAECE4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3754E306-9764-4BD4-91EA-9725D7D4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584EC331-F454-499C-9EC7-6958DCD2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1EFF5BD0-FFB8-4444-86F3-BCE644D8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0F0F6A30-7E1B-47EC-9E7A-4606A33F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1808D7E9-2E68-418F-84B6-9FE8672DE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67B65AAD-89EB-4C3A-AEF6-058CD714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063B4708-1178-49F8-A237-2B7F6285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A8E0E8F6-30AE-4374-A132-C793874D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04929EE4-B24C-45C8-B12F-F230D4333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E3653302-B652-43FA-93EE-0D9C1965F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28469CA2-5452-4D97-A222-C100184330D1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804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403867F-1E15-AE40-85B7-7AD5390C2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03" y="456653"/>
            <a:ext cx="5883930" cy="5944694"/>
          </a:xfrm>
          <a:prstGeom prst="rect">
            <a:avLst/>
          </a:prstGeom>
        </p:spPr>
      </p:pic>
      <p:sp>
        <p:nvSpPr>
          <p:cNvPr id="3" name="Yıldız: 7 Nokta 2">
            <a:extLst>
              <a:ext uri="{FF2B5EF4-FFF2-40B4-BE49-F238E27FC236}">
                <a16:creationId xmlns:a16="http://schemas.microsoft.com/office/drawing/2014/main" id="{2680E03B-9B3C-41A7-B911-6BD2177611EF}"/>
              </a:ext>
            </a:extLst>
          </p:cNvPr>
          <p:cNvSpPr/>
          <p:nvPr/>
        </p:nvSpPr>
        <p:spPr>
          <a:xfrm>
            <a:off x="216621" y="269345"/>
            <a:ext cx="1035404" cy="9545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Kayra Aydin" panose="020F0503040000020004" pitchFamily="34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2D81E6-4984-4D9D-8804-97855551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5400">
                <a:solidFill>
                  <a:srgbClr val="FF0000"/>
                </a:solidFill>
              </a:rPr>
              <a:t>1</a:t>
            </a:r>
            <a:r>
              <a:rPr lang="en-GB" altLang="tr-TR" sz="5400">
                <a:solidFill>
                  <a:srgbClr val="FF0000"/>
                </a:solidFill>
              </a:rPr>
              <a:t>:00</a:t>
            </a: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90CC9CE0-B9AE-4381-81E9-A6F19D7B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0:59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7AD63DE3-CFA2-49C9-B917-18C3E31E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0:58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D1FF57A1-66A9-4C7E-AD9B-B32E0864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0:57</a:t>
            </a:r>
          </a:p>
        </p:txBody>
      </p:sp>
      <p:sp>
        <p:nvSpPr>
          <p:cNvPr id="8" name="Rectangle 67">
            <a:extLst>
              <a:ext uri="{FF2B5EF4-FFF2-40B4-BE49-F238E27FC236}">
                <a16:creationId xmlns:a16="http://schemas.microsoft.com/office/drawing/2014/main" id="{B30C569D-A8EA-4BED-9B42-A8401E2E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0:56</a:t>
            </a:r>
          </a:p>
        </p:txBody>
      </p:sp>
      <p:sp>
        <p:nvSpPr>
          <p:cNvPr id="9" name="Rectangle 68">
            <a:extLst>
              <a:ext uri="{FF2B5EF4-FFF2-40B4-BE49-F238E27FC236}">
                <a16:creationId xmlns:a16="http://schemas.microsoft.com/office/drawing/2014/main" id="{22E9EA50-67C4-4271-AF24-F3910476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0:55</a:t>
            </a: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id="{DBEAB4DA-CAC4-405C-8FC7-2E1C795CD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0:54</a:t>
            </a: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2C90B38F-7C53-42F6-AE7F-90EC3EEB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0:53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9D63C3C4-3315-492F-B109-CED875FCE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0:52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0D9CCD0D-BFC9-4532-BC57-9C28A332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0:51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96ACE99F-8E18-4A0D-8A63-C76B8B38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0:50</a:t>
            </a:r>
          </a:p>
        </p:txBody>
      </p:sp>
      <p:sp>
        <p:nvSpPr>
          <p:cNvPr id="15" name="Rectangle 74">
            <a:extLst>
              <a:ext uri="{FF2B5EF4-FFF2-40B4-BE49-F238E27FC236}">
                <a16:creationId xmlns:a16="http://schemas.microsoft.com/office/drawing/2014/main" id="{E554E4B6-339C-491E-A2C7-FE1809DE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0:49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7780B0B4-A8E0-4209-AA21-AD3D179B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0:48</a:t>
            </a:r>
          </a:p>
        </p:txBody>
      </p:sp>
      <p:sp>
        <p:nvSpPr>
          <p:cNvPr id="17" name="Rectangle 76">
            <a:extLst>
              <a:ext uri="{FF2B5EF4-FFF2-40B4-BE49-F238E27FC236}">
                <a16:creationId xmlns:a16="http://schemas.microsoft.com/office/drawing/2014/main" id="{3B119EBD-86ED-4876-B7BB-152BE11BA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0:47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47780DA2-39CD-4A95-AFE6-B7DBA309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0:46</a:t>
            </a:r>
          </a:p>
        </p:txBody>
      </p:sp>
      <p:sp>
        <p:nvSpPr>
          <p:cNvPr id="19" name="Rectangle 78">
            <a:extLst>
              <a:ext uri="{FF2B5EF4-FFF2-40B4-BE49-F238E27FC236}">
                <a16:creationId xmlns:a16="http://schemas.microsoft.com/office/drawing/2014/main" id="{1597A55F-53BB-40B6-8B91-6914D5FA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0:45</a:t>
            </a:r>
          </a:p>
        </p:txBody>
      </p:sp>
      <p:sp>
        <p:nvSpPr>
          <p:cNvPr id="20" name="Rectangle 79">
            <a:extLst>
              <a:ext uri="{FF2B5EF4-FFF2-40B4-BE49-F238E27FC236}">
                <a16:creationId xmlns:a16="http://schemas.microsoft.com/office/drawing/2014/main" id="{2A13EBDE-6B30-4B9F-9D2F-45585C1E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0:44</a:t>
            </a: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id="{34D7AB0A-B12E-455F-A8D4-5164EF34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0:43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4C41604E-1004-41DE-BF77-50F170E0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0:42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9F64E657-9762-4AC6-A7DD-843752DF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0:41</a:t>
            </a: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77BCC656-1194-43D7-9884-288D39C0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0:40</a:t>
            </a: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B61959E-650C-4F6A-B532-30BF1C49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0:39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113D5DD5-A5D5-4588-84BA-CE5D42818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0:38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EA2BBB32-D790-43EC-BEED-C009CEF9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0:37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7DD1942E-5CB4-47C2-8F3F-CBFAFD44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0:36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3D81817-71B0-496C-8730-22F7AB05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0:35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28F7A755-F4E2-455E-A162-D15D037E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0:34</a:t>
            </a:r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62A3EA13-AE1E-421D-A8AE-5645A0E4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0:33</a:t>
            </a:r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17EAF4BB-5408-4F7F-9FC8-B1FB0464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0:32</a:t>
            </a:r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66B5D6E7-ACE7-4815-8F2B-A6B99271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0:31</a:t>
            </a:r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30C6D25A-681F-4C99-91C7-5243607B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0:30</a:t>
            </a:r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5CE2AA52-5DD1-42E0-8C98-876A3B13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0:29</a:t>
            </a:r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41DCDA2B-01E6-476B-AC4C-CD43454B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0:28</a:t>
            </a:r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23A0439D-A24F-4C28-8F74-DBCC9851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0:27</a:t>
            </a:r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C378D164-987A-4206-970D-704C7E70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0:26</a:t>
            </a:r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01A65580-C7B5-4828-AF92-201BD282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0:25</a:t>
            </a:r>
          </a:p>
        </p:txBody>
      </p:sp>
      <p:sp>
        <p:nvSpPr>
          <p:cNvPr id="40" name="Rectangle 99">
            <a:extLst>
              <a:ext uri="{FF2B5EF4-FFF2-40B4-BE49-F238E27FC236}">
                <a16:creationId xmlns:a16="http://schemas.microsoft.com/office/drawing/2014/main" id="{37365761-E8E9-4D69-BF36-138A3E12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0:24</a:t>
            </a:r>
          </a:p>
        </p:txBody>
      </p:sp>
      <p:sp>
        <p:nvSpPr>
          <p:cNvPr id="41" name="Rectangle 100">
            <a:extLst>
              <a:ext uri="{FF2B5EF4-FFF2-40B4-BE49-F238E27FC236}">
                <a16:creationId xmlns:a16="http://schemas.microsoft.com/office/drawing/2014/main" id="{591786C2-8886-4D9A-A7D9-CD5859E81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0:23</a:t>
            </a:r>
          </a:p>
        </p:txBody>
      </p:sp>
      <p:sp>
        <p:nvSpPr>
          <p:cNvPr id="42" name="Rectangle 101">
            <a:extLst>
              <a:ext uri="{FF2B5EF4-FFF2-40B4-BE49-F238E27FC236}">
                <a16:creationId xmlns:a16="http://schemas.microsoft.com/office/drawing/2014/main" id="{6E115CCB-430F-48AD-8557-190679C9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0:22</a:t>
            </a:r>
          </a:p>
        </p:txBody>
      </p:sp>
      <p:sp>
        <p:nvSpPr>
          <p:cNvPr id="43" name="Rectangle 102">
            <a:extLst>
              <a:ext uri="{FF2B5EF4-FFF2-40B4-BE49-F238E27FC236}">
                <a16:creationId xmlns:a16="http://schemas.microsoft.com/office/drawing/2014/main" id="{DF6449DD-5072-4367-A88A-6DB2D11D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0:21</a:t>
            </a:r>
          </a:p>
        </p:txBody>
      </p:sp>
      <p:sp>
        <p:nvSpPr>
          <p:cNvPr id="44" name="Rectangle 103">
            <a:extLst>
              <a:ext uri="{FF2B5EF4-FFF2-40B4-BE49-F238E27FC236}">
                <a16:creationId xmlns:a16="http://schemas.microsoft.com/office/drawing/2014/main" id="{A93412B9-CCEE-4087-84EF-DB325771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0:20</a:t>
            </a:r>
          </a:p>
        </p:txBody>
      </p:sp>
      <p:sp>
        <p:nvSpPr>
          <p:cNvPr id="45" name="Rectangle 104">
            <a:extLst>
              <a:ext uri="{FF2B5EF4-FFF2-40B4-BE49-F238E27FC236}">
                <a16:creationId xmlns:a16="http://schemas.microsoft.com/office/drawing/2014/main" id="{FE7BA999-0E50-4E57-BD97-22A9C6D5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0:19</a:t>
            </a:r>
          </a:p>
        </p:txBody>
      </p:sp>
      <p:sp>
        <p:nvSpPr>
          <p:cNvPr id="46" name="Rectangle 105">
            <a:extLst>
              <a:ext uri="{FF2B5EF4-FFF2-40B4-BE49-F238E27FC236}">
                <a16:creationId xmlns:a16="http://schemas.microsoft.com/office/drawing/2014/main" id="{E9E22F8C-799C-40B2-99DA-3E5282A0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0:18</a:t>
            </a:r>
          </a:p>
        </p:txBody>
      </p:sp>
      <p:sp>
        <p:nvSpPr>
          <p:cNvPr id="47" name="Rectangle 106">
            <a:extLst>
              <a:ext uri="{FF2B5EF4-FFF2-40B4-BE49-F238E27FC236}">
                <a16:creationId xmlns:a16="http://schemas.microsoft.com/office/drawing/2014/main" id="{A108AC16-2FAC-44A4-8AA7-702C7810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0:17</a:t>
            </a:r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3C939F3C-D4A6-42FA-BF7F-276ADE4E7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0:16</a:t>
            </a:r>
          </a:p>
        </p:txBody>
      </p:sp>
      <p:sp>
        <p:nvSpPr>
          <p:cNvPr id="49" name="Rectangle 108">
            <a:extLst>
              <a:ext uri="{FF2B5EF4-FFF2-40B4-BE49-F238E27FC236}">
                <a16:creationId xmlns:a16="http://schemas.microsoft.com/office/drawing/2014/main" id="{B6AF86C2-5CD1-4678-AB4F-301BB0CA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0:15</a:t>
            </a:r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9F0730A2-903F-4750-8A37-690E784C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0:14</a:t>
            </a:r>
          </a:p>
        </p:txBody>
      </p:sp>
      <p:sp>
        <p:nvSpPr>
          <p:cNvPr id="51" name="Rectangle 110">
            <a:extLst>
              <a:ext uri="{FF2B5EF4-FFF2-40B4-BE49-F238E27FC236}">
                <a16:creationId xmlns:a16="http://schemas.microsoft.com/office/drawing/2014/main" id="{4C0CF9C4-F4E8-4BEE-9D57-48F56511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0:13</a:t>
            </a:r>
          </a:p>
        </p:txBody>
      </p:sp>
      <p:sp>
        <p:nvSpPr>
          <p:cNvPr id="52" name="Rectangle 111">
            <a:extLst>
              <a:ext uri="{FF2B5EF4-FFF2-40B4-BE49-F238E27FC236}">
                <a16:creationId xmlns:a16="http://schemas.microsoft.com/office/drawing/2014/main" id="{6B496EB6-A696-44DC-B767-5A0B34B6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0:12</a:t>
            </a:r>
          </a:p>
        </p:txBody>
      </p:sp>
      <p:sp>
        <p:nvSpPr>
          <p:cNvPr id="53" name="Rectangle 112">
            <a:extLst>
              <a:ext uri="{FF2B5EF4-FFF2-40B4-BE49-F238E27FC236}">
                <a16:creationId xmlns:a16="http://schemas.microsoft.com/office/drawing/2014/main" id="{3CCB0157-846C-432C-B1C7-C572B642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0:11</a:t>
            </a:r>
          </a:p>
        </p:txBody>
      </p:sp>
      <p:sp>
        <p:nvSpPr>
          <p:cNvPr id="54" name="Rectangle 113">
            <a:extLst>
              <a:ext uri="{FF2B5EF4-FFF2-40B4-BE49-F238E27FC236}">
                <a16:creationId xmlns:a16="http://schemas.microsoft.com/office/drawing/2014/main" id="{31C265C1-C818-4392-A4EC-96A2F79F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0:10</a:t>
            </a:r>
          </a:p>
        </p:txBody>
      </p:sp>
      <p:sp>
        <p:nvSpPr>
          <p:cNvPr id="55" name="Rectangle 114">
            <a:extLst>
              <a:ext uri="{FF2B5EF4-FFF2-40B4-BE49-F238E27FC236}">
                <a16:creationId xmlns:a16="http://schemas.microsoft.com/office/drawing/2014/main" id="{794F4D72-1E7E-49C4-A738-C2C69F8B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0:09</a:t>
            </a:r>
          </a:p>
        </p:txBody>
      </p:sp>
      <p:sp>
        <p:nvSpPr>
          <p:cNvPr id="56" name="Rectangle 115">
            <a:extLst>
              <a:ext uri="{FF2B5EF4-FFF2-40B4-BE49-F238E27FC236}">
                <a16:creationId xmlns:a16="http://schemas.microsoft.com/office/drawing/2014/main" id="{D0DCB93D-7E8D-4FA3-A404-76A9ED59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0:08</a:t>
            </a:r>
          </a:p>
        </p:txBody>
      </p:sp>
      <p:sp>
        <p:nvSpPr>
          <p:cNvPr id="57" name="Rectangle 116">
            <a:extLst>
              <a:ext uri="{FF2B5EF4-FFF2-40B4-BE49-F238E27FC236}">
                <a16:creationId xmlns:a16="http://schemas.microsoft.com/office/drawing/2014/main" id="{DA503718-1FC1-4A7B-814F-63FDE26D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0:07</a:t>
            </a:r>
          </a:p>
        </p:txBody>
      </p:sp>
      <p:sp>
        <p:nvSpPr>
          <p:cNvPr id="58" name="Rectangle 117">
            <a:extLst>
              <a:ext uri="{FF2B5EF4-FFF2-40B4-BE49-F238E27FC236}">
                <a16:creationId xmlns:a16="http://schemas.microsoft.com/office/drawing/2014/main" id="{578599E2-93A1-4144-9398-29D4BD78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0:06</a:t>
            </a:r>
          </a:p>
        </p:txBody>
      </p:sp>
      <p:sp>
        <p:nvSpPr>
          <p:cNvPr id="59" name="Rectangle 118">
            <a:extLst>
              <a:ext uri="{FF2B5EF4-FFF2-40B4-BE49-F238E27FC236}">
                <a16:creationId xmlns:a16="http://schemas.microsoft.com/office/drawing/2014/main" id="{65A411BF-9FEB-44DE-A83F-5EAEA739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0:05</a:t>
            </a:r>
          </a:p>
        </p:txBody>
      </p:sp>
      <p:sp>
        <p:nvSpPr>
          <p:cNvPr id="60" name="Rectangle 119">
            <a:extLst>
              <a:ext uri="{FF2B5EF4-FFF2-40B4-BE49-F238E27FC236}">
                <a16:creationId xmlns:a16="http://schemas.microsoft.com/office/drawing/2014/main" id="{57642B09-B25D-48F5-ABE5-60CF0E77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0:04</a:t>
            </a:r>
          </a:p>
        </p:txBody>
      </p:sp>
      <p:sp>
        <p:nvSpPr>
          <p:cNvPr id="61" name="Rectangle 120">
            <a:extLst>
              <a:ext uri="{FF2B5EF4-FFF2-40B4-BE49-F238E27FC236}">
                <a16:creationId xmlns:a16="http://schemas.microsoft.com/office/drawing/2014/main" id="{6AF799CF-868B-4CB5-8112-9C1587D8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0:03</a:t>
            </a:r>
          </a:p>
        </p:txBody>
      </p:sp>
      <p:sp>
        <p:nvSpPr>
          <p:cNvPr id="62" name="Rectangle 121">
            <a:extLst>
              <a:ext uri="{FF2B5EF4-FFF2-40B4-BE49-F238E27FC236}">
                <a16:creationId xmlns:a16="http://schemas.microsoft.com/office/drawing/2014/main" id="{445AE347-F97D-4496-BACE-6DAEE3DF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0:02</a:t>
            </a:r>
          </a:p>
        </p:txBody>
      </p:sp>
      <p:sp>
        <p:nvSpPr>
          <p:cNvPr id="63" name="Rectangle 122">
            <a:extLst>
              <a:ext uri="{FF2B5EF4-FFF2-40B4-BE49-F238E27FC236}">
                <a16:creationId xmlns:a16="http://schemas.microsoft.com/office/drawing/2014/main" id="{6F1F35D9-EA11-40A9-AF62-0FAEE488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0:01</a:t>
            </a:r>
          </a:p>
        </p:txBody>
      </p:sp>
      <p:sp>
        <p:nvSpPr>
          <p:cNvPr id="64" name="Rectangle 123">
            <a:extLst>
              <a:ext uri="{FF2B5EF4-FFF2-40B4-BE49-F238E27FC236}">
                <a16:creationId xmlns:a16="http://schemas.microsoft.com/office/drawing/2014/main" id="{21FFA90D-82C8-415E-9E7E-142FBCA1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99" y="1474984"/>
            <a:ext cx="1440668" cy="86025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tr-TR" sz="540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5" name="Yıldız: 12 Nokta 64">
            <a:extLst>
              <a:ext uri="{FF2B5EF4-FFF2-40B4-BE49-F238E27FC236}">
                <a16:creationId xmlns:a16="http://schemas.microsoft.com/office/drawing/2014/main" id="{825367EF-C4FD-4347-A074-2DE306E26C7D}"/>
              </a:ext>
            </a:extLst>
          </p:cNvPr>
          <p:cNvSpPr/>
          <p:nvPr/>
        </p:nvSpPr>
        <p:spPr>
          <a:xfrm>
            <a:off x="7514873" y="5268900"/>
            <a:ext cx="1271642" cy="1202237"/>
          </a:xfrm>
          <a:prstGeom prst="star1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978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366</TotalTime>
  <Words>2028</Words>
  <Application>Microsoft Office PowerPoint</Application>
  <PresentationFormat>Ekran Gösterisi (4:3)</PresentationFormat>
  <Paragraphs>2004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Calibri</vt:lpstr>
      <vt:lpstr>Corbel</vt:lpstr>
      <vt:lpstr>Kayra Aydin</vt:lpstr>
      <vt:lpstr>Temel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Bilinmeyen Kullanıcı</dc:creator>
  <cp:lastModifiedBy>ysfky79</cp:lastModifiedBy>
  <cp:revision>12</cp:revision>
  <dcterms:created xsi:type="dcterms:W3CDTF">2021-12-26T16:56:49Z</dcterms:created>
  <dcterms:modified xsi:type="dcterms:W3CDTF">2021-12-30T10:26:33Z</dcterms:modified>
</cp:coreProperties>
</file>