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69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03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1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28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9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21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12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03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58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02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380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6AD84-83EE-4616-8277-A6BB831BFC8A}" type="datetimeFigureOut">
              <a:rPr lang="tr-TR" smtClean="0"/>
              <a:t>25.11.2021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DA4E-B4E5-40CA-824E-91BA66DF63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05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6746" y="-1316665"/>
            <a:ext cx="7142517" cy="9433049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83783"/>
              </p:ext>
            </p:extLst>
          </p:nvPr>
        </p:nvGraphicFramePr>
        <p:xfrm>
          <a:off x="692694" y="848112"/>
          <a:ext cx="7830620" cy="51617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83062"/>
                <a:gridCol w="783062"/>
                <a:gridCol w="783062"/>
                <a:gridCol w="783062"/>
                <a:gridCol w="783062"/>
                <a:gridCol w="783062"/>
                <a:gridCol w="783062"/>
                <a:gridCol w="783062"/>
                <a:gridCol w="783062"/>
                <a:gridCol w="783062"/>
              </a:tblGrid>
              <a:tr h="6452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22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22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22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22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22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22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22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6" y="-18695"/>
            <a:ext cx="881435" cy="110746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5854473"/>
            <a:ext cx="827584" cy="100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9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0078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Metin kutusu 5"/>
          <p:cNvSpPr txBox="1"/>
          <p:nvPr/>
        </p:nvSpPr>
        <p:spPr>
          <a:xfrm>
            <a:off x="469085" y="771877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ea typeface="HelloFirstie" panose="02000603000000000000" pitchFamily="2" charset="0"/>
                <a:cs typeface="MV Boli" panose="02000500030200090000" pitchFamily="2" charset="0"/>
              </a:rPr>
              <a:t>Birinci Dünya Savaşı sonunda hangi anlaşma imzalanmıştır?</a:t>
            </a:r>
            <a:endParaRPr lang="tr-TR" dirty="0">
              <a:latin typeface="MV Boli" panose="02000500030200090000" pitchFamily="2" charset="0"/>
              <a:ea typeface="HelloFirstie" panose="02000603000000000000" pitchFamily="2" charset="0"/>
              <a:cs typeface="MV Boli" panose="02000500030200090000" pitchFamily="2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42730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486465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48646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85886" y="3486463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Metin kutusu 11"/>
          <p:cNvSpPr txBox="1"/>
          <p:nvPr/>
        </p:nvSpPr>
        <p:spPr>
          <a:xfrm>
            <a:off x="3491879" y="908720"/>
            <a:ext cx="216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M. Kemal’in ilk görev yeri neresidir?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372200" y="771877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 ne zaman başlamıştır? Tarih ve olay olarak söyleyiniz.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69086" y="4291994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Mücadele’nin başladığı günü hangi bayram olarak kutluyoruz?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491879" y="4291993"/>
            <a:ext cx="2160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M. Kemal Milli Mücadele’yi başlatmak için nereye gitmiştir?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6337737" y="4291994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Erzurum ve Sivas’ta yapılan kongrelerin amacı nedir?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40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0078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42730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486465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48646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85886" y="3486463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Metin kutusu 1"/>
          <p:cNvSpPr txBox="1"/>
          <p:nvPr/>
        </p:nvSpPr>
        <p:spPr>
          <a:xfrm>
            <a:off x="539552" y="908720"/>
            <a:ext cx="2160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TBMM ne zaman ve nerede açılmıştır?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347865" y="698366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 döneminde İzmir’de düşmana ilk kurşunu sıkan kahraman gazeteci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80893" y="70743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Mücadele’de batı cephesinde kimlerle savaştık?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539553" y="443711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Batı Cephesi’nde hangi savaşlar yapılmıştır?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3347864" y="4291994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Hangi savaştan sonra M. Kemal’e mareşallik rütbesi ve gazilik unvanı verilmiştir?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337737" y="4014995"/>
            <a:ext cx="23042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Atatürk . « Ordular!  İlk hedefiniz Akdeniz’dir. İleri! « sözünü hangi savaştan sonra söylemiştir?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56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0078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42730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486465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48646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85886" y="3486463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Metin kutusu 1"/>
          <p:cNvSpPr txBox="1"/>
          <p:nvPr/>
        </p:nvSpPr>
        <p:spPr>
          <a:xfrm>
            <a:off x="467545" y="105273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Doğu Cephesi komutanı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419872" y="77573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Maraş’taki Milli Mücadele kahramanımız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72201" y="775735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Ülkemizin bugünkü sınırlarının büyük ölçüde çizildiği anlaşma hangisidir?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467546" y="443711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Batı Cephesi’nde hangi savaşı kaybettik?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3419873" y="443711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Doğu Cephesi komutanı kimdir?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372202" y="429861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İstanbul’da düşman gemilerini gören M. Kemal Hangi sözü söylemiştir?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9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0078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42730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133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0082" y="3486465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4865" y="3486464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85886" y="3486463"/>
            <a:ext cx="2494270" cy="28113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Metin kutusu 1"/>
          <p:cNvSpPr txBox="1"/>
          <p:nvPr/>
        </p:nvSpPr>
        <p:spPr>
          <a:xfrm>
            <a:off x="487890" y="975365"/>
            <a:ext cx="2338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Güney Cephesi kahramanlarımızdan birini söyle.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419872" y="111260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Güney Cephesi’nde kimlerle savaştık?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372201" y="1112608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Batı Cephesi savaşlarını sırasıyla söyle.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87890" y="4437112"/>
            <a:ext cx="23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Doğu Cephesi’nde hangi anlaşma imzalanmıştır?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3419872" y="4291994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Kurtuluş Savaş’ı sonunda hangi anlaşma imzalanmıştır?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6372202" y="443711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MV Boli" panose="02000500030200090000" pitchFamily="2" charset="0"/>
                <a:cs typeface="MV Boli" panose="02000500030200090000" pitchFamily="2" charset="0"/>
              </a:rPr>
              <a:t>Milli Mücadele kadın kahramanlarımızdan üç tane söyle.</a:t>
            </a:r>
            <a:endParaRPr lang="tr-TR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198</Words>
  <Application>Microsoft Office PowerPoint</Application>
  <PresentationFormat>Ekran Gösterisi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User</dc:creator>
  <cp:lastModifiedBy>Windows User</cp:lastModifiedBy>
  <cp:revision>10</cp:revision>
  <dcterms:created xsi:type="dcterms:W3CDTF">2021-11-25T14:55:29Z</dcterms:created>
  <dcterms:modified xsi:type="dcterms:W3CDTF">2021-11-26T17:23:42Z</dcterms:modified>
</cp:coreProperties>
</file>