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y="10287000" cx="18288000"/>
  <p:notesSz cx="18288000" cy="10287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4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34671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2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66701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2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2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2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Holder 2"/>
          <p:cNvSpPr>
            <a:spLocks noGrp="1"/>
          </p:cNvSpPr>
          <p:nvPr>
            <p:ph type="title"/>
          </p:nvPr>
        </p:nvSpPr>
        <p:spPr>
          <a:xfrm>
            <a:off x="1380972" y="3304257"/>
            <a:ext cx="15526054" cy="3467100"/>
          </a:xfrm>
        </p:spPr>
        <p:txBody>
          <a:bodyPr bIns="0" lIns="0" rIns="0" tIns="0"/>
          <a:lstStyle>
            <a:lvl1pPr>
              <a:defRPr b="0" sz="2330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828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266700"/>
          </a:xfrm>
        </p:spPr>
        <p:txBody>
          <a:bodyPr bIns="0" lIns="0" rIns="0" tIns="0"/>
          <a:p/>
        </p:txBody>
      </p:sp>
      <p:sp>
        <p:nvSpPr>
          <p:cNvPr id="104882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3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3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Holder 2"/>
          <p:cNvSpPr>
            <a:spLocks noGrp="1"/>
          </p:cNvSpPr>
          <p:nvPr>
            <p:ph type="title"/>
          </p:nvPr>
        </p:nvSpPr>
        <p:spPr>
          <a:xfrm>
            <a:off x="1380972" y="3304257"/>
            <a:ext cx="15526054" cy="3467100"/>
          </a:xfrm>
        </p:spPr>
        <p:txBody>
          <a:bodyPr bIns="0" lIns="0" rIns="0" tIns="0"/>
          <a:lstStyle>
            <a:lvl1pPr>
              <a:defRPr b="0" sz="2330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83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2667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3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2667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35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36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37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bg object 1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/>
        </p:spPr>
      </p:pic>
      <p:sp>
        <p:nvSpPr>
          <p:cNvPr id="1048605" name="Holder 2"/>
          <p:cNvSpPr>
            <a:spLocks noGrp="1"/>
          </p:cNvSpPr>
          <p:nvPr>
            <p:ph type="title"/>
          </p:nvPr>
        </p:nvSpPr>
        <p:spPr>
          <a:xfrm>
            <a:off x="1380972" y="3304257"/>
            <a:ext cx="15526054" cy="3467100"/>
          </a:xfrm>
        </p:spPr>
        <p:txBody>
          <a:bodyPr bIns="0" lIns="0" rIns="0" tIns="0"/>
          <a:lstStyle>
            <a:lvl1pPr>
              <a:defRPr b="0" sz="2330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606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7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08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Blank">
    <p:bg>
      <p:bgPr>
        <a:solidFill>
          <a:schemeClr val="bg1"/>
        </a:solidFill>
        <a:effectLst/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bg object 16"/>
          <p:cNvSpPr/>
          <p:nvPr/>
        </p:nvSpPr>
        <p:spPr>
          <a:xfrm>
            <a:off x="15778741" y="8611001"/>
            <a:ext cx="2509520" cy="1676400"/>
          </a:xfrm>
          <a:custGeom>
            <a:avLst/>
            <a:ahLst/>
            <a:rect l="l" t="t" r="r" b="b"/>
            <a:pathLst>
              <a:path w="2509519" h="1676400">
                <a:moveTo>
                  <a:pt x="2509258" y="457441"/>
                </a:moveTo>
                <a:lnTo>
                  <a:pt x="1341933" y="457441"/>
                </a:lnTo>
                <a:lnTo>
                  <a:pt x="1381027" y="456579"/>
                </a:lnTo>
                <a:lnTo>
                  <a:pt x="1420059" y="454196"/>
                </a:lnTo>
                <a:lnTo>
                  <a:pt x="1458908" y="450297"/>
                </a:lnTo>
                <a:lnTo>
                  <a:pt x="1497575" y="444881"/>
                </a:lnTo>
                <a:lnTo>
                  <a:pt x="1536060" y="437948"/>
                </a:lnTo>
                <a:lnTo>
                  <a:pt x="1584597" y="427827"/>
                </a:lnTo>
                <a:lnTo>
                  <a:pt x="1632439" y="416065"/>
                </a:lnTo>
                <a:lnTo>
                  <a:pt x="1679632" y="402769"/>
                </a:lnTo>
                <a:lnTo>
                  <a:pt x="1726220" y="388041"/>
                </a:lnTo>
                <a:lnTo>
                  <a:pt x="1772249" y="371989"/>
                </a:lnTo>
                <a:lnTo>
                  <a:pt x="1817763" y="354717"/>
                </a:lnTo>
                <a:lnTo>
                  <a:pt x="1862807" y="336329"/>
                </a:lnTo>
                <a:lnTo>
                  <a:pt x="1907426" y="316933"/>
                </a:lnTo>
                <a:lnTo>
                  <a:pt x="1951664" y="296632"/>
                </a:lnTo>
                <a:lnTo>
                  <a:pt x="1995568" y="275531"/>
                </a:lnTo>
                <a:lnTo>
                  <a:pt x="2039181" y="253737"/>
                </a:lnTo>
                <a:lnTo>
                  <a:pt x="2082548" y="231353"/>
                </a:lnTo>
                <a:lnTo>
                  <a:pt x="2125715" y="208486"/>
                </a:lnTo>
                <a:lnTo>
                  <a:pt x="2426032" y="43709"/>
                </a:lnTo>
                <a:lnTo>
                  <a:pt x="2469209" y="20759"/>
                </a:lnTo>
                <a:lnTo>
                  <a:pt x="2509258" y="0"/>
                </a:lnTo>
                <a:lnTo>
                  <a:pt x="2509258" y="457441"/>
                </a:lnTo>
                <a:close/>
              </a:path>
              <a:path w="2509519" h="1676400">
                <a:moveTo>
                  <a:pt x="2509258" y="1675998"/>
                </a:moveTo>
                <a:lnTo>
                  <a:pt x="97170" y="1675998"/>
                </a:lnTo>
                <a:lnTo>
                  <a:pt x="106272" y="1643716"/>
                </a:lnTo>
                <a:lnTo>
                  <a:pt x="114890" y="1597881"/>
                </a:lnTo>
                <a:lnTo>
                  <a:pt x="119704" y="1549454"/>
                </a:lnTo>
                <a:lnTo>
                  <a:pt x="120525" y="1498283"/>
                </a:lnTo>
                <a:lnTo>
                  <a:pt x="117165" y="1444214"/>
                </a:lnTo>
                <a:lnTo>
                  <a:pt x="112583" y="1405486"/>
                </a:lnTo>
                <a:lnTo>
                  <a:pt x="106586" y="1365982"/>
                </a:lnTo>
                <a:lnTo>
                  <a:pt x="99399" y="1325795"/>
                </a:lnTo>
                <a:lnTo>
                  <a:pt x="91248" y="1285018"/>
                </a:lnTo>
                <a:lnTo>
                  <a:pt x="82358" y="1243746"/>
                </a:lnTo>
                <a:lnTo>
                  <a:pt x="72954" y="1202071"/>
                </a:lnTo>
                <a:lnTo>
                  <a:pt x="53506" y="1117891"/>
                </a:lnTo>
                <a:lnTo>
                  <a:pt x="43911" y="1075572"/>
                </a:lnTo>
                <a:lnTo>
                  <a:pt x="34704" y="1033226"/>
                </a:lnTo>
                <a:lnTo>
                  <a:pt x="26108" y="990947"/>
                </a:lnTo>
                <a:lnTo>
                  <a:pt x="18350" y="948827"/>
                </a:lnTo>
                <a:lnTo>
                  <a:pt x="11654" y="906962"/>
                </a:lnTo>
                <a:lnTo>
                  <a:pt x="6246" y="865444"/>
                </a:lnTo>
                <a:lnTo>
                  <a:pt x="2351" y="824367"/>
                </a:lnTo>
                <a:lnTo>
                  <a:pt x="194" y="783825"/>
                </a:lnTo>
                <a:lnTo>
                  <a:pt x="0" y="743911"/>
                </a:lnTo>
                <a:lnTo>
                  <a:pt x="1994" y="704720"/>
                </a:lnTo>
                <a:lnTo>
                  <a:pt x="6401" y="666345"/>
                </a:lnTo>
                <a:lnTo>
                  <a:pt x="13448" y="628879"/>
                </a:lnTo>
                <a:lnTo>
                  <a:pt x="36358" y="557052"/>
                </a:lnTo>
                <a:lnTo>
                  <a:pt x="72525" y="489988"/>
                </a:lnTo>
                <a:lnTo>
                  <a:pt x="96143" y="458476"/>
                </a:lnTo>
                <a:lnTo>
                  <a:pt x="123750" y="428436"/>
                </a:lnTo>
                <a:lnTo>
                  <a:pt x="155573" y="399961"/>
                </a:lnTo>
                <a:lnTo>
                  <a:pt x="191836" y="373146"/>
                </a:lnTo>
                <a:lnTo>
                  <a:pt x="232765" y="348083"/>
                </a:lnTo>
                <a:lnTo>
                  <a:pt x="278584" y="324867"/>
                </a:lnTo>
                <a:lnTo>
                  <a:pt x="326179" y="305178"/>
                </a:lnTo>
                <a:lnTo>
                  <a:pt x="373441" y="289949"/>
                </a:lnTo>
                <a:lnTo>
                  <a:pt x="420397" y="278939"/>
                </a:lnTo>
                <a:lnTo>
                  <a:pt x="467077" y="271909"/>
                </a:lnTo>
                <a:lnTo>
                  <a:pt x="513508" y="268618"/>
                </a:lnTo>
                <a:lnTo>
                  <a:pt x="559721" y="268825"/>
                </a:lnTo>
                <a:lnTo>
                  <a:pt x="605743" y="272289"/>
                </a:lnTo>
                <a:lnTo>
                  <a:pt x="651604" y="278771"/>
                </a:lnTo>
                <a:lnTo>
                  <a:pt x="697332" y="288029"/>
                </a:lnTo>
                <a:lnTo>
                  <a:pt x="742956" y="299823"/>
                </a:lnTo>
                <a:lnTo>
                  <a:pt x="788505" y="313913"/>
                </a:lnTo>
                <a:lnTo>
                  <a:pt x="834008" y="330058"/>
                </a:lnTo>
                <a:lnTo>
                  <a:pt x="879492" y="348016"/>
                </a:lnTo>
                <a:lnTo>
                  <a:pt x="960890" y="383052"/>
                </a:lnTo>
                <a:lnTo>
                  <a:pt x="997314" y="397119"/>
                </a:lnTo>
                <a:lnTo>
                  <a:pt x="1034260" y="409751"/>
                </a:lnTo>
                <a:lnTo>
                  <a:pt x="1071728" y="420947"/>
                </a:lnTo>
                <a:lnTo>
                  <a:pt x="1109603" y="430676"/>
                </a:lnTo>
                <a:lnTo>
                  <a:pt x="1147771" y="438905"/>
                </a:lnTo>
                <a:lnTo>
                  <a:pt x="1186231" y="445635"/>
                </a:lnTo>
                <a:lnTo>
                  <a:pt x="1224984" y="450866"/>
                </a:lnTo>
                <a:lnTo>
                  <a:pt x="1263911" y="454584"/>
                </a:lnTo>
                <a:lnTo>
                  <a:pt x="1302894" y="456776"/>
                </a:lnTo>
                <a:lnTo>
                  <a:pt x="1341933" y="457441"/>
                </a:lnTo>
                <a:lnTo>
                  <a:pt x="2509258" y="457441"/>
                </a:lnTo>
                <a:lnTo>
                  <a:pt x="2509258" y="1675998"/>
                </a:lnTo>
                <a:close/>
              </a:path>
            </a:pathLst>
          </a:custGeom>
          <a:solidFill>
            <a:srgbClr val="C8E265"/>
          </a:solidFill>
        </p:spPr>
        <p:txBody>
          <a:bodyPr bIns="0" lIns="0" rIns="0" rtlCol="0" tIns="0" wrap="square"/>
          <a:p/>
        </p:txBody>
      </p:sp>
      <p:sp>
        <p:nvSpPr>
          <p:cNvPr id="1048584" name="bg object 17"/>
          <p:cNvSpPr/>
          <p:nvPr/>
        </p:nvSpPr>
        <p:spPr>
          <a:xfrm>
            <a:off x="15513977" y="8279446"/>
            <a:ext cx="2774315" cy="2007870"/>
          </a:xfrm>
          <a:custGeom>
            <a:avLst/>
            <a:ahLst/>
            <a:rect l="l" t="t" r="r" b="b"/>
            <a:pathLst>
              <a:path w="2774315" h="2007870">
                <a:moveTo>
                  <a:pt x="455117" y="622846"/>
                </a:moveTo>
                <a:lnTo>
                  <a:pt x="449059" y="606882"/>
                </a:lnTo>
                <a:lnTo>
                  <a:pt x="437197" y="596709"/>
                </a:lnTo>
                <a:lnTo>
                  <a:pt x="422922" y="599249"/>
                </a:lnTo>
                <a:lnTo>
                  <a:pt x="384733" y="627583"/>
                </a:lnTo>
                <a:lnTo>
                  <a:pt x="347599" y="653872"/>
                </a:lnTo>
                <a:lnTo>
                  <a:pt x="312458" y="680123"/>
                </a:lnTo>
                <a:lnTo>
                  <a:pt x="280289" y="708329"/>
                </a:lnTo>
                <a:lnTo>
                  <a:pt x="252044" y="740511"/>
                </a:lnTo>
                <a:lnTo>
                  <a:pt x="228650" y="778662"/>
                </a:lnTo>
                <a:lnTo>
                  <a:pt x="211086" y="824814"/>
                </a:lnTo>
                <a:lnTo>
                  <a:pt x="202349" y="865771"/>
                </a:lnTo>
                <a:lnTo>
                  <a:pt x="198424" y="910742"/>
                </a:lnTo>
                <a:lnTo>
                  <a:pt x="200482" y="956856"/>
                </a:lnTo>
                <a:lnTo>
                  <a:pt x="209727" y="1001293"/>
                </a:lnTo>
                <a:lnTo>
                  <a:pt x="227368" y="1041234"/>
                </a:lnTo>
                <a:lnTo>
                  <a:pt x="254584" y="1073823"/>
                </a:lnTo>
                <a:lnTo>
                  <a:pt x="276987" y="1079728"/>
                </a:lnTo>
                <a:lnTo>
                  <a:pt x="285407" y="1073810"/>
                </a:lnTo>
                <a:lnTo>
                  <a:pt x="287096" y="1060996"/>
                </a:lnTo>
                <a:lnTo>
                  <a:pt x="276529" y="1010805"/>
                </a:lnTo>
                <a:lnTo>
                  <a:pt x="266103" y="963180"/>
                </a:lnTo>
                <a:lnTo>
                  <a:pt x="260311" y="916254"/>
                </a:lnTo>
                <a:lnTo>
                  <a:pt x="263664" y="868197"/>
                </a:lnTo>
                <a:lnTo>
                  <a:pt x="280670" y="817156"/>
                </a:lnTo>
                <a:lnTo>
                  <a:pt x="308051" y="774661"/>
                </a:lnTo>
                <a:lnTo>
                  <a:pt x="342544" y="739343"/>
                </a:lnTo>
                <a:lnTo>
                  <a:pt x="380466" y="707326"/>
                </a:lnTo>
                <a:lnTo>
                  <a:pt x="418147" y="674725"/>
                </a:lnTo>
                <a:lnTo>
                  <a:pt x="451904" y="637654"/>
                </a:lnTo>
                <a:lnTo>
                  <a:pt x="455117" y="622846"/>
                </a:lnTo>
                <a:close/>
              </a:path>
              <a:path w="2774315" h="2007870">
                <a:moveTo>
                  <a:pt x="2774023" y="0"/>
                </a:moveTo>
                <a:lnTo>
                  <a:pt x="2737497" y="15354"/>
                </a:lnTo>
                <a:lnTo>
                  <a:pt x="2692463" y="35356"/>
                </a:lnTo>
                <a:lnTo>
                  <a:pt x="2647772" y="56146"/>
                </a:lnTo>
                <a:lnTo>
                  <a:pt x="2603449" y="77635"/>
                </a:lnTo>
                <a:lnTo>
                  <a:pt x="2559507" y="99682"/>
                </a:lnTo>
                <a:lnTo>
                  <a:pt x="2515984" y="122174"/>
                </a:lnTo>
                <a:lnTo>
                  <a:pt x="2472893" y="145008"/>
                </a:lnTo>
                <a:lnTo>
                  <a:pt x="2388108" y="191185"/>
                </a:lnTo>
                <a:lnTo>
                  <a:pt x="2257310" y="263626"/>
                </a:lnTo>
                <a:lnTo>
                  <a:pt x="2212340" y="288061"/>
                </a:lnTo>
                <a:lnTo>
                  <a:pt x="2167077" y="312178"/>
                </a:lnTo>
                <a:lnTo>
                  <a:pt x="2121509" y="335826"/>
                </a:lnTo>
                <a:lnTo>
                  <a:pt x="2075611" y="358889"/>
                </a:lnTo>
                <a:lnTo>
                  <a:pt x="2029371" y="381241"/>
                </a:lnTo>
                <a:lnTo>
                  <a:pt x="1982774" y="402729"/>
                </a:lnTo>
                <a:lnTo>
                  <a:pt x="1935784" y="423252"/>
                </a:lnTo>
                <a:lnTo>
                  <a:pt x="1888413" y="442645"/>
                </a:lnTo>
                <a:lnTo>
                  <a:pt x="1840623" y="460806"/>
                </a:lnTo>
                <a:lnTo>
                  <a:pt x="1792389" y="477583"/>
                </a:lnTo>
                <a:lnTo>
                  <a:pt x="1743710" y="492861"/>
                </a:lnTo>
                <a:lnTo>
                  <a:pt x="1694573" y="506501"/>
                </a:lnTo>
                <a:lnTo>
                  <a:pt x="1644942" y="518363"/>
                </a:lnTo>
                <a:lnTo>
                  <a:pt x="1594802" y="528332"/>
                </a:lnTo>
                <a:lnTo>
                  <a:pt x="1544154" y="536270"/>
                </a:lnTo>
                <a:lnTo>
                  <a:pt x="1492961" y="542048"/>
                </a:lnTo>
                <a:lnTo>
                  <a:pt x="1443609" y="545147"/>
                </a:lnTo>
                <a:lnTo>
                  <a:pt x="1394929" y="545528"/>
                </a:lnTo>
                <a:lnTo>
                  <a:pt x="1346885" y="543255"/>
                </a:lnTo>
                <a:lnTo>
                  <a:pt x="1299387" y="538378"/>
                </a:lnTo>
                <a:lnTo>
                  <a:pt x="1252397" y="530974"/>
                </a:lnTo>
                <a:lnTo>
                  <a:pt x="1205839" y="521106"/>
                </a:lnTo>
                <a:lnTo>
                  <a:pt x="1159675" y="508850"/>
                </a:lnTo>
                <a:lnTo>
                  <a:pt x="1113828" y="494258"/>
                </a:lnTo>
                <a:lnTo>
                  <a:pt x="1068247" y="477418"/>
                </a:lnTo>
                <a:lnTo>
                  <a:pt x="1022883" y="458368"/>
                </a:lnTo>
                <a:lnTo>
                  <a:pt x="972540" y="436079"/>
                </a:lnTo>
                <a:lnTo>
                  <a:pt x="929386" y="417741"/>
                </a:lnTo>
                <a:lnTo>
                  <a:pt x="871893" y="395300"/>
                </a:lnTo>
                <a:lnTo>
                  <a:pt x="820559" y="378574"/>
                </a:lnTo>
                <a:lnTo>
                  <a:pt x="767892" y="365455"/>
                </a:lnTo>
                <a:lnTo>
                  <a:pt x="713371" y="356844"/>
                </a:lnTo>
                <a:lnTo>
                  <a:pt x="666305" y="353174"/>
                </a:lnTo>
                <a:lnTo>
                  <a:pt x="619836" y="352501"/>
                </a:lnTo>
                <a:lnTo>
                  <a:pt x="574090" y="354723"/>
                </a:lnTo>
                <a:lnTo>
                  <a:pt x="529221" y="359816"/>
                </a:lnTo>
                <a:lnTo>
                  <a:pt x="485343" y="367677"/>
                </a:lnTo>
                <a:lnTo>
                  <a:pt x="442607" y="378269"/>
                </a:lnTo>
                <a:lnTo>
                  <a:pt x="401154" y="391515"/>
                </a:lnTo>
                <a:lnTo>
                  <a:pt x="361111" y="407352"/>
                </a:lnTo>
                <a:lnTo>
                  <a:pt x="322630" y="425716"/>
                </a:lnTo>
                <a:lnTo>
                  <a:pt x="285826" y="446544"/>
                </a:lnTo>
                <a:lnTo>
                  <a:pt x="250850" y="469773"/>
                </a:lnTo>
                <a:lnTo>
                  <a:pt x="217830" y="495338"/>
                </a:lnTo>
                <a:lnTo>
                  <a:pt x="186918" y="523176"/>
                </a:lnTo>
                <a:lnTo>
                  <a:pt x="158229" y="553212"/>
                </a:lnTo>
                <a:lnTo>
                  <a:pt x="131927" y="585393"/>
                </a:lnTo>
                <a:lnTo>
                  <a:pt x="108127" y="619658"/>
                </a:lnTo>
                <a:lnTo>
                  <a:pt x="86982" y="655929"/>
                </a:lnTo>
                <a:lnTo>
                  <a:pt x="68618" y="694156"/>
                </a:lnTo>
                <a:lnTo>
                  <a:pt x="53174" y="734263"/>
                </a:lnTo>
                <a:lnTo>
                  <a:pt x="40779" y="776198"/>
                </a:lnTo>
                <a:lnTo>
                  <a:pt x="31597" y="819886"/>
                </a:lnTo>
                <a:lnTo>
                  <a:pt x="25730" y="865263"/>
                </a:lnTo>
                <a:lnTo>
                  <a:pt x="23342" y="912266"/>
                </a:lnTo>
                <a:lnTo>
                  <a:pt x="24561" y="960843"/>
                </a:lnTo>
                <a:lnTo>
                  <a:pt x="28994" y="1009802"/>
                </a:lnTo>
                <a:lnTo>
                  <a:pt x="35890" y="1058468"/>
                </a:lnTo>
                <a:lnTo>
                  <a:pt x="44831" y="1106893"/>
                </a:lnTo>
                <a:lnTo>
                  <a:pt x="55359" y="1155115"/>
                </a:lnTo>
                <a:lnTo>
                  <a:pt x="67056" y="1203198"/>
                </a:lnTo>
                <a:lnTo>
                  <a:pt x="79489" y="1251191"/>
                </a:lnTo>
                <a:lnTo>
                  <a:pt x="92214" y="1299133"/>
                </a:lnTo>
                <a:lnTo>
                  <a:pt x="104800" y="1347076"/>
                </a:lnTo>
                <a:lnTo>
                  <a:pt x="116801" y="1395082"/>
                </a:lnTo>
                <a:lnTo>
                  <a:pt x="127812" y="1443177"/>
                </a:lnTo>
                <a:lnTo>
                  <a:pt x="137363" y="1491437"/>
                </a:lnTo>
                <a:lnTo>
                  <a:pt x="145059" y="1539900"/>
                </a:lnTo>
                <a:lnTo>
                  <a:pt x="150431" y="1588604"/>
                </a:lnTo>
                <a:lnTo>
                  <a:pt x="153047" y="1637614"/>
                </a:lnTo>
                <a:lnTo>
                  <a:pt x="152501" y="1686979"/>
                </a:lnTo>
                <a:lnTo>
                  <a:pt x="147104" y="1740420"/>
                </a:lnTo>
                <a:lnTo>
                  <a:pt x="136309" y="1790166"/>
                </a:lnTo>
                <a:lnTo>
                  <a:pt x="120523" y="1836496"/>
                </a:lnTo>
                <a:lnTo>
                  <a:pt x="100164" y="1879638"/>
                </a:lnTo>
                <a:lnTo>
                  <a:pt x="75641" y="1919859"/>
                </a:lnTo>
                <a:lnTo>
                  <a:pt x="47383" y="1957387"/>
                </a:lnTo>
                <a:lnTo>
                  <a:pt x="15786" y="1992503"/>
                </a:lnTo>
                <a:lnTo>
                  <a:pt x="0" y="2007565"/>
                </a:lnTo>
                <a:lnTo>
                  <a:pt x="87680" y="2007565"/>
                </a:lnTo>
                <a:lnTo>
                  <a:pt x="128181" y="1953298"/>
                </a:lnTo>
                <a:lnTo>
                  <a:pt x="150139" y="1916315"/>
                </a:lnTo>
                <a:lnTo>
                  <a:pt x="169049" y="1877339"/>
                </a:lnTo>
                <a:lnTo>
                  <a:pt x="184708" y="1836229"/>
                </a:lnTo>
                <a:lnTo>
                  <a:pt x="196938" y="1792833"/>
                </a:lnTo>
                <a:lnTo>
                  <a:pt x="205562" y="1746999"/>
                </a:lnTo>
                <a:lnTo>
                  <a:pt x="210375" y="1698574"/>
                </a:lnTo>
                <a:lnTo>
                  <a:pt x="211201" y="1647405"/>
                </a:lnTo>
                <a:lnTo>
                  <a:pt x="207835" y="1593342"/>
                </a:lnTo>
                <a:lnTo>
                  <a:pt x="203250" y="1554607"/>
                </a:lnTo>
                <a:lnTo>
                  <a:pt x="197256" y="1515110"/>
                </a:lnTo>
                <a:lnTo>
                  <a:pt x="190068" y="1474914"/>
                </a:lnTo>
                <a:lnTo>
                  <a:pt x="181914" y="1434134"/>
                </a:lnTo>
                <a:lnTo>
                  <a:pt x="173024" y="1392872"/>
                </a:lnTo>
                <a:lnTo>
                  <a:pt x="163626" y="1351191"/>
                </a:lnTo>
                <a:lnTo>
                  <a:pt x="144183" y="1267015"/>
                </a:lnTo>
                <a:lnTo>
                  <a:pt x="134581" y="1224699"/>
                </a:lnTo>
                <a:lnTo>
                  <a:pt x="125374" y="1182344"/>
                </a:lnTo>
                <a:lnTo>
                  <a:pt x="116776" y="1140066"/>
                </a:lnTo>
                <a:lnTo>
                  <a:pt x="109016" y="1097953"/>
                </a:lnTo>
                <a:lnTo>
                  <a:pt x="102323" y="1056081"/>
                </a:lnTo>
                <a:lnTo>
                  <a:pt x="96913" y="1014564"/>
                </a:lnTo>
                <a:lnTo>
                  <a:pt x="93027" y="973493"/>
                </a:lnTo>
                <a:lnTo>
                  <a:pt x="90868" y="932942"/>
                </a:lnTo>
                <a:lnTo>
                  <a:pt x="90665" y="893038"/>
                </a:lnTo>
                <a:lnTo>
                  <a:pt x="92671" y="853846"/>
                </a:lnTo>
                <a:lnTo>
                  <a:pt x="97078" y="815467"/>
                </a:lnTo>
                <a:lnTo>
                  <a:pt x="104114" y="778002"/>
                </a:lnTo>
                <a:lnTo>
                  <a:pt x="127025" y="706170"/>
                </a:lnTo>
                <a:lnTo>
                  <a:pt x="163195" y="639114"/>
                </a:lnTo>
                <a:lnTo>
                  <a:pt x="186817" y="607593"/>
                </a:lnTo>
                <a:lnTo>
                  <a:pt x="214426" y="577557"/>
                </a:lnTo>
                <a:lnTo>
                  <a:pt x="246240" y="549084"/>
                </a:lnTo>
                <a:lnTo>
                  <a:pt x="282511" y="522274"/>
                </a:lnTo>
                <a:lnTo>
                  <a:pt x="323443" y="497205"/>
                </a:lnTo>
                <a:lnTo>
                  <a:pt x="369252" y="473989"/>
                </a:lnTo>
                <a:lnTo>
                  <a:pt x="416852" y="454304"/>
                </a:lnTo>
                <a:lnTo>
                  <a:pt x="464108" y="439077"/>
                </a:lnTo>
                <a:lnTo>
                  <a:pt x="511073" y="428066"/>
                </a:lnTo>
                <a:lnTo>
                  <a:pt x="557745" y="421030"/>
                </a:lnTo>
                <a:lnTo>
                  <a:pt x="604177" y="417741"/>
                </a:lnTo>
                <a:lnTo>
                  <a:pt x="650392" y="417944"/>
                </a:lnTo>
                <a:lnTo>
                  <a:pt x="696417" y="421411"/>
                </a:lnTo>
                <a:lnTo>
                  <a:pt x="742276" y="427901"/>
                </a:lnTo>
                <a:lnTo>
                  <a:pt x="788009" y="437146"/>
                </a:lnTo>
                <a:lnTo>
                  <a:pt x="833628" y="448945"/>
                </a:lnTo>
                <a:lnTo>
                  <a:pt x="879182" y="463042"/>
                </a:lnTo>
                <a:lnTo>
                  <a:pt x="924674" y="479183"/>
                </a:lnTo>
                <a:lnTo>
                  <a:pt x="970165" y="497141"/>
                </a:lnTo>
                <a:lnTo>
                  <a:pt x="1025944" y="521106"/>
                </a:lnTo>
                <a:lnTo>
                  <a:pt x="1051560" y="532180"/>
                </a:lnTo>
                <a:lnTo>
                  <a:pt x="1087983" y="546239"/>
                </a:lnTo>
                <a:lnTo>
                  <a:pt x="1124927" y="558876"/>
                </a:lnTo>
                <a:lnTo>
                  <a:pt x="1162405" y="570064"/>
                </a:lnTo>
                <a:lnTo>
                  <a:pt x="1200277" y="579793"/>
                </a:lnTo>
                <a:lnTo>
                  <a:pt x="1238440" y="588022"/>
                </a:lnTo>
                <a:lnTo>
                  <a:pt x="1276908" y="594753"/>
                </a:lnTo>
                <a:lnTo>
                  <a:pt x="1315656" y="599986"/>
                </a:lnTo>
                <a:lnTo>
                  <a:pt x="1354582" y="603707"/>
                </a:lnTo>
                <a:lnTo>
                  <a:pt x="1393571" y="605904"/>
                </a:lnTo>
                <a:lnTo>
                  <a:pt x="1432610" y="606564"/>
                </a:lnTo>
                <a:lnTo>
                  <a:pt x="1471701" y="605701"/>
                </a:lnTo>
                <a:lnTo>
                  <a:pt x="1510741" y="603313"/>
                </a:lnTo>
                <a:lnTo>
                  <a:pt x="1549590" y="599414"/>
                </a:lnTo>
                <a:lnTo>
                  <a:pt x="1588249" y="594004"/>
                </a:lnTo>
                <a:lnTo>
                  <a:pt x="1626743" y="587070"/>
                </a:lnTo>
                <a:lnTo>
                  <a:pt x="1675269" y="576948"/>
                </a:lnTo>
                <a:lnTo>
                  <a:pt x="1723110" y="565188"/>
                </a:lnTo>
                <a:lnTo>
                  <a:pt x="1770303" y="551891"/>
                </a:lnTo>
                <a:lnTo>
                  <a:pt x="1790420" y="545528"/>
                </a:lnTo>
                <a:lnTo>
                  <a:pt x="1816900" y="537159"/>
                </a:lnTo>
                <a:lnTo>
                  <a:pt x="1862924" y="521106"/>
                </a:lnTo>
                <a:lnTo>
                  <a:pt x="1908441" y="503834"/>
                </a:lnTo>
                <a:lnTo>
                  <a:pt x="1953475" y="485444"/>
                </a:lnTo>
                <a:lnTo>
                  <a:pt x="1998103" y="466051"/>
                </a:lnTo>
                <a:lnTo>
                  <a:pt x="2042337" y="445757"/>
                </a:lnTo>
                <a:lnTo>
                  <a:pt x="2086241" y="424649"/>
                </a:lnTo>
                <a:lnTo>
                  <a:pt x="2129853" y="402856"/>
                </a:lnTo>
                <a:lnTo>
                  <a:pt x="2173224" y="380479"/>
                </a:lnTo>
                <a:lnTo>
                  <a:pt x="2216391" y="357606"/>
                </a:lnTo>
                <a:lnTo>
                  <a:pt x="2516708" y="192824"/>
                </a:lnTo>
                <a:lnTo>
                  <a:pt x="2559875" y="169875"/>
                </a:lnTo>
                <a:lnTo>
                  <a:pt x="2603258" y="147396"/>
                </a:lnTo>
                <a:lnTo>
                  <a:pt x="2646883" y="125476"/>
                </a:lnTo>
                <a:lnTo>
                  <a:pt x="2690812" y="104228"/>
                </a:lnTo>
                <a:lnTo>
                  <a:pt x="2735072" y="83756"/>
                </a:lnTo>
                <a:lnTo>
                  <a:pt x="2774023" y="66675"/>
                </a:lnTo>
                <a:lnTo>
                  <a:pt x="2774023" y="0"/>
                </a:lnTo>
                <a:close/>
              </a:path>
            </a:pathLst>
          </a:custGeom>
          <a:solidFill>
            <a:srgbClr val="D07970"/>
          </a:solidFill>
        </p:spPr>
        <p:txBody>
          <a:bodyPr bIns="0" lIns="0" rIns="0" rtlCol="0" tIns="0" wrap="square"/>
          <a:p/>
        </p:txBody>
      </p:sp>
      <p:sp>
        <p:nvSpPr>
          <p:cNvPr id="1048585" name="bg object 18"/>
          <p:cNvSpPr/>
          <p:nvPr/>
        </p:nvSpPr>
        <p:spPr>
          <a:xfrm>
            <a:off x="0" y="1"/>
            <a:ext cx="2660015" cy="2014220"/>
          </a:xfrm>
          <a:custGeom>
            <a:avLst/>
            <a:ahLst/>
            <a:rect l="l" t="t" r="r" b="b"/>
            <a:pathLst>
              <a:path w="2660015" h="2014220">
                <a:moveTo>
                  <a:pt x="0" y="1688513"/>
                </a:moveTo>
                <a:lnTo>
                  <a:pt x="921983" y="1688513"/>
                </a:lnTo>
                <a:lnTo>
                  <a:pt x="883029" y="1689371"/>
                </a:lnTo>
                <a:lnTo>
                  <a:pt x="844138" y="1691744"/>
                </a:lnTo>
                <a:lnTo>
                  <a:pt x="805428" y="1695627"/>
                </a:lnTo>
                <a:lnTo>
                  <a:pt x="766900" y="1701021"/>
                </a:lnTo>
                <a:lnTo>
                  <a:pt x="728553" y="1707925"/>
                </a:lnTo>
                <a:lnTo>
                  <a:pt x="680190" y="1718003"/>
                </a:lnTo>
                <a:lnTo>
                  <a:pt x="632520" y="1729714"/>
                </a:lnTo>
                <a:lnTo>
                  <a:pt x="585496" y="1742955"/>
                </a:lnTo>
                <a:lnTo>
                  <a:pt x="539075" y="1757620"/>
                </a:lnTo>
                <a:lnTo>
                  <a:pt x="493212" y="1773605"/>
                </a:lnTo>
                <a:lnTo>
                  <a:pt x="447861" y="1790805"/>
                </a:lnTo>
                <a:lnTo>
                  <a:pt x="402979" y="1809114"/>
                </a:lnTo>
                <a:lnTo>
                  <a:pt x="358521" y="1828429"/>
                </a:lnTo>
                <a:lnTo>
                  <a:pt x="314441" y="1848645"/>
                </a:lnTo>
                <a:lnTo>
                  <a:pt x="270695" y="1869656"/>
                </a:lnTo>
                <a:lnTo>
                  <a:pt x="227239" y="1891359"/>
                </a:lnTo>
                <a:lnTo>
                  <a:pt x="184027" y="1913648"/>
                </a:lnTo>
                <a:lnTo>
                  <a:pt x="141016" y="1936418"/>
                </a:lnTo>
                <a:lnTo>
                  <a:pt x="98159" y="1959566"/>
                </a:lnTo>
                <a:lnTo>
                  <a:pt x="0" y="2013632"/>
                </a:lnTo>
                <a:lnTo>
                  <a:pt x="0" y="1688513"/>
                </a:lnTo>
                <a:close/>
              </a:path>
              <a:path w="2660015" h="2014220">
                <a:moveTo>
                  <a:pt x="0" y="0"/>
                </a:moveTo>
                <a:lnTo>
                  <a:pt x="2659515" y="0"/>
                </a:lnTo>
                <a:lnTo>
                  <a:pt x="2651807" y="4645"/>
                </a:lnTo>
                <a:lnTo>
                  <a:pt x="2566586" y="54350"/>
                </a:lnTo>
                <a:lnTo>
                  <a:pt x="2524592" y="79783"/>
                </a:lnTo>
                <a:lnTo>
                  <a:pt x="2483768" y="105673"/>
                </a:lnTo>
                <a:lnTo>
                  <a:pt x="2444299" y="132172"/>
                </a:lnTo>
                <a:lnTo>
                  <a:pt x="2406374" y="159431"/>
                </a:lnTo>
                <a:lnTo>
                  <a:pt x="2370179" y="187603"/>
                </a:lnTo>
                <a:lnTo>
                  <a:pt x="2335902" y="216839"/>
                </a:lnTo>
                <a:lnTo>
                  <a:pt x="2303730" y="247290"/>
                </a:lnTo>
                <a:lnTo>
                  <a:pt x="2273851" y="279109"/>
                </a:lnTo>
                <a:lnTo>
                  <a:pt x="2246452" y="312448"/>
                </a:lnTo>
                <a:lnTo>
                  <a:pt x="2221719" y="347457"/>
                </a:lnTo>
                <a:lnTo>
                  <a:pt x="2199842" y="384289"/>
                </a:lnTo>
                <a:lnTo>
                  <a:pt x="2181005" y="423096"/>
                </a:lnTo>
                <a:lnTo>
                  <a:pt x="2165398" y="464029"/>
                </a:lnTo>
                <a:lnTo>
                  <a:pt x="2153207" y="507241"/>
                </a:lnTo>
                <a:lnTo>
                  <a:pt x="2144620" y="552882"/>
                </a:lnTo>
                <a:lnTo>
                  <a:pt x="2139824" y="601104"/>
                </a:lnTo>
                <a:lnTo>
                  <a:pt x="2139006" y="652060"/>
                </a:lnTo>
                <a:lnTo>
                  <a:pt x="2142353" y="705901"/>
                </a:lnTo>
                <a:lnTo>
                  <a:pt x="2147103" y="745810"/>
                </a:lnTo>
                <a:lnTo>
                  <a:pt x="2153353" y="786542"/>
                </a:lnTo>
                <a:lnTo>
                  <a:pt x="2160855" y="827996"/>
                </a:lnTo>
                <a:lnTo>
                  <a:pt x="2169360" y="870067"/>
                </a:lnTo>
                <a:lnTo>
                  <a:pt x="2178620" y="912653"/>
                </a:lnTo>
                <a:lnTo>
                  <a:pt x="2188387" y="955650"/>
                </a:lnTo>
                <a:lnTo>
                  <a:pt x="2198412" y="998955"/>
                </a:lnTo>
                <a:lnTo>
                  <a:pt x="2208447" y="1042465"/>
                </a:lnTo>
                <a:lnTo>
                  <a:pt x="2218243" y="1086076"/>
                </a:lnTo>
                <a:lnTo>
                  <a:pt x="2227552" y="1129686"/>
                </a:lnTo>
                <a:lnTo>
                  <a:pt x="2236125" y="1173190"/>
                </a:lnTo>
                <a:lnTo>
                  <a:pt x="2243715" y="1216485"/>
                </a:lnTo>
                <a:lnTo>
                  <a:pt x="2250073" y="1259469"/>
                </a:lnTo>
                <a:lnTo>
                  <a:pt x="2254949" y="1302038"/>
                </a:lnTo>
                <a:lnTo>
                  <a:pt x="2258097" y="1344089"/>
                </a:lnTo>
                <a:lnTo>
                  <a:pt x="2259268" y="1385517"/>
                </a:lnTo>
                <a:lnTo>
                  <a:pt x="2258212" y="1426221"/>
                </a:lnTo>
                <a:lnTo>
                  <a:pt x="2254682" y="1466097"/>
                </a:lnTo>
                <a:lnTo>
                  <a:pt x="2248430" y="1505041"/>
                </a:lnTo>
                <a:lnTo>
                  <a:pt x="2239207" y="1542951"/>
                </a:lnTo>
                <a:lnTo>
                  <a:pt x="2226764" y="1579722"/>
                </a:lnTo>
                <a:lnTo>
                  <a:pt x="2210853" y="1615252"/>
                </a:lnTo>
                <a:lnTo>
                  <a:pt x="2191226" y="1649437"/>
                </a:lnTo>
                <a:lnTo>
                  <a:pt x="2167635" y="1682175"/>
                </a:lnTo>
                <a:lnTo>
                  <a:pt x="2139830" y="1713361"/>
                </a:lnTo>
                <a:lnTo>
                  <a:pt x="2107481" y="1742955"/>
                </a:lnTo>
                <a:lnTo>
                  <a:pt x="2070589" y="1770667"/>
                </a:lnTo>
                <a:lnTo>
                  <a:pt x="2028655" y="1796579"/>
                </a:lnTo>
                <a:lnTo>
                  <a:pt x="1981514" y="1820528"/>
                </a:lnTo>
                <a:lnTo>
                  <a:pt x="1934089" y="1840134"/>
                </a:lnTo>
                <a:lnTo>
                  <a:pt x="1886997" y="1855299"/>
                </a:lnTo>
                <a:lnTo>
                  <a:pt x="1840210" y="1866262"/>
                </a:lnTo>
                <a:lnTo>
                  <a:pt x="1793698" y="1873263"/>
                </a:lnTo>
                <a:lnTo>
                  <a:pt x="1747433" y="1876540"/>
                </a:lnTo>
                <a:lnTo>
                  <a:pt x="1701386" y="1876334"/>
                </a:lnTo>
                <a:lnTo>
                  <a:pt x="1655529" y="1872884"/>
                </a:lnTo>
                <a:lnTo>
                  <a:pt x="1609833" y="1866430"/>
                </a:lnTo>
                <a:lnTo>
                  <a:pt x="1564269" y="1857211"/>
                </a:lnTo>
                <a:lnTo>
                  <a:pt x="1518809" y="1845466"/>
                </a:lnTo>
                <a:lnTo>
                  <a:pt x="1473424" y="1831436"/>
                </a:lnTo>
                <a:lnTo>
                  <a:pt x="1428085" y="1815360"/>
                </a:lnTo>
                <a:lnTo>
                  <a:pt x="1382763" y="1797476"/>
                </a:lnTo>
                <a:lnTo>
                  <a:pt x="1301658" y="1762589"/>
                </a:lnTo>
                <a:lnTo>
                  <a:pt x="1265364" y="1748581"/>
                </a:lnTo>
                <a:lnTo>
                  <a:pt x="1228551" y="1736003"/>
                </a:lnTo>
                <a:lnTo>
                  <a:pt x="1191218" y="1724854"/>
                </a:lnTo>
                <a:lnTo>
                  <a:pt x="1153478" y="1715166"/>
                </a:lnTo>
                <a:lnTo>
                  <a:pt x="1115448" y="1706971"/>
                </a:lnTo>
                <a:lnTo>
                  <a:pt x="1077125" y="1700269"/>
                </a:lnTo>
                <a:lnTo>
                  <a:pt x="1038512" y="1695060"/>
                </a:lnTo>
                <a:lnTo>
                  <a:pt x="999725" y="1691358"/>
                </a:lnTo>
                <a:lnTo>
                  <a:pt x="960882" y="1689176"/>
                </a:lnTo>
                <a:lnTo>
                  <a:pt x="921983" y="1688513"/>
                </a:lnTo>
                <a:lnTo>
                  <a:pt x="0" y="1688513"/>
                </a:lnTo>
                <a:lnTo>
                  <a:pt x="0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bIns="0" lIns="0" rIns="0" rtlCol="0" tIns="0" wrap="square"/>
          <a:p/>
        </p:txBody>
      </p:sp>
      <p:sp>
        <p:nvSpPr>
          <p:cNvPr id="1048586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7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8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15778741" y="8610999"/>
            <a:ext cx="2509520" cy="1676400"/>
          </a:xfrm>
          <a:custGeom>
            <a:avLst/>
            <a:ahLst/>
            <a:rect l="l" t="t" r="r" b="b"/>
            <a:pathLst>
              <a:path w="2509519" h="1676400">
                <a:moveTo>
                  <a:pt x="2509258" y="457441"/>
                </a:moveTo>
                <a:lnTo>
                  <a:pt x="1341933" y="457441"/>
                </a:lnTo>
                <a:lnTo>
                  <a:pt x="1381027" y="456579"/>
                </a:lnTo>
                <a:lnTo>
                  <a:pt x="1420059" y="454196"/>
                </a:lnTo>
                <a:lnTo>
                  <a:pt x="1458908" y="450297"/>
                </a:lnTo>
                <a:lnTo>
                  <a:pt x="1497575" y="444881"/>
                </a:lnTo>
                <a:lnTo>
                  <a:pt x="1536060" y="437948"/>
                </a:lnTo>
                <a:lnTo>
                  <a:pt x="1584597" y="427827"/>
                </a:lnTo>
                <a:lnTo>
                  <a:pt x="1632439" y="416065"/>
                </a:lnTo>
                <a:lnTo>
                  <a:pt x="1679632" y="402769"/>
                </a:lnTo>
                <a:lnTo>
                  <a:pt x="1726220" y="388041"/>
                </a:lnTo>
                <a:lnTo>
                  <a:pt x="1772249" y="371989"/>
                </a:lnTo>
                <a:lnTo>
                  <a:pt x="1817763" y="354717"/>
                </a:lnTo>
                <a:lnTo>
                  <a:pt x="1862807" y="336329"/>
                </a:lnTo>
                <a:lnTo>
                  <a:pt x="1907426" y="316933"/>
                </a:lnTo>
                <a:lnTo>
                  <a:pt x="1951664" y="296632"/>
                </a:lnTo>
                <a:lnTo>
                  <a:pt x="1995568" y="275531"/>
                </a:lnTo>
                <a:lnTo>
                  <a:pt x="2039181" y="253737"/>
                </a:lnTo>
                <a:lnTo>
                  <a:pt x="2082548" y="231353"/>
                </a:lnTo>
                <a:lnTo>
                  <a:pt x="2125715" y="208486"/>
                </a:lnTo>
                <a:lnTo>
                  <a:pt x="2426032" y="43709"/>
                </a:lnTo>
                <a:lnTo>
                  <a:pt x="2469209" y="20759"/>
                </a:lnTo>
                <a:lnTo>
                  <a:pt x="2509258" y="0"/>
                </a:lnTo>
                <a:lnTo>
                  <a:pt x="2509258" y="457441"/>
                </a:lnTo>
                <a:close/>
              </a:path>
              <a:path w="2509519" h="1676400">
                <a:moveTo>
                  <a:pt x="2509258" y="1675999"/>
                </a:moveTo>
                <a:lnTo>
                  <a:pt x="97170" y="1675999"/>
                </a:lnTo>
                <a:lnTo>
                  <a:pt x="106272" y="1643716"/>
                </a:lnTo>
                <a:lnTo>
                  <a:pt x="114890" y="1597881"/>
                </a:lnTo>
                <a:lnTo>
                  <a:pt x="119704" y="1549454"/>
                </a:lnTo>
                <a:lnTo>
                  <a:pt x="120525" y="1498283"/>
                </a:lnTo>
                <a:lnTo>
                  <a:pt x="117165" y="1444214"/>
                </a:lnTo>
                <a:lnTo>
                  <a:pt x="112583" y="1405486"/>
                </a:lnTo>
                <a:lnTo>
                  <a:pt x="106586" y="1365982"/>
                </a:lnTo>
                <a:lnTo>
                  <a:pt x="99399" y="1325795"/>
                </a:lnTo>
                <a:lnTo>
                  <a:pt x="91248" y="1285018"/>
                </a:lnTo>
                <a:lnTo>
                  <a:pt x="82358" y="1243746"/>
                </a:lnTo>
                <a:lnTo>
                  <a:pt x="72954" y="1202071"/>
                </a:lnTo>
                <a:lnTo>
                  <a:pt x="53506" y="1117891"/>
                </a:lnTo>
                <a:lnTo>
                  <a:pt x="43911" y="1075572"/>
                </a:lnTo>
                <a:lnTo>
                  <a:pt x="34704" y="1033226"/>
                </a:lnTo>
                <a:lnTo>
                  <a:pt x="26108" y="990947"/>
                </a:lnTo>
                <a:lnTo>
                  <a:pt x="18350" y="948827"/>
                </a:lnTo>
                <a:lnTo>
                  <a:pt x="11654" y="906962"/>
                </a:lnTo>
                <a:lnTo>
                  <a:pt x="6246" y="865444"/>
                </a:lnTo>
                <a:lnTo>
                  <a:pt x="2351" y="824367"/>
                </a:lnTo>
                <a:lnTo>
                  <a:pt x="194" y="783825"/>
                </a:lnTo>
                <a:lnTo>
                  <a:pt x="0" y="743911"/>
                </a:lnTo>
                <a:lnTo>
                  <a:pt x="1994" y="704720"/>
                </a:lnTo>
                <a:lnTo>
                  <a:pt x="6401" y="666345"/>
                </a:lnTo>
                <a:lnTo>
                  <a:pt x="13448" y="628879"/>
                </a:lnTo>
                <a:lnTo>
                  <a:pt x="36358" y="557052"/>
                </a:lnTo>
                <a:lnTo>
                  <a:pt x="72525" y="489988"/>
                </a:lnTo>
                <a:lnTo>
                  <a:pt x="96143" y="458476"/>
                </a:lnTo>
                <a:lnTo>
                  <a:pt x="123750" y="428436"/>
                </a:lnTo>
                <a:lnTo>
                  <a:pt x="155573" y="399961"/>
                </a:lnTo>
                <a:lnTo>
                  <a:pt x="191836" y="373146"/>
                </a:lnTo>
                <a:lnTo>
                  <a:pt x="232765" y="348083"/>
                </a:lnTo>
                <a:lnTo>
                  <a:pt x="278584" y="324867"/>
                </a:lnTo>
                <a:lnTo>
                  <a:pt x="326179" y="305178"/>
                </a:lnTo>
                <a:lnTo>
                  <a:pt x="373441" y="289949"/>
                </a:lnTo>
                <a:lnTo>
                  <a:pt x="420397" y="278939"/>
                </a:lnTo>
                <a:lnTo>
                  <a:pt x="467077" y="271909"/>
                </a:lnTo>
                <a:lnTo>
                  <a:pt x="513508" y="268618"/>
                </a:lnTo>
                <a:lnTo>
                  <a:pt x="559721" y="268825"/>
                </a:lnTo>
                <a:lnTo>
                  <a:pt x="605743" y="272289"/>
                </a:lnTo>
                <a:lnTo>
                  <a:pt x="651604" y="278771"/>
                </a:lnTo>
                <a:lnTo>
                  <a:pt x="697332" y="288029"/>
                </a:lnTo>
                <a:lnTo>
                  <a:pt x="742956" y="299823"/>
                </a:lnTo>
                <a:lnTo>
                  <a:pt x="788505" y="313913"/>
                </a:lnTo>
                <a:lnTo>
                  <a:pt x="834008" y="330058"/>
                </a:lnTo>
                <a:lnTo>
                  <a:pt x="879492" y="348016"/>
                </a:lnTo>
                <a:lnTo>
                  <a:pt x="960890" y="383052"/>
                </a:lnTo>
                <a:lnTo>
                  <a:pt x="997314" y="397119"/>
                </a:lnTo>
                <a:lnTo>
                  <a:pt x="1034260" y="409751"/>
                </a:lnTo>
                <a:lnTo>
                  <a:pt x="1071728" y="420947"/>
                </a:lnTo>
                <a:lnTo>
                  <a:pt x="1109603" y="430676"/>
                </a:lnTo>
                <a:lnTo>
                  <a:pt x="1147771" y="438905"/>
                </a:lnTo>
                <a:lnTo>
                  <a:pt x="1186231" y="445635"/>
                </a:lnTo>
                <a:lnTo>
                  <a:pt x="1224984" y="450866"/>
                </a:lnTo>
                <a:lnTo>
                  <a:pt x="1263911" y="454584"/>
                </a:lnTo>
                <a:lnTo>
                  <a:pt x="1302894" y="456776"/>
                </a:lnTo>
                <a:lnTo>
                  <a:pt x="1341933" y="457441"/>
                </a:lnTo>
                <a:lnTo>
                  <a:pt x="2509258" y="457441"/>
                </a:lnTo>
                <a:lnTo>
                  <a:pt x="2509258" y="1675999"/>
                </a:lnTo>
                <a:close/>
              </a:path>
            </a:pathLst>
          </a:custGeom>
          <a:solidFill>
            <a:srgbClr val="C8E265"/>
          </a:solidFill>
        </p:spPr>
        <p:txBody>
          <a:bodyPr bIns="0" lIns="0" rIns="0" rtlCol="0" tIns="0" wrap="square"/>
          <a:p/>
        </p:txBody>
      </p:sp>
      <p:sp>
        <p:nvSpPr>
          <p:cNvPr id="1048577" name="bg object 17"/>
          <p:cNvSpPr/>
          <p:nvPr/>
        </p:nvSpPr>
        <p:spPr>
          <a:xfrm>
            <a:off x="15513977" y="8279446"/>
            <a:ext cx="2774315" cy="2007870"/>
          </a:xfrm>
          <a:custGeom>
            <a:avLst/>
            <a:ahLst/>
            <a:rect l="l" t="t" r="r" b="b"/>
            <a:pathLst>
              <a:path w="2774315" h="2007870">
                <a:moveTo>
                  <a:pt x="455117" y="622833"/>
                </a:moveTo>
                <a:lnTo>
                  <a:pt x="449059" y="606882"/>
                </a:lnTo>
                <a:lnTo>
                  <a:pt x="437197" y="596709"/>
                </a:lnTo>
                <a:lnTo>
                  <a:pt x="422922" y="599236"/>
                </a:lnTo>
                <a:lnTo>
                  <a:pt x="384733" y="627583"/>
                </a:lnTo>
                <a:lnTo>
                  <a:pt x="347599" y="653872"/>
                </a:lnTo>
                <a:lnTo>
                  <a:pt x="312458" y="680123"/>
                </a:lnTo>
                <a:lnTo>
                  <a:pt x="280289" y="708329"/>
                </a:lnTo>
                <a:lnTo>
                  <a:pt x="252044" y="740498"/>
                </a:lnTo>
                <a:lnTo>
                  <a:pt x="228650" y="778662"/>
                </a:lnTo>
                <a:lnTo>
                  <a:pt x="211086" y="824814"/>
                </a:lnTo>
                <a:lnTo>
                  <a:pt x="202349" y="865771"/>
                </a:lnTo>
                <a:lnTo>
                  <a:pt x="198424" y="910729"/>
                </a:lnTo>
                <a:lnTo>
                  <a:pt x="200482" y="956856"/>
                </a:lnTo>
                <a:lnTo>
                  <a:pt x="209727" y="1001293"/>
                </a:lnTo>
                <a:lnTo>
                  <a:pt x="227368" y="1041234"/>
                </a:lnTo>
                <a:lnTo>
                  <a:pt x="254584" y="1073823"/>
                </a:lnTo>
                <a:lnTo>
                  <a:pt x="276987" y="1079728"/>
                </a:lnTo>
                <a:lnTo>
                  <a:pt x="285407" y="1073810"/>
                </a:lnTo>
                <a:lnTo>
                  <a:pt x="287096" y="1060996"/>
                </a:lnTo>
                <a:lnTo>
                  <a:pt x="276529" y="1010805"/>
                </a:lnTo>
                <a:lnTo>
                  <a:pt x="266103" y="963180"/>
                </a:lnTo>
                <a:lnTo>
                  <a:pt x="260311" y="916254"/>
                </a:lnTo>
                <a:lnTo>
                  <a:pt x="263664" y="868197"/>
                </a:lnTo>
                <a:lnTo>
                  <a:pt x="280670" y="817156"/>
                </a:lnTo>
                <a:lnTo>
                  <a:pt x="308051" y="774661"/>
                </a:lnTo>
                <a:lnTo>
                  <a:pt x="342544" y="739343"/>
                </a:lnTo>
                <a:lnTo>
                  <a:pt x="380466" y="707326"/>
                </a:lnTo>
                <a:lnTo>
                  <a:pt x="418147" y="674725"/>
                </a:lnTo>
                <a:lnTo>
                  <a:pt x="451904" y="637641"/>
                </a:lnTo>
                <a:lnTo>
                  <a:pt x="455117" y="622833"/>
                </a:lnTo>
                <a:close/>
              </a:path>
              <a:path w="2774315" h="2007870">
                <a:moveTo>
                  <a:pt x="2774023" y="0"/>
                </a:moveTo>
                <a:lnTo>
                  <a:pt x="2737497" y="15354"/>
                </a:lnTo>
                <a:lnTo>
                  <a:pt x="2692463" y="35356"/>
                </a:lnTo>
                <a:lnTo>
                  <a:pt x="2647772" y="56146"/>
                </a:lnTo>
                <a:lnTo>
                  <a:pt x="2603449" y="77635"/>
                </a:lnTo>
                <a:lnTo>
                  <a:pt x="2559507" y="99682"/>
                </a:lnTo>
                <a:lnTo>
                  <a:pt x="2515984" y="122174"/>
                </a:lnTo>
                <a:lnTo>
                  <a:pt x="2472893" y="145008"/>
                </a:lnTo>
                <a:lnTo>
                  <a:pt x="2388108" y="191185"/>
                </a:lnTo>
                <a:lnTo>
                  <a:pt x="2257310" y="263626"/>
                </a:lnTo>
                <a:lnTo>
                  <a:pt x="2212340" y="288061"/>
                </a:lnTo>
                <a:lnTo>
                  <a:pt x="2167077" y="312178"/>
                </a:lnTo>
                <a:lnTo>
                  <a:pt x="2121509" y="335826"/>
                </a:lnTo>
                <a:lnTo>
                  <a:pt x="2075611" y="358889"/>
                </a:lnTo>
                <a:lnTo>
                  <a:pt x="2029371" y="381241"/>
                </a:lnTo>
                <a:lnTo>
                  <a:pt x="1982774" y="402729"/>
                </a:lnTo>
                <a:lnTo>
                  <a:pt x="1935784" y="423252"/>
                </a:lnTo>
                <a:lnTo>
                  <a:pt x="1888413" y="442645"/>
                </a:lnTo>
                <a:lnTo>
                  <a:pt x="1840623" y="460806"/>
                </a:lnTo>
                <a:lnTo>
                  <a:pt x="1792389" y="477583"/>
                </a:lnTo>
                <a:lnTo>
                  <a:pt x="1743710" y="492861"/>
                </a:lnTo>
                <a:lnTo>
                  <a:pt x="1694573" y="506488"/>
                </a:lnTo>
                <a:lnTo>
                  <a:pt x="1644942" y="518363"/>
                </a:lnTo>
                <a:lnTo>
                  <a:pt x="1594802" y="528332"/>
                </a:lnTo>
                <a:lnTo>
                  <a:pt x="1544154" y="536270"/>
                </a:lnTo>
                <a:lnTo>
                  <a:pt x="1492961" y="542048"/>
                </a:lnTo>
                <a:lnTo>
                  <a:pt x="1443609" y="545147"/>
                </a:lnTo>
                <a:lnTo>
                  <a:pt x="1394929" y="545528"/>
                </a:lnTo>
                <a:lnTo>
                  <a:pt x="1346885" y="543255"/>
                </a:lnTo>
                <a:lnTo>
                  <a:pt x="1299387" y="538378"/>
                </a:lnTo>
                <a:lnTo>
                  <a:pt x="1252397" y="530974"/>
                </a:lnTo>
                <a:lnTo>
                  <a:pt x="1205839" y="521106"/>
                </a:lnTo>
                <a:lnTo>
                  <a:pt x="1159675" y="508850"/>
                </a:lnTo>
                <a:lnTo>
                  <a:pt x="1113828" y="494258"/>
                </a:lnTo>
                <a:lnTo>
                  <a:pt x="1068247" y="477418"/>
                </a:lnTo>
                <a:lnTo>
                  <a:pt x="1022883" y="458368"/>
                </a:lnTo>
                <a:lnTo>
                  <a:pt x="972540" y="436079"/>
                </a:lnTo>
                <a:lnTo>
                  <a:pt x="929386" y="417741"/>
                </a:lnTo>
                <a:lnTo>
                  <a:pt x="871893" y="395300"/>
                </a:lnTo>
                <a:lnTo>
                  <a:pt x="820559" y="378574"/>
                </a:lnTo>
                <a:lnTo>
                  <a:pt x="767892" y="365455"/>
                </a:lnTo>
                <a:lnTo>
                  <a:pt x="713371" y="356844"/>
                </a:lnTo>
                <a:lnTo>
                  <a:pt x="666305" y="353174"/>
                </a:lnTo>
                <a:lnTo>
                  <a:pt x="619836" y="352501"/>
                </a:lnTo>
                <a:lnTo>
                  <a:pt x="574090" y="354723"/>
                </a:lnTo>
                <a:lnTo>
                  <a:pt x="529221" y="359803"/>
                </a:lnTo>
                <a:lnTo>
                  <a:pt x="485343" y="367677"/>
                </a:lnTo>
                <a:lnTo>
                  <a:pt x="442607" y="378269"/>
                </a:lnTo>
                <a:lnTo>
                  <a:pt x="401154" y="391515"/>
                </a:lnTo>
                <a:lnTo>
                  <a:pt x="361111" y="407352"/>
                </a:lnTo>
                <a:lnTo>
                  <a:pt x="322630" y="425716"/>
                </a:lnTo>
                <a:lnTo>
                  <a:pt x="285826" y="446544"/>
                </a:lnTo>
                <a:lnTo>
                  <a:pt x="250850" y="469773"/>
                </a:lnTo>
                <a:lnTo>
                  <a:pt x="217830" y="495338"/>
                </a:lnTo>
                <a:lnTo>
                  <a:pt x="186918" y="523176"/>
                </a:lnTo>
                <a:lnTo>
                  <a:pt x="158229" y="553212"/>
                </a:lnTo>
                <a:lnTo>
                  <a:pt x="131927" y="585393"/>
                </a:lnTo>
                <a:lnTo>
                  <a:pt x="108127" y="619658"/>
                </a:lnTo>
                <a:lnTo>
                  <a:pt x="86982" y="655929"/>
                </a:lnTo>
                <a:lnTo>
                  <a:pt x="68618" y="694156"/>
                </a:lnTo>
                <a:lnTo>
                  <a:pt x="53174" y="734263"/>
                </a:lnTo>
                <a:lnTo>
                  <a:pt x="40779" y="776198"/>
                </a:lnTo>
                <a:lnTo>
                  <a:pt x="31597" y="819886"/>
                </a:lnTo>
                <a:lnTo>
                  <a:pt x="25730" y="865263"/>
                </a:lnTo>
                <a:lnTo>
                  <a:pt x="23342" y="912266"/>
                </a:lnTo>
                <a:lnTo>
                  <a:pt x="24561" y="960831"/>
                </a:lnTo>
                <a:lnTo>
                  <a:pt x="28994" y="1009802"/>
                </a:lnTo>
                <a:lnTo>
                  <a:pt x="35890" y="1058468"/>
                </a:lnTo>
                <a:lnTo>
                  <a:pt x="44831" y="1106881"/>
                </a:lnTo>
                <a:lnTo>
                  <a:pt x="55359" y="1155115"/>
                </a:lnTo>
                <a:lnTo>
                  <a:pt x="67056" y="1203198"/>
                </a:lnTo>
                <a:lnTo>
                  <a:pt x="79489" y="1251191"/>
                </a:lnTo>
                <a:lnTo>
                  <a:pt x="92214" y="1299133"/>
                </a:lnTo>
                <a:lnTo>
                  <a:pt x="104800" y="1347076"/>
                </a:lnTo>
                <a:lnTo>
                  <a:pt x="116801" y="1395082"/>
                </a:lnTo>
                <a:lnTo>
                  <a:pt x="127812" y="1443177"/>
                </a:lnTo>
                <a:lnTo>
                  <a:pt x="137363" y="1491437"/>
                </a:lnTo>
                <a:lnTo>
                  <a:pt x="145059" y="1539900"/>
                </a:lnTo>
                <a:lnTo>
                  <a:pt x="150431" y="1588604"/>
                </a:lnTo>
                <a:lnTo>
                  <a:pt x="153047" y="1637614"/>
                </a:lnTo>
                <a:lnTo>
                  <a:pt x="152501" y="1686979"/>
                </a:lnTo>
                <a:lnTo>
                  <a:pt x="147104" y="1740420"/>
                </a:lnTo>
                <a:lnTo>
                  <a:pt x="136309" y="1790166"/>
                </a:lnTo>
                <a:lnTo>
                  <a:pt x="120523" y="1836496"/>
                </a:lnTo>
                <a:lnTo>
                  <a:pt x="100164" y="1879638"/>
                </a:lnTo>
                <a:lnTo>
                  <a:pt x="75641" y="1919859"/>
                </a:lnTo>
                <a:lnTo>
                  <a:pt x="47383" y="1957387"/>
                </a:lnTo>
                <a:lnTo>
                  <a:pt x="15786" y="1992490"/>
                </a:lnTo>
                <a:lnTo>
                  <a:pt x="0" y="2007565"/>
                </a:lnTo>
                <a:lnTo>
                  <a:pt x="87668" y="2007565"/>
                </a:lnTo>
                <a:lnTo>
                  <a:pt x="128181" y="1953298"/>
                </a:lnTo>
                <a:lnTo>
                  <a:pt x="150139" y="1916315"/>
                </a:lnTo>
                <a:lnTo>
                  <a:pt x="169049" y="1877339"/>
                </a:lnTo>
                <a:lnTo>
                  <a:pt x="184708" y="1836229"/>
                </a:lnTo>
                <a:lnTo>
                  <a:pt x="196938" y="1792833"/>
                </a:lnTo>
                <a:lnTo>
                  <a:pt x="205562" y="1746999"/>
                </a:lnTo>
                <a:lnTo>
                  <a:pt x="210375" y="1698574"/>
                </a:lnTo>
                <a:lnTo>
                  <a:pt x="211201" y="1647405"/>
                </a:lnTo>
                <a:lnTo>
                  <a:pt x="207835" y="1593329"/>
                </a:lnTo>
                <a:lnTo>
                  <a:pt x="203250" y="1554607"/>
                </a:lnTo>
                <a:lnTo>
                  <a:pt x="197256" y="1515097"/>
                </a:lnTo>
                <a:lnTo>
                  <a:pt x="190068" y="1474914"/>
                </a:lnTo>
                <a:lnTo>
                  <a:pt x="181914" y="1434134"/>
                </a:lnTo>
                <a:lnTo>
                  <a:pt x="173024" y="1392872"/>
                </a:lnTo>
                <a:lnTo>
                  <a:pt x="163626" y="1351191"/>
                </a:lnTo>
                <a:lnTo>
                  <a:pt x="144183" y="1267015"/>
                </a:lnTo>
                <a:lnTo>
                  <a:pt x="134581" y="1224699"/>
                </a:lnTo>
                <a:lnTo>
                  <a:pt x="125374" y="1182344"/>
                </a:lnTo>
                <a:lnTo>
                  <a:pt x="116776" y="1140066"/>
                </a:lnTo>
                <a:lnTo>
                  <a:pt x="109016" y="1097953"/>
                </a:lnTo>
                <a:lnTo>
                  <a:pt x="102323" y="1056081"/>
                </a:lnTo>
                <a:lnTo>
                  <a:pt x="96913" y="1014564"/>
                </a:lnTo>
                <a:lnTo>
                  <a:pt x="93027" y="973493"/>
                </a:lnTo>
                <a:lnTo>
                  <a:pt x="90868" y="932942"/>
                </a:lnTo>
                <a:lnTo>
                  <a:pt x="90665" y="893038"/>
                </a:lnTo>
                <a:lnTo>
                  <a:pt x="92671" y="853846"/>
                </a:lnTo>
                <a:lnTo>
                  <a:pt x="97078" y="815467"/>
                </a:lnTo>
                <a:lnTo>
                  <a:pt x="104114" y="778002"/>
                </a:lnTo>
                <a:lnTo>
                  <a:pt x="127025" y="706170"/>
                </a:lnTo>
                <a:lnTo>
                  <a:pt x="163195" y="639114"/>
                </a:lnTo>
                <a:lnTo>
                  <a:pt x="186817" y="607593"/>
                </a:lnTo>
                <a:lnTo>
                  <a:pt x="214426" y="577557"/>
                </a:lnTo>
                <a:lnTo>
                  <a:pt x="246240" y="549084"/>
                </a:lnTo>
                <a:lnTo>
                  <a:pt x="282511" y="522262"/>
                </a:lnTo>
                <a:lnTo>
                  <a:pt x="323443" y="497205"/>
                </a:lnTo>
                <a:lnTo>
                  <a:pt x="369252" y="473989"/>
                </a:lnTo>
                <a:lnTo>
                  <a:pt x="416852" y="454304"/>
                </a:lnTo>
                <a:lnTo>
                  <a:pt x="464108" y="439064"/>
                </a:lnTo>
                <a:lnTo>
                  <a:pt x="511073" y="428066"/>
                </a:lnTo>
                <a:lnTo>
                  <a:pt x="557745" y="421030"/>
                </a:lnTo>
                <a:lnTo>
                  <a:pt x="604177" y="417741"/>
                </a:lnTo>
                <a:lnTo>
                  <a:pt x="650392" y="417944"/>
                </a:lnTo>
                <a:lnTo>
                  <a:pt x="696417" y="421411"/>
                </a:lnTo>
                <a:lnTo>
                  <a:pt x="742276" y="427888"/>
                </a:lnTo>
                <a:lnTo>
                  <a:pt x="788009" y="437146"/>
                </a:lnTo>
                <a:lnTo>
                  <a:pt x="833628" y="448945"/>
                </a:lnTo>
                <a:lnTo>
                  <a:pt x="879182" y="463029"/>
                </a:lnTo>
                <a:lnTo>
                  <a:pt x="924674" y="479183"/>
                </a:lnTo>
                <a:lnTo>
                  <a:pt x="970165" y="497141"/>
                </a:lnTo>
                <a:lnTo>
                  <a:pt x="1025944" y="521106"/>
                </a:lnTo>
                <a:lnTo>
                  <a:pt x="1051560" y="532168"/>
                </a:lnTo>
                <a:lnTo>
                  <a:pt x="1087983" y="546239"/>
                </a:lnTo>
                <a:lnTo>
                  <a:pt x="1124927" y="558876"/>
                </a:lnTo>
                <a:lnTo>
                  <a:pt x="1162405" y="570064"/>
                </a:lnTo>
                <a:lnTo>
                  <a:pt x="1200277" y="579793"/>
                </a:lnTo>
                <a:lnTo>
                  <a:pt x="1238440" y="588022"/>
                </a:lnTo>
                <a:lnTo>
                  <a:pt x="1276908" y="594753"/>
                </a:lnTo>
                <a:lnTo>
                  <a:pt x="1315656" y="599986"/>
                </a:lnTo>
                <a:lnTo>
                  <a:pt x="1354582" y="603707"/>
                </a:lnTo>
                <a:lnTo>
                  <a:pt x="1393571" y="605891"/>
                </a:lnTo>
                <a:lnTo>
                  <a:pt x="1432610" y="606564"/>
                </a:lnTo>
                <a:lnTo>
                  <a:pt x="1471701" y="605701"/>
                </a:lnTo>
                <a:lnTo>
                  <a:pt x="1510741" y="603313"/>
                </a:lnTo>
                <a:lnTo>
                  <a:pt x="1549590" y="599414"/>
                </a:lnTo>
                <a:lnTo>
                  <a:pt x="1588249" y="594004"/>
                </a:lnTo>
                <a:lnTo>
                  <a:pt x="1626743" y="587070"/>
                </a:lnTo>
                <a:lnTo>
                  <a:pt x="1675269" y="576948"/>
                </a:lnTo>
                <a:lnTo>
                  <a:pt x="1723110" y="565188"/>
                </a:lnTo>
                <a:lnTo>
                  <a:pt x="1770303" y="551891"/>
                </a:lnTo>
                <a:lnTo>
                  <a:pt x="1790420" y="545528"/>
                </a:lnTo>
                <a:lnTo>
                  <a:pt x="1816900" y="537159"/>
                </a:lnTo>
                <a:lnTo>
                  <a:pt x="1862924" y="521106"/>
                </a:lnTo>
                <a:lnTo>
                  <a:pt x="1908441" y="503834"/>
                </a:lnTo>
                <a:lnTo>
                  <a:pt x="1953475" y="485444"/>
                </a:lnTo>
                <a:lnTo>
                  <a:pt x="1998103" y="466051"/>
                </a:lnTo>
                <a:lnTo>
                  <a:pt x="2042337" y="445744"/>
                </a:lnTo>
                <a:lnTo>
                  <a:pt x="2086241" y="424649"/>
                </a:lnTo>
                <a:lnTo>
                  <a:pt x="2129853" y="402856"/>
                </a:lnTo>
                <a:lnTo>
                  <a:pt x="2173224" y="380466"/>
                </a:lnTo>
                <a:lnTo>
                  <a:pt x="2216391" y="357606"/>
                </a:lnTo>
                <a:lnTo>
                  <a:pt x="2516708" y="192824"/>
                </a:lnTo>
                <a:lnTo>
                  <a:pt x="2559875" y="169875"/>
                </a:lnTo>
                <a:lnTo>
                  <a:pt x="2603258" y="147396"/>
                </a:lnTo>
                <a:lnTo>
                  <a:pt x="2646883" y="125476"/>
                </a:lnTo>
                <a:lnTo>
                  <a:pt x="2690812" y="104228"/>
                </a:lnTo>
                <a:lnTo>
                  <a:pt x="2735072" y="83756"/>
                </a:lnTo>
                <a:lnTo>
                  <a:pt x="2774023" y="66675"/>
                </a:lnTo>
                <a:lnTo>
                  <a:pt x="2774023" y="0"/>
                </a:lnTo>
                <a:close/>
              </a:path>
            </a:pathLst>
          </a:custGeom>
          <a:solidFill>
            <a:srgbClr val="D07970"/>
          </a:solidFill>
        </p:spPr>
        <p:txBody>
          <a:bodyPr bIns="0" lIns="0" rIns="0" rtlCol="0" tIns="0" wrap="square"/>
          <a:p/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1380972" y="3304257"/>
            <a:ext cx="15526054" cy="3580129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330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5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73.png"/><Relationship Id="rId28" Type="http://schemas.openxmlformats.org/officeDocument/2006/relationships/image" Target="../media/image74.png"/><Relationship Id="rId29" Type="http://schemas.openxmlformats.org/officeDocument/2006/relationships/image" Target="../media/image75.png"/><Relationship Id="rId30" Type="http://schemas.openxmlformats.org/officeDocument/2006/relationships/image" Target="../media/image76.png"/><Relationship Id="rId31" Type="http://schemas.openxmlformats.org/officeDocument/2006/relationships/image" Target="../media/image77.png"/><Relationship Id="rId32" Type="http://schemas.openxmlformats.org/officeDocument/2006/relationships/image" Target="../media/image78.png"/><Relationship Id="rId33" Type="http://schemas.openxmlformats.org/officeDocument/2006/relationships/image" Target="../media/image79.png"/><Relationship Id="rId34" Type="http://schemas.openxmlformats.org/officeDocument/2006/relationships/image" Target="../media/image80.png"/><Relationship Id="rId35" Type="http://schemas.openxmlformats.org/officeDocument/2006/relationships/image" Target="../media/image81.png"/><Relationship Id="rId36" Type="http://schemas.openxmlformats.org/officeDocument/2006/relationships/image" Target="../media/image82.png"/><Relationship Id="rId37" Type="http://schemas.openxmlformats.org/officeDocument/2006/relationships/image" Target="../media/image83.png"/><Relationship Id="rId38" Type="http://schemas.openxmlformats.org/officeDocument/2006/relationships/image" Target="../media/image84.png"/><Relationship Id="rId39" Type="http://schemas.openxmlformats.org/officeDocument/2006/relationships/image" Target="../media/image85.png"/><Relationship Id="rId40" Type="http://schemas.openxmlformats.org/officeDocument/2006/relationships/image" Target="../media/image86.png"/><Relationship Id="rId41" Type="http://schemas.openxmlformats.org/officeDocument/2006/relationships/image" Target="../media/image87.png"/><Relationship Id="rId42" Type="http://schemas.openxmlformats.org/officeDocument/2006/relationships/image" Target="../media/image88.png"/><Relationship Id="rId43" Type="http://schemas.openxmlformats.org/officeDocument/2006/relationships/image" Target="../media/image89.png"/><Relationship Id="rId44" Type="http://schemas.openxmlformats.org/officeDocument/2006/relationships/image" Target="../media/image90.png"/><Relationship Id="rId45" Type="http://schemas.openxmlformats.org/officeDocument/2006/relationships/image" Target="../media/image91.png"/><Relationship Id="rId46" Type="http://schemas.openxmlformats.org/officeDocument/2006/relationships/image" Target="../media/image92.png"/><Relationship Id="rId47" Type="http://schemas.openxmlformats.org/officeDocument/2006/relationships/image" Target="../media/image93.png"/><Relationship Id="rId48" Type="http://schemas.openxmlformats.org/officeDocument/2006/relationships/image" Target="../media/image94.png"/><Relationship Id="rId49" Type="http://schemas.openxmlformats.org/officeDocument/2006/relationships/image" Target="../media/image95.png"/><Relationship Id="rId50" Type="http://schemas.openxmlformats.org/officeDocument/2006/relationships/image" Target="../media/image96.png"/><Relationship Id="rId51" Type="http://schemas.openxmlformats.org/officeDocument/2006/relationships/image" Target="../media/image97.png"/><Relationship Id="rId52" Type="http://schemas.openxmlformats.org/officeDocument/2006/relationships/image" Target="../media/image98.png"/><Relationship Id="rId53" Type="http://schemas.openxmlformats.org/officeDocument/2006/relationships/image" Target="../media/image99.png"/><Relationship Id="rId54" Type="http://schemas.openxmlformats.org/officeDocument/2006/relationships/image" Target="../media/image100.png"/><Relationship Id="rId55" Type="http://schemas.openxmlformats.org/officeDocument/2006/relationships/image" Target="../media/image101.png"/><Relationship Id="rId56" Type="http://schemas.openxmlformats.org/officeDocument/2006/relationships/image" Target="../media/image102.png"/><Relationship Id="rId57" Type="http://schemas.openxmlformats.org/officeDocument/2006/relationships/image" Target="../media/image103.png"/><Relationship Id="rId58" Type="http://schemas.openxmlformats.org/officeDocument/2006/relationships/image" Target="../media/image104.png"/><Relationship Id="rId59" Type="http://schemas.openxmlformats.org/officeDocument/2006/relationships/image" Target="../media/image105.png"/><Relationship Id="rId60" Type="http://schemas.openxmlformats.org/officeDocument/2006/relationships/image" Target="../media/image106.png"/><Relationship Id="rId61" Type="http://schemas.openxmlformats.org/officeDocument/2006/relationships/image" Target="../media/image107.png"/><Relationship Id="rId62" Type="http://schemas.openxmlformats.org/officeDocument/2006/relationships/image" Target="../media/image108.png"/><Relationship Id="rId63" Type="http://schemas.openxmlformats.org/officeDocument/2006/relationships/image" Target="../media/image109.png"/><Relationship Id="rId64" Type="http://schemas.openxmlformats.org/officeDocument/2006/relationships/image" Target="../media/image110.png"/><Relationship Id="rId65" Type="http://schemas.openxmlformats.org/officeDocument/2006/relationships/image" Target="../media/image111.png"/><Relationship Id="rId66" Type="http://schemas.openxmlformats.org/officeDocument/2006/relationships/image" Target="../media/image112.png"/><Relationship Id="rId67" Type="http://schemas.openxmlformats.org/officeDocument/2006/relationships/image" Target="../media/image113.png"/><Relationship Id="rId68" Type="http://schemas.openxmlformats.org/officeDocument/2006/relationships/image" Target="../media/image114.png"/><Relationship Id="rId69" Type="http://schemas.openxmlformats.org/officeDocument/2006/relationships/image" Target="../media/image115.png"/><Relationship Id="rId70" Type="http://schemas.openxmlformats.org/officeDocument/2006/relationships/image" Target="../media/image116.png"/><Relationship Id="rId71" Type="http://schemas.openxmlformats.org/officeDocument/2006/relationships/image" Target="../media/image117.png"/><Relationship Id="rId72" Type="http://schemas.openxmlformats.org/officeDocument/2006/relationships/image" Target="../media/image118.png"/><Relationship Id="rId73" Type="http://schemas.openxmlformats.org/officeDocument/2006/relationships/image" Target="../media/image119.png"/><Relationship Id="rId74" Type="http://schemas.openxmlformats.org/officeDocument/2006/relationships/image" Target="../media/image120.png"/><Relationship Id="rId75" Type="http://schemas.openxmlformats.org/officeDocument/2006/relationships/image" Target="../media/image121.png"/><Relationship Id="rId76" Type="http://schemas.openxmlformats.org/officeDocument/2006/relationships/image" Target="../media/image122.png"/><Relationship Id="rId77" Type="http://schemas.openxmlformats.org/officeDocument/2006/relationships/image" Target="../media/image123.png"/><Relationship Id="rId78" Type="http://schemas.openxmlformats.org/officeDocument/2006/relationships/image" Target="../media/image124.png"/><Relationship Id="rId79" Type="http://schemas.openxmlformats.org/officeDocument/2006/relationships/image" Target="../media/image125.png"/><Relationship Id="rId80" Type="http://schemas.openxmlformats.org/officeDocument/2006/relationships/image" Target="../media/image126.png"/><Relationship Id="rId81" Type="http://schemas.openxmlformats.org/officeDocument/2006/relationships/image" Target="../media/image127.png"/><Relationship Id="rId82" Type="http://schemas.openxmlformats.org/officeDocument/2006/relationships/image" Target="../media/image128.png"/><Relationship Id="rId83" Type="http://schemas.openxmlformats.org/officeDocument/2006/relationships/slideLayout" Target="../slideLayouts/slideLayout5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image" Target="../media/image130.png"/><Relationship Id="rId3" Type="http://schemas.openxmlformats.org/officeDocument/2006/relationships/slideLayout" Target="../slideLayouts/slideLayout5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2.png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slideLayout" Target="../slideLayouts/slideLayout5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1.png"/><Relationship Id="rId2" Type="http://schemas.openxmlformats.org/officeDocument/2006/relationships/slideLayout" Target="../slideLayouts/slideLayout5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58.png"/><Relationship Id="rId18" Type="http://schemas.openxmlformats.org/officeDocument/2006/relationships/image" Target="../media/image159.png"/><Relationship Id="rId19" Type="http://schemas.openxmlformats.org/officeDocument/2006/relationships/image" Target="../media/image160.png"/><Relationship Id="rId20" Type="http://schemas.openxmlformats.org/officeDocument/2006/relationships/image" Target="../media/image161.png"/><Relationship Id="rId21" Type="http://schemas.openxmlformats.org/officeDocument/2006/relationships/image" Target="../media/image162.png"/><Relationship Id="rId22" Type="http://schemas.openxmlformats.org/officeDocument/2006/relationships/image" Target="../media/image163.png"/><Relationship Id="rId23" Type="http://schemas.openxmlformats.org/officeDocument/2006/relationships/image" Target="../media/image164.png"/><Relationship Id="rId24" Type="http://schemas.openxmlformats.org/officeDocument/2006/relationships/image" Target="../media/image165.png"/><Relationship Id="rId25" Type="http://schemas.openxmlformats.org/officeDocument/2006/relationships/image" Target="../media/image166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69.png"/><Relationship Id="rId29" Type="http://schemas.openxmlformats.org/officeDocument/2006/relationships/image" Target="../media/image170.png"/><Relationship Id="rId30" Type="http://schemas.openxmlformats.org/officeDocument/2006/relationships/image" Target="../media/image171.png"/><Relationship Id="rId31" Type="http://schemas.openxmlformats.org/officeDocument/2006/relationships/image" Target="../media/image172.png"/><Relationship Id="rId32" Type="http://schemas.openxmlformats.org/officeDocument/2006/relationships/image" Target="../media/image173.png"/><Relationship Id="rId33" Type="http://schemas.openxmlformats.org/officeDocument/2006/relationships/image" Target="../media/image174.png"/><Relationship Id="rId34" Type="http://schemas.openxmlformats.org/officeDocument/2006/relationships/image" Target="../media/image175.png"/><Relationship Id="rId35" Type="http://schemas.openxmlformats.org/officeDocument/2006/relationships/image" Target="../media/image176.png"/><Relationship Id="rId36" Type="http://schemas.openxmlformats.org/officeDocument/2006/relationships/image" Target="../media/image177.png"/><Relationship Id="rId37" Type="http://schemas.openxmlformats.org/officeDocument/2006/relationships/image" Target="../media/image178.png"/><Relationship Id="rId38" Type="http://schemas.openxmlformats.org/officeDocument/2006/relationships/image" Target="../media/image179.png"/><Relationship Id="rId39" Type="http://schemas.openxmlformats.org/officeDocument/2006/relationships/image" Target="../media/image180.png"/><Relationship Id="rId40" Type="http://schemas.openxmlformats.org/officeDocument/2006/relationships/image" Target="../media/image181.png"/><Relationship Id="rId41" Type="http://schemas.openxmlformats.org/officeDocument/2006/relationships/image" Target="../media/image182.png"/><Relationship Id="rId42" Type="http://schemas.openxmlformats.org/officeDocument/2006/relationships/image" Target="../media/image183.png"/><Relationship Id="rId43" Type="http://schemas.openxmlformats.org/officeDocument/2006/relationships/image" Target="../media/image184.png"/><Relationship Id="rId44" Type="http://schemas.openxmlformats.org/officeDocument/2006/relationships/image" Target="../media/image185.png"/><Relationship Id="rId45" Type="http://schemas.openxmlformats.org/officeDocument/2006/relationships/image" Target="../media/image186.png"/><Relationship Id="rId46" Type="http://schemas.openxmlformats.org/officeDocument/2006/relationships/image" Target="../media/image187.png"/><Relationship Id="rId47" Type="http://schemas.openxmlformats.org/officeDocument/2006/relationships/image" Target="../media/image188.png"/><Relationship Id="rId48" Type="http://schemas.openxmlformats.org/officeDocument/2006/relationships/image" Target="../media/image189.png"/><Relationship Id="rId49" Type="http://schemas.openxmlformats.org/officeDocument/2006/relationships/image" Target="../media/image190.png"/><Relationship Id="rId50" Type="http://schemas.openxmlformats.org/officeDocument/2006/relationships/slideLayout" Target="../slideLayouts/slideLayout5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1.png"/><Relationship Id="rId2" Type="http://schemas.openxmlformats.org/officeDocument/2006/relationships/image" Target="../media/image192.png"/><Relationship Id="rId3" Type="http://schemas.openxmlformats.org/officeDocument/2006/relationships/slideLayout" Target="../slideLayouts/slideLayout5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5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3.png"/><Relationship Id="rId2" Type="http://schemas.openxmlformats.org/officeDocument/2006/relationships/image" Target="../media/image194.png"/><Relationship Id="rId3" Type="http://schemas.openxmlformats.org/officeDocument/2006/relationships/slideLayout" Target="../slideLayouts/slideLayout4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2097152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/>
          </p:spPr>
        </p:pic>
        <p:pic>
          <p:nvPicPr>
            <p:cNvPr id="2097153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708675" y="646876"/>
              <a:ext cx="17236113" cy="8351195"/>
            </a:xfrm>
            <a:prstGeom prst="rect"/>
          </p:spPr>
        </p:pic>
        <p:pic>
          <p:nvPicPr>
            <p:cNvPr id="2097154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6372049" y="1305269"/>
              <a:ext cx="2168287" cy="2367508"/>
            </a:xfrm>
            <a:prstGeom prst="rect"/>
          </p:spPr>
        </p:pic>
        <p:pic>
          <p:nvPicPr>
            <p:cNvPr id="2097155" name="object 6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8660000" y="1256279"/>
              <a:ext cx="1537968" cy="3305756"/>
            </a:xfrm>
            <a:prstGeom prst="rect"/>
          </p:spPr>
        </p:pic>
        <p:pic>
          <p:nvPicPr>
            <p:cNvPr id="2097156" name="object 7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2358197" y="1475142"/>
              <a:ext cx="1722817" cy="3069229"/>
            </a:xfrm>
            <a:prstGeom prst="rect"/>
          </p:spPr>
        </p:pic>
        <p:pic>
          <p:nvPicPr>
            <p:cNvPr id="2097157" name="object 8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0602787" y="1837863"/>
              <a:ext cx="1356180" cy="2701554"/>
            </a:xfrm>
            <a:prstGeom prst="rect"/>
          </p:spPr>
        </p:pic>
        <p:sp>
          <p:nvSpPr>
            <p:cNvPr id="1048589" name="object 9"/>
            <p:cNvSpPr/>
            <p:nvPr/>
          </p:nvSpPr>
          <p:spPr>
            <a:xfrm>
              <a:off x="10496185" y="1425211"/>
              <a:ext cx="1668780" cy="1911985"/>
            </a:xfrm>
            <a:custGeom>
              <a:avLst/>
              <a:ahLst/>
              <a:rect l="l" t="t" r="r" b="b"/>
              <a:pathLst>
                <a:path w="1668779" h="1911985">
                  <a:moveTo>
                    <a:pt x="820050" y="1911765"/>
                  </a:moveTo>
                  <a:lnTo>
                    <a:pt x="0" y="1421517"/>
                  </a:lnTo>
                  <a:lnTo>
                    <a:pt x="14237" y="465635"/>
                  </a:lnTo>
                  <a:lnTo>
                    <a:pt x="848465" y="0"/>
                  </a:lnTo>
                  <a:lnTo>
                    <a:pt x="1283969" y="260374"/>
                  </a:lnTo>
                  <a:lnTo>
                    <a:pt x="844582" y="260374"/>
                  </a:lnTo>
                  <a:lnTo>
                    <a:pt x="237619" y="599178"/>
                  </a:lnTo>
                  <a:lnTo>
                    <a:pt x="227265" y="1294686"/>
                  </a:lnTo>
                  <a:lnTo>
                    <a:pt x="823874" y="1651391"/>
                  </a:lnTo>
                  <a:lnTo>
                    <a:pt x="1286501" y="1651391"/>
                  </a:lnTo>
                  <a:lnTo>
                    <a:pt x="820050" y="1911765"/>
                  </a:lnTo>
                  <a:close/>
                </a:path>
                <a:path w="1668779" h="1911985">
                  <a:moveTo>
                    <a:pt x="1286501" y="1651391"/>
                  </a:moveTo>
                  <a:lnTo>
                    <a:pt x="823874" y="1651391"/>
                  </a:lnTo>
                  <a:lnTo>
                    <a:pt x="1430895" y="1312586"/>
                  </a:lnTo>
                  <a:lnTo>
                    <a:pt x="1441250" y="617078"/>
                  </a:lnTo>
                  <a:lnTo>
                    <a:pt x="844582" y="260374"/>
                  </a:lnTo>
                  <a:lnTo>
                    <a:pt x="1283969" y="260374"/>
                  </a:lnTo>
                  <a:lnTo>
                    <a:pt x="1668456" y="490247"/>
                  </a:lnTo>
                  <a:lnTo>
                    <a:pt x="1654219" y="1446130"/>
                  </a:lnTo>
                  <a:lnTo>
                    <a:pt x="1286501" y="1651391"/>
                  </a:lnTo>
                  <a:close/>
                </a:path>
              </a:pathLst>
            </a:custGeom>
            <a:solidFill>
              <a:srgbClr val="DA984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8" name="object 10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1714582" y="1710550"/>
              <a:ext cx="256151" cy="311247"/>
            </a:xfrm>
            <a:prstGeom prst="rect"/>
          </p:spPr>
        </p:pic>
        <p:sp>
          <p:nvSpPr>
            <p:cNvPr id="1048590" name="object 11"/>
            <p:cNvSpPr/>
            <p:nvPr/>
          </p:nvSpPr>
          <p:spPr>
            <a:xfrm>
              <a:off x="11404829" y="1461197"/>
              <a:ext cx="395605" cy="340995"/>
            </a:xfrm>
            <a:custGeom>
              <a:avLst/>
              <a:ahLst/>
              <a:rect l="l" t="t" r="r" b="b"/>
              <a:pathLst>
                <a:path w="395604" h="340994">
                  <a:moveTo>
                    <a:pt x="352399" y="210667"/>
                  </a:moveTo>
                  <a:lnTo>
                    <a:pt x="332752" y="198958"/>
                  </a:lnTo>
                  <a:lnTo>
                    <a:pt x="326351" y="204152"/>
                  </a:lnTo>
                  <a:lnTo>
                    <a:pt x="319227" y="209219"/>
                  </a:lnTo>
                  <a:lnTo>
                    <a:pt x="311315" y="213944"/>
                  </a:lnTo>
                  <a:lnTo>
                    <a:pt x="302564" y="218147"/>
                  </a:lnTo>
                  <a:lnTo>
                    <a:pt x="272872" y="219265"/>
                  </a:lnTo>
                  <a:lnTo>
                    <a:pt x="239369" y="201815"/>
                  </a:lnTo>
                  <a:lnTo>
                    <a:pt x="204990" y="170357"/>
                  </a:lnTo>
                  <a:lnTo>
                    <a:pt x="172669" y="129476"/>
                  </a:lnTo>
                  <a:lnTo>
                    <a:pt x="157797" y="107721"/>
                  </a:lnTo>
                  <a:lnTo>
                    <a:pt x="144195" y="86194"/>
                  </a:lnTo>
                  <a:lnTo>
                    <a:pt x="75311" y="45034"/>
                  </a:lnTo>
                  <a:lnTo>
                    <a:pt x="100812" y="99504"/>
                  </a:lnTo>
                  <a:lnTo>
                    <a:pt x="135902" y="155740"/>
                  </a:lnTo>
                  <a:lnTo>
                    <a:pt x="164109" y="191668"/>
                  </a:lnTo>
                  <a:lnTo>
                    <a:pt x="198120" y="223774"/>
                  </a:lnTo>
                  <a:lnTo>
                    <a:pt x="236016" y="247078"/>
                  </a:lnTo>
                  <a:lnTo>
                    <a:pt x="275882" y="256552"/>
                  </a:lnTo>
                  <a:lnTo>
                    <a:pt x="315810" y="247243"/>
                  </a:lnTo>
                  <a:lnTo>
                    <a:pt x="328206" y="237883"/>
                  </a:lnTo>
                  <a:lnTo>
                    <a:pt x="338277" y="228561"/>
                  </a:lnTo>
                  <a:lnTo>
                    <a:pt x="346265" y="219430"/>
                  </a:lnTo>
                  <a:lnTo>
                    <a:pt x="352399" y="210667"/>
                  </a:lnTo>
                  <a:close/>
                </a:path>
                <a:path w="395604" h="340994">
                  <a:moveTo>
                    <a:pt x="395173" y="236232"/>
                  </a:moveTo>
                  <a:lnTo>
                    <a:pt x="380758" y="227634"/>
                  </a:lnTo>
                  <a:lnTo>
                    <a:pt x="371678" y="237705"/>
                  </a:lnTo>
                  <a:lnTo>
                    <a:pt x="360641" y="249326"/>
                  </a:lnTo>
                  <a:lnTo>
                    <a:pt x="347484" y="261988"/>
                  </a:lnTo>
                  <a:lnTo>
                    <a:pt x="332041" y="275209"/>
                  </a:lnTo>
                  <a:lnTo>
                    <a:pt x="295719" y="296303"/>
                  </a:lnTo>
                  <a:lnTo>
                    <a:pt x="251536" y="298691"/>
                  </a:lnTo>
                  <a:lnTo>
                    <a:pt x="204304" y="281114"/>
                  </a:lnTo>
                  <a:lnTo>
                    <a:pt x="158851" y="242290"/>
                  </a:lnTo>
                  <a:lnTo>
                    <a:pt x="117970" y="191909"/>
                  </a:lnTo>
                  <a:lnTo>
                    <a:pt x="85115" y="141706"/>
                  </a:lnTo>
                  <a:lnTo>
                    <a:pt x="59334" y="93967"/>
                  </a:lnTo>
                  <a:lnTo>
                    <a:pt x="39662" y="50977"/>
                  </a:lnTo>
                  <a:lnTo>
                    <a:pt x="25120" y="15011"/>
                  </a:lnTo>
                  <a:lnTo>
                    <a:pt x="0" y="0"/>
                  </a:lnTo>
                  <a:lnTo>
                    <a:pt x="13030" y="71005"/>
                  </a:lnTo>
                  <a:lnTo>
                    <a:pt x="28727" y="117144"/>
                  </a:lnTo>
                  <a:lnTo>
                    <a:pt x="52070" y="167652"/>
                  </a:lnTo>
                  <a:lnTo>
                    <a:pt x="84239" y="220510"/>
                  </a:lnTo>
                  <a:lnTo>
                    <a:pt x="126365" y="273672"/>
                  </a:lnTo>
                  <a:lnTo>
                    <a:pt x="181216" y="318274"/>
                  </a:lnTo>
                  <a:lnTo>
                    <a:pt x="246557" y="340918"/>
                  </a:lnTo>
                  <a:lnTo>
                    <a:pt x="280187" y="339737"/>
                  </a:lnTo>
                  <a:lnTo>
                    <a:pt x="334429" y="315798"/>
                  </a:lnTo>
                  <a:lnTo>
                    <a:pt x="368617" y="281038"/>
                  </a:lnTo>
                  <a:lnTo>
                    <a:pt x="389191" y="249275"/>
                  </a:lnTo>
                  <a:lnTo>
                    <a:pt x="395173" y="236232"/>
                  </a:lnTo>
                  <a:close/>
                </a:path>
              </a:pathLst>
            </a:custGeom>
            <a:solidFill>
              <a:srgbClr val="AC6E25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9" name="object 12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0762867" y="1686232"/>
              <a:ext cx="161844" cy="283632"/>
            </a:xfrm>
            <a:prstGeom prst="rect"/>
          </p:spPr>
        </p:pic>
        <p:pic>
          <p:nvPicPr>
            <p:cNvPr id="2097160" name="object 13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0505422" y="2155047"/>
              <a:ext cx="226206" cy="111992"/>
            </a:xfrm>
            <a:prstGeom prst="rect"/>
          </p:spPr>
        </p:pic>
        <p:pic>
          <p:nvPicPr>
            <p:cNvPr id="2097161" name="object 14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0499951" y="2307688"/>
              <a:ext cx="229442" cy="287557"/>
            </a:xfrm>
            <a:prstGeom prst="rect"/>
          </p:spPr>
        </p:pic>
        <p:sp>
          <p:nvSpPr>
            <p:cNvPr id="1048591" name="object 15"/>
            <p:cNvSpPr/>
            <p:nvPr/>
          </p:nvSpPr>
          <p:spPr>
            <a:xfrm>
              <a:off x="10496182" y="1425218"/>
              <a:ext cx="1668780" cy="1812289"/>
            </a:xfrm>
            <a:custGeom>
              <a:avLst/>
              <a:ahLst/>
              <a:rect l="l" t="t" r="r" b="b"/>
              <a:pathLst>
                <a:path w="1668779" h="1812289">
                  <a:moveTo>
                    <a:pt x="238328" y="1301280"/>
                  </a:moveTo>
                  <a:lnTo>
                    <a:pt x="234022" y="1298752"/>
                  </a:lnTo>
                  <a:lnTo>
                    <a:pt x="177" y="1410030"/>
                  </a:lnTo>
                  <a:lnTo>
                    <a:pt x="0" y="1421511"/>
                  </a:lnTo>
                  <a:lnTo>
                    <a:pt x="32880" y="1441183"/>
                  </a:lnTo>
                  <a:lnTo>
                    <a:pt x="238328" y="1301280"/>
                  </a:lnTo>
                  <a:close/>
                </a:path>
                <a:path w="1668779" h="1812289">
                  <a:moveTo>
                    <a:pt x="263740" y="584568"/>
                  </a:moveTo>
                  <a:lnTo>
                    <a:pt x="51244" y="444969"/>
                  </a:lnTo>
                  <a:lnTo>
                    <a:pt x="14236" y="465632"/>
                  </a:lnTo>
                  <a:lnTo>
                    <a:pt x="13995" y="480466"/>
                  </a:lnTo>
                  <a:lnTo>
                    <a:pt x="242976" y="596176"/>
                  </a:lnTo>
                  <a:lnTo>
                    <a:pt x="263740" y="584568"/>
                  </a:lnTo>
                  <a:close/>
                </a:path>
                <a:path w="1668779" h="1812289">
                  <a:moveTo>
                    <a:pt x="719099" y="1588744"/>
                  </a:moveTo>
                  <a:lnTo>
                    <a:pt x="696150" y="1575015"/>
                  </a:lnTo>
                  <a:lnTo>
                    <a:pt x="693877" y="1582801"/>
                  </a:lnTo>
                  <a:lnTo>
                    <a:pt x="690930" y="1590700"/>
                  </a:lnTo>
                  <a:lnTo>
                    <a:pt x="687184" y="1598637"/>
                  </a:lnTo>
                  <a:lnTo>
                    <a:pt x="682498" y="1606524"/>
                  </a:lnTo>
                  <a:lnTo>
                    <a:pt x="654913" y="1621497"/>
                  </a:lnTo>
                  <a:lnTo>
                    <a:pt x="613105" y="1617865"/>
                  </a:lnTo>
                  <a:lnTo>
                    <a:pt x="564400" y="1599196"/>
                  </a:lnTo>
                  <a:lnTo>
                    <a:pt x="516128" y="1569072"/>
                  </a:lnTo>
                  <a:lnTo>
                    <a:pt x="472922" y="1531950"/>
                  </a:lnTo>
                  <a:lnTo>
                    <a:pt x="440410" y="1491297"/>
                  </a:lnTo>
                  <a:lnTo>
                    <a:pt x="422376" y="1451051"/>
                  </a:lnTo>
                  <a:lnTo>
                    <a:pt x="422579" y="1415161"/>
                  </a:lnTo>
                  <a:lnTo>
                    <a:pt x="423697" y="1412151"/>
                  </a:lnTo>
                  <a:lnTo>
                    <a:pt x="397230" y="1396314"/>
                  </a:lnTo>
                  <a:lnTo>
                    <a:pt x="392468" y="1404493"/>
                  </a:lnTo>
                  <a:lnTo>
                    <a:pt x="384771" y="1446745"/>
                  </a:lnTo>
                  <a:lnTo>
                    <a:pt x="394144" y="1490319"/>
                  </a:lnTo>
                  <a:lnTo>
                    <a:pt x="417055" y="1532877"/>
                  </a:lnTo>
                  <a:lnTo>
                    <a:pt x="450011" y="1572056"/>
                  </a:lnTo>
                  <a:lnTo>
                    <a:pt x="489470" y="1605521"/>
                  </a:lnTo>
                  <a:lnTo>
                    <a:pt x="532688" y="1632661"/>
                  </a:lnTo>
                  <a:lnTo>
                    <a:pt x="580656" y="1653006"/>
                  </a:lnTo>
                  <a:lnTo>
                    <a:pt x="628967" y="1661693"/>
                  </a:lnTo>
                  <a:lnTo>
                    <a:pt x="673188" y="1653806"/>
                  </a:lnTo>
                  <a:lnTo>
                    <a:pt x="708914" y="1624482"/>
                  </a:lnTo>
                  <a:lnTo>
                    <a:pt x="712635" y="1614766"/>
                  </a:lnTo>
                  <a:lnTo>
                    <a:pt x="715505" y="1605572"/>
                  </a:lnTo>
                  <a:lnTo>
                    <a:pt x="717613" y="1596898"/>
                  </a:lnTo>
                  <a:lnTo>
                    <a:pt x="719099" y="1588744"/>
                  </a:lnTo>
                  <a:close/>
                </a:path>
                <a:path w="1668779" h="1812289">
                  <a:moveTo>
                    <a:pt x="783336" y="1627187"/>
                  </a:moveTo>
                  <a:lnTo>
                    <a:pt x="773506" y="1621294"/>
                  </a:lnTo>
                  <a:lnTo>
                    <a:pt x="762266" y="1635010"/>
                  </a:lnTo>
                  <a:lnTo>
                    <a:pt x="746315" y="1652270"/>
                  </a:lnTo>
                  <a:lnTo>
                    <a:pt x="724763" y="1671027"/>
                  </a:lnTo>
                  <a:lnTo>
                    <a:pt x="696734" y="1689252"/>
                  </a:lnTo>
                  <a:lnTo>
                    <a:pt x="662940" y="1702549"/>
                  </a:lnTo>
                  <a:lnTo>
                    <a:pt x="623252" y="1706587"/>
                  </a:lnTo>
                  <a:lnTo>
                    <a:pt x="579755" y="1701419"/>
                  </a:lnTo>
                  <a:lnTo>
                    <a:pt x="534504" y="1687118"/>
                  </a:lnTo>
                  <a:lnTo>
                    <a:pt x="489546" y="1663750"/>
                  </a:lnTo>
                  <a:lnTo>
                    <a:pt x="446938" y="1631365"/>
                  </a:lnTo>
                  <a:lnTo>
                    <a:pt x="409041" y="1593392"/>
                  </a:lnTo>
                  <a:lnTo>
                    <a:pt x="379018" y="1552206"/>
                  </a:lnTo>
                  <a:lnTo>
                    <a:pt x="356857" y="1509496"/>
                  </a:lnTo>
                  <a:lnTo>
                    <a:pt x="342569" y="1466951"/>
                  </a:lnTo>
                  <a:lnTo>
                    <a:pt x="336156" y="1426273"/>
                  </a:lnTo>
                  <a:lnTo>
                    <a:pt x="337629" y="1389126"/>
                  </a:lnTo>
                  <a:lnTo>
                    <a:pt x="339775" y="1375905"/>
                  </a:lnTo>
                  <a:lnTo>
                    <a:pt x="342392" y="1363522"/>
                  </a:lnTo>
                  <a:lnTo>
                    <a:pt x="317690" y="1348803"/>
                  </a:lnTo>
                  <a:lnTo>
                    <a:pt x="300532" y="1420329"/>
                  </a:lnTo>
                  <a:lnTo>
                    <a:pt x="302196" y="1460652"/>
                  </a:lnTo>
                  <a:lnTo>
                    <a:pt x="311086" y="1503133"/>
                  </a:lnTo>
                  <a:lnTo>
                    <a:pt x="327126" y="1546313"/>
                  </a:lnTo>
                  <a:lnTo>
                    <a:pt x="350215" y="1588719"/>
                  </a:lnTo>
                  <a:lnTo>
                    <a:pt x="380301" y="1628927"/>
                  </a:lnTo>
                  <a:lnTo>
                    <a:pt x="417283" y="1665465"/>
                  </a:lnTo>
                  <a:lnTo>
                    <a:pt x="496354" y="1718284"/>
                  </a:lnTo>
                  <a:lnTo>
                    <a:pt x="543814" y="1735785"/>
                  </a:lnTo>
                  <a:lnTo>
                    <a:pt x="591248" y="1744624"/>
                  </a:lnTo>
                  <a:lnTo>
                    <a:pt x="636600" y="1744573"/>
                  </a:lnTo>
                  <a:lnTo>
                    <a:pt x="677799" y="1735391"/>
                  </a:lnTo>
                  <a:lnTo>
                    <a:pt x="712800" y="1716862"/>
                  </a:lnTo>
                  <a:lnTo>
                    <a:pt x="742886" y="1691449"/>
                  </a:lnTo>
                  <a:lnTo>
                    <a:pt x="776579" y="1644815"/>
                  </a:lnTo>
                  <a:lnTo>
                    <a:pt x="783336" y="1627187"/>
                  </a:lnTo>
                  <a:close/>
                </a:path>
                <a:path w="1668779" h="1812289">
                  <a:moveTo>
                    <a:pt x="859053" y="6299"/>
                  </a:moveTo>
                  <a:lnTo>
                    <a:pt x="848461" y="0"/>
                  </a:lnTo>
                  <a:lnTo>
                    <a:pt x="816165" y="17957"/>
                  </a:lnTo>
                  <a:lnTo>
                    <a:pt x="819873" y="274154"/>
                  </a:lnTo>
                  <a:lnTo>
                    <a:pt x="839114" y="263372"/>
                  </a:lnTo>
                  <a:lnTo>
                    <a:pt x="859053" y="6299"/>
                  </a:lnTo>
                  <a:close/>
                </a:path>
                <a:path w="1668779" h="1812289">
                  <a:moveTo>
                    <a:pt x="1051839" y="1611871"/>
                  </a:moveTo>
                  <a:lnTo>
                    <a:pt x="1050544" y="1566722"/>
                  </a:lnTo>
                  <a:lnTo>
                    <a:pt x="1047724" y="1526501"/>
                  </a:lnTo>
                  <a:lnTo>
                    <a:pt x="1012901" y="1545932"/>
                  </a:lnTo>
                  <a:lnTo>
                    <a:pt x="1009027" y="1622399"/>
                  </a:lnTo>
                  <a:lnTo>
                    <a:pt x="1006449" y="1665338"/>
                  </a:lnTo>
                  <a:lnTo>
                    <a:pt x="1001407" y="1737207"/>
                  </a:lnTo>
                  <a:lnTo>
                    <a:pt x="999985" y="1763026"/>
                  </a:lnTo>
                  <a:lnTo>
                    <a:pt x="998982" y="1788071"/>
                  </a:lnTo>
                  <a:lnTo>
                    <a:pt x="998359" y="1812251"/>
                  </a:lnTo>
                  <a:lnTo>
                    <a:pt x="1042543" y="1787588"/>
                  </a:lnTo>
                  <a:lnTo>
                    <a:pt x="1048372" y="1713445"/>
                  </a:lnTo>
                  <a:lnTo>
                    <a:pt x="1051255" y="1661083"/>
                  </a:lnTo>
                  <a:lnTo>
                    <a:pt x="1051839" y="1611871"/>
                  </a:lnTo>
                  <a:close/>
                </a:path>
                <a:path w="1668779" h="1812289">
                  <a:moveTo>
                    <a:pt x="1181125" y="1647291"/>
                  </a:moveTo>
                  <a:lnTo>
                    <a:pt x="1178306" y="1578038"/>
                  </a:lnTo>
                  <a:lnTo>
                    <a:pt x="1175143" y="1534452"/>
                  </a:lnTo>
                  <a:lnTo>
                    <a:pt x="1171359" y="1494790"/>
                  </a:lnTo>
                  <a:lnTo>
                    <a:pt x="1167091" y="1459852"/>
                  </a:lnTo>
                  <a:lnTo>
                    <a:pt x="1133500" y="1478572"/>
                  </a:lnTo>
                  <a:lnTo>
                    <a:pt x="1133157" y="1511185"/>
                  </a:lnTo>
                  <a:lnTo>
                    <a:pt x="1133373" y="1546999"/>
                  </a:lnTo>
                  <a:lnTo>
                    <a:pt x="1134160" y="1585480"/>
                  </a:lnTo>
                  <a:lnTo>
                    <a:pt x="1136281" y="1654886"/>
                  </a:lnTo>
                  <a:lnTo>
                    <a:pt x="1137856" y="1734350"/>
                  </a:lnTo>
                  <a:lnTo>
                    <a:pt x="1179741" y="1711032"/>
                  </a:lnTo>
                  <a:lnTo>
                    <a:pt x="1180592" y="1690509"/>
                  </a:lnTo>
                  <a:lnTo>
                    <a:pt x="1181074" y="1669224"/>
                  </a:lnTo>
                  <a:lnTo>
                    <a:pt x="1181125" y="1647291"/>
                  </a:lnTo>
                  <a:close/>
                </a:path>
                <a:path w="1668779" h="1812289">
                  <a:moveTo>
                    <a:pt x="1319174" y="1633131"/>
                  </a:moveTo>
                  <a:lnTo>
                    <a:pt x="1310627" y="1571650"/>
                  </a:lnTo>
                  <a:lnTo>
                    <a:pt x="1302512" y="1515732"/>
                  </a:lnTo>
                  <a:lnTo>
                    <a:pt x="1294892" y="1466850"/>
                  </a:lnTo>
                  <a:lnTo>
                    <a:pt x="1287805" y="1426476"/>
                  </a:lnTo>
                  <a:lnTo>
                    <a:pt x="1281290" y="1396072"/>
                  </a:lnTo>
                  <a:lnTo>
                    <a:pt x="1261287" y="1407261"/>
                  </a:lnTo>
                  <a:lnTo>
                    <a:pt x="1260081" y="1440434"/>
                  </a:lnTo>
                  <a:lnTo>
                    <a:pt x="1260690" y="1482077"/>
                  </a:lnTo>
                  <a:lnTo>
                    <a:pt x="1263256" y="1530692"/>
                  </a:lnTo>
                  <a:lnTo>
                    <a:pt x="1267968" y="1584782"/>
                  </a:lnTo>
                  <a:lnTo>
                    <a:pt x="1276819" y="1656803"/>
                  </a:lnTo>
                  <a:lnTo>
                    <a:pt x="1319174" y="1633131"/>
                  </a:lnTo>
                  <a:close/>
                </a:path>
                <a:path w="1668779" h="1812289">
                  <a:moveTo>
                    <a:pt x="1668157" y="490067"/>
                  </a:moveTo>
                  <a:lnTo>
                    <a:pt x="1629333" y="466864"/>
                  </a:lnTo>
                  <a:lnTo>
                    <a:pt x="1419542" y="604126"/>
                  </a:lnTo>
                  <a:lnTo>
                    <a:pt x="1441246" y="617080"/>
                  </a:lnTo>
                  <a:lnTo>
                    <a:pt x="1441069" y="625906"/>
                  </a:lnTo>
                  <a:lnTo>
                    <a:pt x="1668157" y="490067"/>
                  </a:lnTo>
                  <a:close/>
                </a:path>
              </a:pathLst>
            </a:custGeom>
            <a:solidFill>
              <a:srgbClr val="AC6E25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2" name="object 16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11925551" y="2716129"/>
              <a:ext cx="225324" cy="169284"/>
            </a:xfrm>
            <a:prstGeom prst="rect"/>
          </p:spPr>
        </p:pic>
        <p:sp>
          <p:nvSpPr>
            <p:cNvPr id="1048592" name="object 17"/>
            <p:cNvSpPr/>
            <p:nvPr/>
          </p:nvSpPr>
          <p:spPr>
            <a:xfrm>
              <a:off x="11310293" y="3069183"/>
              <a:ext cx="23495" cy="267970"/>
            </a:xfrm>
            <a:custGeom>
              <a:avLst/>
              <a:ahLst/>
              <a:rect l="l" t="t" r="r" b="b"/>
              <a:pathLst>
                <a:path w="23495" h="267970">
                  <a:moveTo>
                    <a:pt x="5941" y="267793"/>
                  </a:moveTo>
                  <a:lnTo>
                    <a:pt x="0" y="264260"/>
                  </a:lnTo>
                  <a:lnTo>
                    <a:pt x="3647" y="3768"/>
                  </a:lnTo>
                  <a:lnTo>
                    <a:pt x="9765" y="7419"/>
                  </a:lnTo>
                  <a:lnTo>
                    <a:pt x="23061" y="0"/>
                  </a:lnTo>
                  <a:lnTo>
                    <a:pt x="21120" y="259314"/>
                  </a:lnTo>
                  <a:lnTo>
                    <a:pt x="5941" y="267793"/>
                  </a:lnTo>
                  <a:close/>
                </a:path>
              </a:pathLst>
            </a:custGeom>
            <a:solidFill>
              <a:srgbClr val="AC6E25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3" name="object 18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0492047" y="2823448"/>
              <a:ext cx="172415" cy="140263"/>
            </a:xfrm>
            <a:prstGeom prst="rect"/>
          </p:spPr>
        </p:pic>
        <p:pic>
          <p:nvPicPr>
            <p:cNvPr id="2097164" name="object 19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1902551" y="2832175"/>
              <a:ext cx="128801" cy="177994"/>
            </a:xfrm>
            <a:prstGeom prst="rect"/>
          </p:spPr>
        </p:pic>
        <p:pic>
          <p:nvPicPr>
            <p:cNvPr id="2097165" name="object 20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2017858" y="2612851"/>
              <a:ext cx="65243" cy="65358"/>
            </a:xfrm>
            <a:prstGeom prst="rect"/>
          </p:spPr>
        </p:pic>
        <p:pic>
          <p:nvPicPr>
            <p:cNvPr id="2097166" name="object 21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2017858" y="2484725"/>
              <a:ext cx="65243" cy="65358"/>
            </a:xfrm>
            <a:prstGeom prst="rect"/>
          </p:spPr>
        </p:pic>
        <p:pic>
          <p:nvPicPr>
            <p:cNvPr id="2097167" name="object 22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12017858" y="2361662"/>
              <a:ext cx="65243" cy="65299"/>
            </a:xfrm>
            <a:prstGeom prst="rect"/>
          </p:spPr>
        </p:pic>
        <p:pic>
          <p:nvPicPr>
            <p:cNvPr id="2097168" name="object 23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12017858" y="2233536"/>
              <a:ext cx="65243" cy="65299"/>
            </a:xfrm>
            <a:prstGeom prst="rect"/>
          </p:spPr>
        </p:pic>
        <p:pic>
          <p:nvPicPr>
            <p:cNvPr id="2097169" name="object 24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12017858" y="2115420"/>
              <a:ext cx="65243" cy="65358"/>
            </a:xfrm>
            <a:prstGeom prst="rect"/>
          </p:spPr>
        </p:pic>
        <p:pic>
          <p:nvPicPr>
            <p:cNvPr id="2097170" name="object 25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4635945" y="1601926"/>
              <a:ext cx="1647777" cy="2966954"/>
            </a:xfrm>
            <a:prstGeom prst="rect"/>
          </p:spPr>
        </p:pic>
        <p:sp>
          <p:nvSpPr>
            <p:cNvPr id="1048593" name="object 26"/>
            <p:cNvSpPr/>
            <p:nvPr/>
          </p:nvSpPr>
          <p:spPr>
            <a:xfrm>
              <a:off x="15778742" y="8610997"/>
              <a:ext cx="2509520" cy="1676400"/>
            </a:xfrm>
            <a:custGeom>
              <a:avLst/>
              <a:ahLst/>
              <a:rect l="l" t="t" r="r" b="b"/>
              <a:pathLst>
                <a:path w="2509519" h="1676400">
                  <a:moveTo>
                    <a:pt x="2509258" y="457441"/>
                  </a:moveTo>
                  <a:lnTo>
                    <a:pt x="1341933" y="457441"/>
                  </a:lnTo>
                  <a:lnTo>
                    <a:pt x="1381027" y="456579"/>
                  </a:lnTo>
                  <a:lnTo>
                    <a:pt x="1420059" y="454196"/>
                  </a:lnTo>
                  <a:lnTo>
                    <a:pt x="1458908" y="450297"/>
                  </a:lnTo>
                  <a:lnTo>
                    <a:pt x="1497575" y="444881"/>
                  </a:lnTo>
                  <a:lnTo>
                    <a:pt x="1536060" y="437948"/>
                  </a:lnTo>
                  <a:lnTo>
                    <a:pt x="1584597" y="427827"/>
                  </a:lnTo>
                  <a:lnTo>
                    <a:pt x="1632439" y="416065"/>
                  </a:lnTo>
                  <a:lnTo>
                    <a:pt x="1679632" y="402769"/>
                  </a:lnTo>
                  <a:lnTo>
                    <a:pt x="1726220" y="388041"/>
                  </a:lnTo>
                  <a:lnTo>
                    <a:pt x="1772249" y="371989"/>
                  </a:lnTo>
                  <a:lnTo>
                    <a:pt x="1817763" y="354717"/>
                  </a:lnTo>
                  <a:lnTo>
                    <a:pt x="1862807" y="336329"/>
                  </a:lnTo>
                  <a:lnTo>
                    <a:pt x="1907426" y="316933"/>
                  </a:lnTo>
                  <a:lnTo>
                    <a:pt x="1951664" y="296632"/>
                  </a:lnTo>
                  <a:lnTo>
                    <a:pt x="1995568" y="275531"/>
                  </a:lnTo>
                  <a:lnTo>
                    <a:pt x="2039181" y="253737"/>
                  </a:lnTo>
                  <a:lnTo>
                    <a:pt x="2082548" y="231353"/>
                  </a:lnTo>
                  <a:lnTo>
                    <a:pt x="2125715" y="208486"/>
                  </a:lnTo>
                  <a:lnTo>
                    <a:pt x="2426032" y="43709"/>
                  </a:lnTo>
                  <a:lnTo>
                    <a:pt x="2469209" y="20759"/>
                  </a:lnTo>
                  <a:lnTo>
                    <a:pt x="2509258" y="0"/>
                  </a:lnTo>
                  <a:lnTo>
                    <a:pt x="2509258" y="457441"/>
                  </a:lnTo>
                  <a:close/>
                </a:path>
                <a:path w="2509519" h="1676400">
                  <a:moveTo>
                    <a:pt x="2509258" y="1676001"/>
                  </a:moveTo>
                  <a:lnTo>
                    <a:pt x="97169" y="1676001"/>
                  </a:lnTo>
                  <a:lnTo>
                    <a:pt x="106272" y="1643716"/>
                  </a:lnTo>
                  <a:lnTo>
                    <a:pt x="114890" y="1597881"/>
                  </a:lnTo>
                  <a:lnTo>
                    <a:pt x="119704" y="1549454"/>
                  </a:lnTo>
                  <a:lnTo>
                    <a:pt x="120525" y="1498283"/>
                  </a:lnTo>
                  <a:lnTo>
                    <a:pt x="117165" y="1444214"/>
                  </a:lnTo>
                  <a:lnTo>
                    <a:pt x="112583" y="1405486"/>
                  </a:lnTo>
                  <a:lnTo>
                    <a:pt x="106586" y="1365982"/>
                  </a:lnTo>
                  <a:lnTo>
                    <a:pt x="99399" y="1325795"/>
                  </a:lnTo>
                  <a:lnTo>
                    <a:pt x="91248" y="1285018"/>
                  </a:lnTo>
                  <a:lnTo>
                    <a:pt x="82358" y="1243746"/>
                  </a:lnTo>
                  <a:lnTo>
                    <a:pt x="72954" y="1202071"/>
                  </a:lnTo>
                  <a:lnTo>
                    <a:pt x="53506" y="1117891"/>
                  </a:lnTo>
                  <a:lnTo>
                    <a:pt x="43911" y="1075572"/>
                  </a:lnTo>
                  <a:lnTo>
                    <a:pt x="34704" y="1033226"/>
                  </a:lnTo>
                  <a:lnTo>
                    <a:pt x="26108" y="990947"/>
                  </a:lnTo>
                  <a:lnTo>
                    <a:pt x="18350" y="948827"/>
                  </a:lnTo>
                  <a:lnTo>
                    <a:pt x="11654" y="906962"/>
                  </a:lnTo>
                  <a:lnTo>
                    <a:pt x="6246" y="865444"/>
                  </a:lnTo>
                  <a:lnTo>
                    <a:pt x="2351" y="824367"/>
                  </a:lnTo>
                  <a:lnTo>
                    <a:pt x="194" y="783825"/>
                  </a:lnTo>
                  <a:lnTo>
                    <a:pt x="0" y="743911"/>
                  </a:lnTo>
                  <a:lnTo>
                    <a:pt x="1994" y="704720"/>
                  </a:lnTo>
                  <a:lnTo>
                    <a:pt x="6401" y="666345"/>
                  </a:lnTo>
                  <a:lnTo>
                    <a:pt x="13448" y="628879"/>
                  </a:lnTo>
                  <a:lnTo>
                    <a:pt x="36358" y="557052"/>
                  </a:lnTo>
                  <a:lnTo>
                    <a:pt x="72525" y="489988"/>
                  </a:lnTo>
                  <a:lnTo>
                    <a:pt x="96143" y="458476"/>
                  </a:lnTo>
                  <a:lnTo>
                    <a:pt x="123750" y="428436"/>
                  </a:lnTo>
                  <a:lnTo>
                    <a:pt x="155573" y="399961"/>
                  </a:lnTo>
                  <a:lnTo>
                    <a:pt x="191836" y="373146"/>
                  </a:lnTo>
                  <a:lnTo>
                    <a:pt x="232765" y="348083"/>
                  </a:lnTo>
                  <a:lnTo>
                    <a:pt x="278584" y="324867"/>
                  </a:lnTo>
                  <a:lnTo>
                    <a:pt x="326179" y="305178"/>
                  </a:lnTo>
                  <a:lnTo>
                    <a:pt x="373441" y="289949"/>
                  </a:lnTo>
                  <a:lnTo>
                    <a:pt x="420397" y="278939"/>
                  </a:lnTo>
                  <a:lnTo>
                    <a:pt x="467077" y="271909"/>
                  </a:lnTo>
                  <a:lnTo>
                    <a:pt x="513508" y="268618"/>
                  </a:lnTo>
                  <a:lnTo>
                    <a:pt x="559721" y="268825"/>
                  </a:lnTo>
                  <a:lnTo>
                    <a:pt x="605743" y="272289"/>
                  </a:lnTo>
                  <a:lnTo>
                    <a:pt x="651604" y="278771"/>
                  </a:lnTo>
                  <a:lnTo>
                    <a:pt x="697332" y="288029"/>
                  </a:lnTo>
                  <a:lnTo>
                    <a:pt x="742956" y="299823"/>
                  </a:lnTo>
                  <a:lnTo>
                    <a:pt x="788505" y="313913"/>
                  </a:lnTo>
                  <a:lnTo>
                    <a:pt x="834008" y="330058"/>
                  </a:lnTo>
                  <a:lnTo>
                    <a:pt x="879492" y="348016"/>
                  </a:lnTo>
                  <a:lnTo>
                    <a:pt x="960890" y="383052"/>
                  </a:lnTo>
                  <a:lnTo>
                    <a:pt x="997314" y="397119"/>
                  </a:lnTo>
                  <a:lnTo>
                    <a:pt x="1034260" y="409751"/>
                  </a:lnTo>
                  <a:lnTo>
                    <a:pt x="1071728" y="420947"/>
                  </a:lnTo>
                  <a:lnTo>
                    <a:pt x="1109603" y="430676"/>
                  </a:lnTo>
                  <a:lnTo>
                    <a:pt x="1147771" y="438905"/>
                  </a:lnTo>
                  <a:lnTo>
                    <a:pt x="1186231" y="445635"/>
                  </a:lnTo>
                  <a:lnTo>
                    <a:pt x="1224984" y="450866"/>
                  </a:lnTo>
                  <a:lnTo>
                    <a:pt x="1263911" y="454584"/>
                  </a:lnTo>
                  <a:lnTo>
                    <a:pt x="1302894" y="456776"/>
                  </a:lnTo>
                  <a:lnTo>
                    <a:pt x="1341933" y="457441"/>
                  </a:lnTo>
                  <a:lnTo>
                    <a:pt x="2509258" y="457441"/>
                  </a:lnTo>
                  <a:lnTo>
                    <a:pt x="2509258" y="1676001"/>
                  </a:lnTo>
                  <a:close/>
                </a:path>
              </a:pathLst>
            </a:custGeom>
            <a:solidFill>
              <a:srgbClr val="C8E26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4" name="object 27"/>
            <p:cNvSpPr/>
            <p:nvPr/>
          </p:nvSpPr>
          <p:spPr>
            <a:xfrm>
              <a:off x="15513978" y="8279447"/>
              <a:ext cx="2774315" cy="2007870"/>
            </a:xfrm>
            <a:custGeom>
              <a:avLst/>
              <a:ahLst/>
              <a:rect l="l" t="t" r="r" b="b"/>
              <a:pathLst>
                <a:path w="2774315" h="2007870">
                  <a:moveTo>
                    <a:pt x="455117" y="622833"/>
                  </a:moveTo>
                  <a:lnTo>
                    <a:pt x="449059" y="606882"/>
                  </a:lnTo>
                  <a:lnTo>
                    <a:pt x="437197" y="596709"/>
                  </a:lnTo>
                  <a:lnTo>
                    <a:pt x="422922" y="599236"/>
                  </a:lnTo>
                  <a:lnTo>
                    <a:pt x="384733" y="627583"/>
                  </a:lnTo>
                  <a:lnTo>
                    <a:pt x="347599" y="653872"/>
                  </a:lnTo>
                  <a:lnTo>
                    <a:pt x="312458" y="680110"/>
                  </a:lnTo>
                  <a:lnTo>
                    <a:pt x="280289" y="708317"/>
                  </a:lnTo>
                  <a:lnTo>
                    <a:pt x="252044" y="740498"/>
                  </a:lnTo>
                  <a:lnTo>
                    <a:pt x="228650" y="778662"/>
                  </a:lnTo>
                  <a:lnTo>
                    <a:pt x="211086" y="824814"/>
                  </a:lnTo>
                  <a:lnTo>
                    <a:pt x="202349" y="865771"/>
                  </a:lnTo>
                  <a:lnTo>
                    <a:pt x="198424" y="910729"/>
                  </a:lnTo>
                  <a:lnTo>
                    <a:pt x="200482" y="956856"/>
                  </a:lnTo>
                  <a:lnTo>
                    <a:pt x="209727" y="1001293"/>
                  </a:lnTo>
                  <a:lnTo>
                    <a:pt x="227368" y="1041234"/>
                  </a:lnTo>
                  <a:lnTo>
                    <a:pt x="254584" y="1073823"/>
                  </a:lnTo>
                  <a:lnTo>
                    <a:pt x="276987" y="1079728"/>
                  </a:lnTo>
                  <a:lnTo>
                    <a:pt x="285407" y="1073810"/>
                  </a:lnTo>
                  <a:lnTo>
                    <a:pt x="287096" y="1060996"/>
                  </a:lnTo>
                  <a:lnTo>
                    <a:pt x="276529" y="1010805"/>
                  </a:lnTo>
                  <a:lnTo>
                    <a:pt x="266103" y="963168"/>
                  </a:lnTo>
                  <a:lnTo>
                    <a:pt x="260311" y="916254"/>
                  </a:lnTo>
                  <a:lnTo>
                    <a:pt x="263664" y="868197"/>
                  </a:lnTo>
                  <a:lnTo>
                    <a:pt x="280670" y="817156"/>
                  </a:lnTo>
                  <a:lnTo>
                    <a:pt x="308051" y="774661"/>
                  </a:lnTo>
                  <a:lnTo>
                    <a:pt x="342544" y="739343"/>
                  </a:lnTo>
                  <a:lnTo>
                    <a:pt x="380466" y="707326"/>
                  </a:lnTo>
                  <a:lnTo>
                    <a:pt x="418147" y="674725"/>
                  </a:lnTo>
                  <a:lnTo>
                    <a:pt x="451904" y="637641"/>
                  </a:lnTo>
                  <a:lnTo>
                    <a:pt x="455117" y="622833"/>
                  </a:lnTo>
                  <a:close/>
                </a:path>
                <a:path w="2774315" h="2007870">
                  <a:moveTo>
                    <a:pt x="2774023" y="0"/>
                  </a:moveTo>
                  <a:lnTo>
                    <a:pt x="2737497" y="15354"/>
                  </a:lnTo>
                  <a:lnTo>
                    <a:pt x="2692463" y="35344"/>
                  </a:lnTo>
                  <a:lnTo>
                    <a:pt x="2647772" y="56146"/>
                  </a:lnTo>
                  <a:lnTo>
                    <a:pt x="2603449" y="77622"/>
                  </a:lnTo>
                  <a:lnTo>
                    <a:pt x="2559507" y="99682"/>
                  </a:lnTo>
                  <a:lnTo>
                    <a:pt x="2515984" y="122174"/>
                  </a:lnTo>
                  <a:lnTo>
                    <a:pt x="2472893" y="145008"/>
                  </a:lnTo>
                  <a:lnTo>
                    <a:pt x="2388108" y="191185"/>
                  </a:lnTo>
                  <a:lnTo>
                    <a:pt x="2257310" y="263626"/>
                  </a:lnTo>
                  <a:lnTo>
                    <a:pt x="2212340" y="288061"/>
                  </a:lnTo>
                  <a:lnTo>
                    <a:pt x="2167077" y="312166"/>
                  </a:lnTo>
                  <a:lnTo>
                    <a:pt x="2121509" y="335826"/>
                  </a:lnTo>
                  <a:lnTo>
                    <a:pt x="2075611" y="358889"/>
                  </a:lnTo>
                  <a:lnTo>
                    <a:pt x="2029371" y="381241"/>
                  </a:lnTo>
                  <a:lnTo>
                    <a:pt x="1982774" y="402729"/>
                  </a:lnTo>
                  <a:lnTo>
                    <a:pt x="1935784" y="423240"/>
                  </a:lnTo>
                  <a:lnTo>
                    <a:pt x="1888413" y="442645"/>
                  </a:lnTo>
                  <a:lnTo>
                    <a:pt x="1840623" y="460806"/>
                  </a:lnTo>
                  <a:lnTo>
                    <a:pt x="1792389" y="477583"/>
                  </a:lnTo>
                  <a:lnTo>
                    <a:pt x="1743710" y="492861"/>
                  </a:lnTo>
                  <a:lnTo>
                    <a:pt x="1694573" y="506488"/>
                  </a:lnTo>
                  <a:lnTo>
                    <a:pt x="1644942" y="518363"/>
                  </a:lnTo>
                  <a:lnTo>
                    <a:pt x="1594802" y="528332"/>
                  </a:lnTo>
                  <a:lnTo>
                    <a:pt x="1544154" y="536270"/>
                  </a:lnTo>
                  <a:lnTo>
                    <a:pt x="1492961" y="542036"/>
                  </a:lnTo>
                  <a:lnTo>
                    <a:pt x="1443609" y="545147"/>
                  </a:lnTo>
                  <a:lnTo>
                    <a:pt x="1394929" y="545528"/>
                  </a:lnTo>
                  <a:lnTo>
                    <a:pt x="1346885" y="543242"/>
                  </a:lnTo>
                  <a:lnTo>
                    <a:pt x="1299387" y="538378"/>
                  </a:lnTo>
                  <a:lnTo>
                    <a:pt x="1252397" y="530974"/>
                  </a:lnTo>
                  <a:lnTo>
                    <a:pt x="1205839" y="521106"/>
                  </a:lnTo>
                  <a:lnTo>
                    <a:pt x="1159675" y="508850"/>
                  </a:lnTo>
                  <a:lnTo>
                    <a:pt x="1113828" y="494258"/>
                  </a:lnTo>
                  <a:lnTo>
                    <a:pt x="1068247" y="477405"/>
                  </a:lnTo>
                  <a:lnTo>
                    <a:pt x="1022883" y="458368"/>
                  </a:lnTo>
                  <a:lnTo>
                    <a:pt x="972540" y="436079"/>
                  </a:lnTo>
                  <a:lnTo>
                    <a:pt x="929386" y="417741"/>
                  </a:lnTo>
                  <a:lnTo>
                    <a:pt x="871893" y="395300"/>
                  </a:lnTo>
                  <a:lnTo>
                    <a:pt x="820559" y="378574"/>
                  </a:lnTo>
                  <a:lnTo>
                    <a:pt x="767892" y="365455"/>
                  </a:lnTo>
                  <a:lnTo>
                    <a:pt x="713371" y="356831"/>
                  </a:lnTo>
                  <a:lnTo>
                    <a:pt x="666305" y="353174"/>
                  </a:lnTo>
                  <a:lnTo>
                    <a:pt x="619836" y="352488"/>
                  </a:lnTo>
                  <a:lnTo>
                    <a:pt x="574090" y="354723"/>
                  </a:lnTo>
                  <a:lnTo>
                    <a:pt x="529221" y="359803"/>
                  </a:lnTo>
                  <a:lnTo>
                    <a:pt x="485343" y="367677"/>
                  </a:lnTo>
                  <a:lnTo>
                    <a:pt x="442607" y="378256"/>
                  </a:lnTo>
                  <a:lnTo>
                    <a:pt x="401154" y="391502"/>
                  </a:lnTo>
                  <a:lnTo>
                    <a:pt x="361111" y="407339"/>
                  </a:lnTo>
                  <a:lnTo>
                    <a:pt x="322630" y="425716"/>
                  </a:lnTo>
                  <a:lnTo>
                    <a:pt x="285826" y="446544"/>
                  </a:lnTo>
                  <a:lnTo>
                    <a:pt x="250850" y="469773"/>
                  </a:lnTo>
                  <a:lnTo>
                    <a:pt x="217830" y="495338"/>
                  </a:lnTo>
                  <a:lnTo>
                    <a:pt x="186918" y="523163"/>
                  </a:lnTo>
                  <a:lnTo>
                    <a:pt x="158229" y="553212"/>
                  </a:lnTo>
                  <a:lnTo>
                    <a:pt x="131927" y="585393"/>
                  </a:lnTo>
                  <a:lnTo>
                    <a:pt x="108127" y="619658"/>
                  </a:lnTo>
                  <a:lnTo>
                    <a:pt x="86982" y="655929"/>
                  </a:lnTo>
                  <a:lnTo>
                    <a:pt x="68618" y="694156"/>
                  </a:lnTo>
                  <a:lnTo>
                    <a:pt x="53174" y="734263"/>
                  </a:lnTo>
                  <a:lnTo>
                    <a:pt x="40779" y="776198"/>
                  </a:lnTo>
                  <a:lnTo>
                    <a:pt x="31597" y="819886"/>
                  </a:lnTo>
                  <a:lnTo>
                    <a:pt x="25730" y="865263"/>
                  </a:lnTo>
                  <a:lnTo>
                    <a:pt x="23342" y="912266"/>
                  </a:lnTo>
                  <a:lnTo>
                    <a:pt x="24561" y="960831"/>
                  </a:lnTo>
                  <a:lnTo>
                    <a:pt x="28994" y="1009789"/>
                  </a:lnTo>
                  <a:lnTo>
                    <a:pt x="35890" y="1058456"/>
                  </a:lnTo>
                  <a:lnTo>
                    <a:pt x="44831" y="1106881"/>
                  </a:lnTo>
                  <a:lnTo>
                    <a:pt x="55359" y="1155115"/>
                  </a:lnTo>
                  <a:lnTo>
                    <a:pt x="67056" y="1203198"/>
                  </a:lnTo>
                  <a:lnTo>
                    <a:pt x="79489" y="1251191"/>
                  </a:lnTo>
                  <a:lnTo>
                    <a:pt x="92214" y="1299133"/>
                  </a:lnTo>
                  <a:lnTo>
                    <a:pt x="104800" y="1347076"/>
                  </a:lnTo>
                  <a:lnTo>
                    <a:pt x="116801" y="1395069"/>
                  </a:lnTo>
                  <a:lnTo>
                    <a:pt x="127812" y="1443177"/>
                  </a:lnTo>
                  <a:lnTo>
                    <a:pt x="137363" y="1491437"/>
                  </a:lnTo>
                  <a:lnTo>
                    <a:pt x="145059" y="1539887"/>
                  </a:lnTo>
                  <a:lnTo>
                    <a:pt x="150431" y="1588604"/>
                  </a:lnTo>
                  <a:lnTo>
                    <a:pt x="153047" y="1637614"/>
                  </a:lnTo>
                  <a:lnTo>
                    <a:pt x="152501" y="1686979"/>
                  </a:lnTo>
                  <a:lnTo>
                    <a:pt x="147104" y="1740408"/>
                  </a:lnTo>
                  <a:lnTo>
                    <a:pt x="136309" y="1790166"/>
                  </a:lnTo>
                  <a:lnTo>
                    <a:pt x="120523" y="1836496"/>
                  </a:lnTo>
                  <a:lnTo>
                    <a:pt x="100164" y="1879638"/>
                  </a:lnTo>
                  <a:lnTo>
                    <a:pt x="75641" y="1919859"/>
                  </a:lnTo>
                  <a:lnTo>
                    <a:pt x="47383" y="1957387"/>
                  </a:lnTo>
                  <a:lnTo>
                    <a:pt x="15786" y="1992490"/>
                  </a:lnTo>
                  <a:lnTo>
                    <a:pt x="0" y="2007565"/>
                  </a:lnTo>
                  <a:lnTo>
                    <a:pt x="87668" y="2007565"/>
                  </a:lnTo>
                  <a:lnTo>
                    <a:pt x="128181" y="1953298"/>
                  </a:lnTo>
                  <a:lnTo>
                    <a:pt x="150139" y="1916303"/>
                  </a:lnTo>
                  <a:lnTo>
                    <a:pt x="169049" y="1877339"/>
                  </a:lnTo>
                  <a:lnTo>
                    <a:pt x="184708" y="1836229"/>
                  </a:lnTo>
                  <a:lnTo>
                    <a:pt x="196938" y="1792833"/>
                  </a:lnTo>
                  <a:lnTo>
                    <a:pt x="205562" y="1746999"/>
                  </a:lnTo>
                  <a:lnTo>
                    <a:pt x="210375" y="1698574"/>
                  </a:lnTo>
                  <a:lnTo>
                    <a:pt x="211201" y="1647405"/>
                  </a:lnTo>
                  <a:lnTo>
                    <a:pt x="207835" y="1593329"/>
                  </a:lnTo>
                  <a:lnTo>
                    <a:pt x="203250" y="1554607"/>
                  </a:lnTo>
                  <a:lnTo>
                    <a:pt x="197256" y="1515097"/>
                  </a:lnTo>
                  <a:lnTo>
                    <a:pt x="190068" y="1474914"/>
                  </a:lnTo>
                  <a:lnTo>
                    <a:pt x="181914" y="1434134"/>
                  </a:lnTo>
                  <a:lnTo>
                    <a:pt x="173024" y="1392859"/>
                  </a:lnTo>
                  <a:lnTo>
                    <a:pt x="163626" y="1351191"/>
                  </a:lnTo>
                  <a:lnTo>
                    <a:pt x="144183" y="1267015"/>
                  </a:lnTo>
                  <a:lnTo>
                    <a:pt x="134581" y="1224686"/>
                  </a:lnTo>
                  <a:lnTo>
                    <a:pt x="125374" y="1182344"/>
                  </a:lnTo>
                  <a:lnTo>
                    <a:pt x="116776" y="1140066"/>
                  </a:lnTo>
                  <a:lnTo>
                    <a:pt x="109016" y="1097940"/>
                  </a:lnTo>
                  <a:lnTo>
                    <a:pt x="102323" y="1056081"/>
                  </a:lnTo>
                  <a:lnTo>
                    <a:pt x="96913" y="1014564"/>
                  </a:lnTo>
                  <a:lnTo>
                    <a:pt x="93027" y="973480"/>
                  </a:lnTo>
                  <a:lnTo>
                    <a:pt x="90868" y="932942"/>
                  </a:lnTo>
                  <a:lnTo>
                    <a:pt x="90665" y="893025"/>
                  </a:lnTo>
                  <a:lnTo>
                    <a:pt x="92671" y="853833"/>
                  </a:lnTo>
                  <a:lnTo>
                    <a:pt x="97078" y="815467"/>
                  </a:lnTo>
                  <a:lnTo>
                    <a:pt x="104114" y="778002"/>
                  </a:lnTo>
                  <a:lnTo>
                    <a:pt x="127025" y="706170"/>
                  </a:lnTo>
                  <a:lnTo>
                    <a:pt x="163195" y="639102"/>
                  </a:lnTo>
                  <a:lnTo>
                    <a:pt x="186817" y="607593"/>
                  </a:lnTo>
                  <a:lnTo>
                    <a:pt x="214426" y="577557"/>
                  </a:lnTo>
                  <a:lnTo>
                    <a:pt x="246240" y="549084"/>
                  </a:lnTo>
                  <a:lnTo>
                    <a:pt x="282511" y="522262"/>
                  </a:lnTo>
                  <a:lnTo>
                    <a:pt x="323443" y="497205"/>
                  </a:lnTo>
                  <a:lnTo>
                    <a:pt x="369252" y="473989"/>
                  </a:lnTo>
                  <a:lnTo>
                    <a:pt x="416852" y="454291"/>
                  </a:lnTo>
                  <a:lnTo>
                    <a:pt x="464108" y="439064"/>
                  </a:lnTo>
                  <a:lnTo>
                    <a:pt x="511073" y="428053"/>
                  </a:lnTo>
                  <a:lnTo>
                    <a:pt x="557745" y="421030"/>
                  </a:lnTo>
                  <a:lnTo>
                    <a:pt x="604177" y="417741"/>
                  </a:lnTo>
                  <a:lnTo>
                    <a:pt x="650392" y="417944"/>
                  </a:lnTo>
                  <a:lnTo>
                    <a:pt x="696417" y="421411"/>
                  </a:lnTo>
                  <a:lnTo>
                    <a:pt x="742276" y="427888"/>
                  </a:lnTo>
                  <a:lnTo>
                    <a:pt x="788009" y="437146"/>
                  </a:lnTo>
                  <a:lnTo>
                    <a:pt x="833628" y="448945"/>
                  </a:lnTo>
                  <a:lnTo>
                    <a:pt x="879182" y="463029"/>
                  </a:lnTo>
                  <a:lnTo>
                    <a:pt x="924674" y="479171"/>
                  </a:lnTo>
                  <a:lnTo>
                    <a:pt x="970165" y="497141"/>
                  </a:lnTo>
                  <a:lnTo>
                    <a:pt x="1025944" y="521106"/>
                  </a:lnTo>
                  <a:lnTo>
                    <a:pt x="1051560" y="532168"/>
                  </a:lnTo>
                  <a:lnTo>
                    <a:pt x="1087983" y="546239"/>
                  </a:lnTo>
                  <a:lnTo>
                    <a:pt x="1124927" y="558876"/>
                  </a:lnTo>
                  <a:lnTo>
                    <a:pt x="1162405" y="570064"/>
                  </a:lnTo>
                  <a:lnTo>
                    <a:pt x="1200277" y="579793"/>
                  </a:lnTo>
                  <a:lnTo>
                    <a:pt x="1238440" y="588022"/>
                  </a:lnTo>
                  <a:lnTo>
                    <a:pt x="1276908" y="594753"/>
                  </a:lnTo>
                  <a:lnTo>
                    <a:pt x="1315656" y="599986"/>
                  </a:lnTo>
                  <a:lnTo>
                    <a:pt x="1354582" y="603707"/>
                  </a:lnTo>
                  <a:lnTo>
                    <a:pt x="1393571" y="605891"/>
                  </a:lnTo>
                  <a:lnTo>
                    <a:pt x="1432610" y="606564"/>
                  </a:lnTo>
                  <a:lnTo>
                    <a:pt x="1471701" y="605701"/>
                  </a:lnTo>
                  <a:lnTo>
                    <a:pt x="1510741" y="603313"/>
                  </a:lnTo>
                  <a:lnTo>
                    <a:pt x="1549590" y="599414"/>
                  </a:lnTo>
                  <a:lnTo>
                    <a:pt x="1588249" y="594004"/>
                  </a:lnTo>
                  <a:lnTo>
                    <a:pt x="1626743" y="587070"/>
                  </a:lnTo>
                  <a:lnTo>
                    <a:pt x="1675269" y="576948"/>
                  </a:lnTo>
                  <a:lnTo>
                    <a:pt x="1723110" y="565188"/>
                  </a:lnTo>
                  <a:lnTo>
                    <a:pt x="1770303" y="551891"/>
                  </a:lnTo>
                  <a:lnTo>
                    <a:pt x="1790420" y="545528"/>
                  </a:lnTo>
                  <a:lnTo>
                    <a:pt x="1816900" y="537159"/>
                  </a:lnTo>
                  <a:lnTo>
                    <a:pt x="1862924" y="521106"/>
                  </a:lnTo>
                  <a:lnTo>
                    <a:pt x="1908441" y="503834"/>
                  </a:lnTo>
                  <a:lnTo>
                    <a:pt x="1953475" y="485444"/>
                  </a:lnTo>
                  <a:lnTo>
                    <a:pt x="1998103" y="466051"/>
                  </a:lnTo>
                  <a:lnTo>
                    <a:pt x="2042337" y="445744"/>
                  </a:lnTo>
                  <a:lnTo>
                    <a:pt x="2086241" y="424649"/>
                  </a:lnTo>
                  <a:lnTo>
                    <a:pt x="2129853" y="402856"/>
                  </a:lnTo>
                  <a:lnTo>
                    <a:pt x="2173224" y="380466"/>
                  </a:lnTo>
                  <a:lnTo>
                    <a:pt x="2216391" y="357606"/>
                  </a:lnTo>
                  <a:lnTo>
                    <a:pt x="2516708" y="192824"/>
                  </a:lnTo>
                  <a:lnTo>
                    <a:pt x="2559875" y="169875"/>
                  </a:lnTo>
                  <a:lnTo>
                    <a:pt x="2603258" y="147383"/>
                  </a:lnTo>
                  <a:lnTo>
                    <a:pt x="2646883" y="125463"/>
                  </a:lnTo>
                  <a:lnTo>
                    <a:pt x="2690812" y="104228"/>
                  </a:lnTo>
                  <a:lnTo>
                    <a:pt x="2735072" y="83756"/>
                  </a:lnTo>
                  <a:lnTo>
                    <a:pt x="2774023" y="66675"/>
                  </a:lnTo>
                  <a:lnTo>
                    <a:pt x="2774023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5" name="object 28"/>
            <p:cNvSpPr/>
            <p:nvPr/>
          </p:nvSpPr>
          <p:spPr>
            <a:xfrm>
              <a:off x="0" y="0"/>
              <a:ext cx="2660015" cy="2014220"/>
            </a:xfrm>
            <a:custGeom>
              <a:avLst/>
              <a:ahLst/>
              <a:rect l="l" t="t" r="r" b="b"/>
              <a:pathLst>
                <a:path w="2660015" h="2014220">
                  <a:moveTo>
                    <a:pt x="0" y="1688513"/>
                  </a:moveTo>
                  <a:lnTo>
                    <a:pt x="921983" y="1688513"/>
                  </a:lnTo>
                  <a:lnTo>
                    <a:pt x="883029" y="1689370"/>
                  </a:lnTo>
                  <a:lnTo>
                    <a:pt x="844138" y="1691743"/>
                  </a:lnTo>
                  <a:lnTo>
                    <a:pt x="805428" y="1695627"/>
                  </a:lnTo>
                  <a:lnTo>
                    <a:pt x="766900" y="1701020"/>
                  </a:lnTo>
                  <a:lnTo>
                    <a:pt x="728553" y="1707924"/>
                  </a:lnTo>
                  <a:lnTo>
                    <a:pt x="680190" y="1718002"/>
                  </a:lnTo>
                  <a:lnTo>
                    <a:pt x="632520" y="1729714"/>
                  </a:lnTo>
                  <a:lnTo>
                    <a:pt x="585496" y="1742954"/>
                  </a:lnTo>
                  <a:lnTo>
                    <a:pt x="539075" y="1757620"/>
                  </a:lnTo>
                  <a:lnTo>
                    <a:pt x="493212" y="1773604"/>
                  </a:lnTo>
                  <a:lnTo>
                    <a:pt x="447861" y="1790804"/>
                  </a:lnTo>
                  <a:lnTo>
                    <a:pt x="402979" y="1809113"/>
                  </a:lnTo>
                  <a:lnTo>
                    <a:pt x="358521" y="1828428"/>
                  </a:lnTo>
                  <a:lnTo>
                    <a:pt x="314441" y="1848644"/>
                  </a:lnTo>
                  <a:lnTo>
                    <a:pt x="270695" y="1869655"/>
                  </a:lnTo>
                  <a:lnTo>
                    <a:pt x="227239" y="1891358"/>
                  </a:lnTo>
                  <a:lnTo>
                    <a:pt x="184027" y="1913647"/>
                  </a:lnTo>
                  <a:lnTo>
                    <a:pt x="141016" y="1936418"/>
                  </a:lnTo>
                  <a:lnTo>
                    <a:pt x="98159" y="1959565"/>
                  </a:lnTo>
                  <a:lnTo>
                    <a:pt x="0" y="2013631"/>
                  </a:lnTo>
                  <a:lnTo>
                    <a:pt x="0" y="1688513"/>
                  </a:lnTo>
                  <a:close/>
                </a:path>
                <a:path w="2660015" h="2014220">
                  <a:moveTo>
                    <a:pt x="0" y="0"/>
                  </a:moveTo>
                  <a:lnTo>
                    <a:pt x="2659514" y="0"/>
                  </a:lnTo>
                  <a:lnTo>
                    <a:pt x="2651807" y="4644"/>
                  </a:lnTo>
                  <a:lnTo>
                    <a:pt x="2566586" y="54349"/>
                  </a:lnTo>
                  <a:lnTo>
                    <a:pt x="2524592" y="79782"/>
                  </a:lnTo>
                  <a:lnTo>
                    <a:pt x="2483768" y="105672"/>
                  </a:lnTo>
                  <a:lnTo>
                    <a:pt x="2444299" y="132171"/>
                  </a:lnTo>
                  <a:lnTo>
                    <a:pt x="2406374" y="159431"/>
                  </a:lnTo>
                  <a:lnTo>
                    <a:pt x="2370179" y="187602"/>
                  </a:lnTo>
                  <a:lnTo>
                    <a:pt x="2335902" y="216838"/>
                  </a:lnTo>
                  <a:lnTo>
                    <a:pt x="2303730" y="247289"/>
                  </a:lnTo>
                  <a:lnTo>
                    <a:pt x="2273851" y="279109"/>
                  </a:lnTo>
                  <a:lnTo>
                    <a:pt x="2246452" y="312447"/>
                  </a:lnTo>
                  <a:lnTo>
                    <a:pt x="2221719" y="347456"/>
                  </a:lnTo>
                  <a:lnTo>
                    <a:pt x="2199842" y="384289"/>
                  </a:lnTo>
                  <a:lnTo>
                    <a:pt x="2181005" y="423095"/>
                  </a:lnTo>
                  <a:lnTo>
                    <a:pt x="2165398" y="464029"/>
                  </a:lnTo>
                  <a:lnTo>
                    <a:pt x="2153207" y="507240"/>
                  </a:lnTo>
                  <a:lnTo>
                    <a:pt x="2144620" y="552881"/>
                  </a:lnTo>
                  <a:lnTo>
                    <a:pt x="2139824" y="601104"/>
                  </a:lnTo>
                  <a:lnTo>
                    <a:pt x="2139006" y="652060"/>
                  </a:lnTo>
                  <a:lnTo>
                    <a:pt x="2142353" y="705901"/>
                  </a:lnTo>
                  <a:lnTo>
                    <a:pt x="2147103" y="745809"/>
                  </a:lnTo>
                  <a:lnTo>
                    <a:pt x="2153353" y="786541"/>
                  </a:lnTo>
                  <a:lnTo>
                    <a:pt x="2160855" y="827995"/>
                  </a:lnTo>
                  <a:lnTo>
                    <a:pt x="2169360" y="870066"/>
                  </a:lnTo>
                  <a:lnTo>
                    <a:pt x="2178620" y="912652"/>
                  </a:lnTo>
                  <a:lnTo>
                    <a:pt x="2188387" y="955650"/>
                  </a:lnTo>
                  <a:lnTo>
                    <a:pt x="2198412" y="998955"/>
                  </a:lnTo>
                  <a:lnTo>
                    <a:pt x="2208447" y="1042464"/>
                  </a:lnTo>
                  <a:lnTo>
                    <a:pt x="2218243" y="1086076"/>
                  </a:lnTo>
                  <a:lnTo>
                    <a:pt x="2227552" y="1129685"/>
                  </a:lnTo>
                  <a:lnTo>
                    <a:pt x="2236125" y="1173189"/>
                  </a:lnTo>
                  <a:lnTo>
                    <a:pt x="2243715" y="1216485"/>
                  </a:lnTo>
                  <a:lnTo>
                    <a:pt x="2250073" y="1259469"/>
                  </a:lnTo>
                  <a:lnTo>
                    <a:pt x="2254949" y="1302037"/>
                  </a:lnTo>
                  <a:lnTo>
                    <a:pt x="2258097" y="1344088"/>
                  </a:lnTo>
                  <a:lnTo>
                    <a:pt x="2259268" y="1385517"/>
                  </a:lnTo>
                  <a:lnTo>
                    <a:pt x="2258212" y="1426221"/>
                  </a:lnTo>
                  <a:lnTo>
                    <a:pt x="2254682" y="1466096"/>
                  </a:lnTo>
                  <a:lnTo>
                    <a:pt x="2248430" y="1505040"/>
                  </a:lnTo>
                  <a:lnTo>
                    <a:pt x="2239207" y="1542950"/>
                  </a:lnTo>
                  <a:lnTo>
                    <a:pt x="2226764" y="1579721"/>
                  </a:lnTo>
                  <a:lnTo>
                    <a:pt x="2210853" y="1615251"/>
                  </a:lnTo>
                  <a:lnTo>
                    <a:pt x="2191226" y="1649437"/>
                  </a:lnTo>
                  <a:lnTo>
                    <a:pt x="2167635" y="1682174"/>
                  </a:lnTo>
                  <a:lnTo>
                    <a:pt x="2139830" y="1713360"/>
                  </a:lnTo>
                  <a:lnTo>
                    <a:pt x="2107481" y="1742954"/>
                  </a:lnTo>
                  <a:lnTo>
                    <a:pt x="2070589" y="1770666"/>
                  </a:lnTo>
                  <a:lnTo>
                    <a:pt x="2028655" y="1796579"/>
                  </a:lnTo>
                  <a:lnTo>
                    <a:pt x="1981514" y="1820527"/>
                  </a:lnTo>
                  <a:lnTo>
                    <a:pt x="1934089" y="1840134"/>
                  </a:lnTo>
                  <a:lnTo>
                    <a:pt x="1886997" y="1855299"/>
                  </a:lnTo>
                  <a:lnTo>
                    <a:pt x="1840210" y="1866262"/>
                  </a:lnTo>
                  <a:lnTo>
                    <a:pt x="1793698" y="1873262"/>
                  </a:lnTo>
                  <a:lnTo>
                    <a:pt x="1747433" y="1876539"/>
                  </a:lnTo>
                  <a:lnTo>
                    <a:pt x="1701386" y="1876333"/>
                  </a:lnTo>
                  <a:lnTo>
                    <a:pt x="1655529" y="1872883"/>
                  </a:lnTo>
                  <a:lnTo>
                    <a:pt x="1609833" y="1866429"/>
                  </a:lnTo>
                  <a:lnTo>
                    <a:pt x="1564269" y="1857210"/>
                  </a:lnTo>
                  <a:lnTo>
                    <a:pt x="1518809" y="1845466"/>
                  </a:lnTo>
                  <a:lnTo>
                    <a:pt x="1473424" y="1831435"/>
                  </a:lnTo>
                  <a:lnTo>
                    <a:pt x="1428085" y="1815359"/>
                  </a:lnTo>
                  <a:lnTo>
                    <a:pt x="1382763" y="1797476"/>
                  </a:lnTo>
                  <a:lnTo>
                    <a:pt x="1301658" y="1762588"/>
                  </a:lnTo>
                  <a:lnTo>
                    <a:pt x="1265364" y="1748580"/>
                  </a:lnTo>
                  <a:lnTo>
                    <a:pt x="1228551" y="1736002"/>
                  </a:lnTo>
                  <a:lnTo>
                    <a:pt x="1191218" y="1724853"/>
                  </a:lnTo>
                  <a:lnTo>
                    <a:pt x="1153478" y="1715165"/>
                  </a:lnTo>
                  <a:lnTo>
                    <a:pt x="1115448" y="1706970"/>
                  </a:lnTo>
                  <a:lnTo>
                    <a:pt x="1077125" y="1700268"/>
                  </a:lnTo>
                  <a:lnTo>
                    <a:pt x="1038512" y="1695060"/>
                  </a:lnTo>
                  <a:lnTo>
                    <a:pt x="999725" y="1691357"/>
                  </a:lnTo>
                  <a:lnTo>
                    <a:pt x="960882" y="1689175"/>
                  </a:lnTo>
                  <a:lnTo>
                    <a:pt x="921983" y="1688513"/>
                  </a:lnTo>
                  <a:lnTo>
                    <a:pt x="0" y="1688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6" name="object 29"/>
            <p:cNvSpPr/>
            <p:nvPr/>
          </p:nvSpPr>
          <p:spPr>
            <a:xfrm>
              <a:off x="0" y="11"/>
              <a:ext cx="3155315" cy="2360930"/>
            </a:xfrm>
            <a:custGeom>
              <a:avLst/>
              <a:ahLst/>
              <a:rect l="l" t="t" r="r" b="b"/>
              <a:pathLst>
                <a:path w="3155315" h="2360930">
                  <a:moveTo>
                    <a:pt x="2325192" y="1567281"/>
                  </a:moveTo>
                  <a:lnTo>
                    <a:pt x="2323134" y="1521358"/>
                  </a:lnTo>
                  <a:lnTo>
                    <a:pt x="2313927" y="1477111"/>
                  </a:lnTo>
                  <a:lnTo>
                    <a:pt x="2296350" y="1437335"/>
                  </a:lnTo>
                  <a:lnTo>
                    <a:pt x="2269236" y="1404886"/>
                  </a:lnTo>
                  <a:lnTo>
                    <a:pt x="2246909" y="1399006"/>
                  </a:lnTo>
                  <a:lnTo>
                    <a:pt x="2238514" y="1404899"/>
                  </a:lnTo>
                  <a:lnTo>
                    <a:pt x="2236838" y="1417662"/>
                  </a:lnTo>
                  <a:lnTo>
                    <a:pt x="2247366" y="1467637"/>
                  </a:lnTo>
                  <a:lnTo>
                    <a:pt x="2257755" y="1515071"/>
                  </a:lnTo>
                  <a:lnTo>
                    <a:pt x="2263533" y="1561795"/>
                  </a:lnTo>
                  <a:lnTo>
                    <a:pt x="2260181" y="1609648"/>
                  </a:lnTo>
                  <a:lnTo>
                    <a:pt x="2243239" y="1660461"/>
                  </a:lnTo>
                  <a:lnTo>
                    <a:pt x="2215959" y="1702790"/>
                  </a:lnTo>
                  <a:lnTo>
                    <a:pt x="2181593" y="1737956"/>
                  </a:lnTo>
                  <a:lnTo>
                    <a:pt x="2143798" y="1769833"/>
                  </a:lnTo>
                  <a:lnTo>
                    <a:pt x="2106257" y="1802307"/>
                  </a:lnTo>
                  <a:lnTo>
                    <a:pt x="2072614" y="1839226"/>
                  </a:lnTo>
                  <a:lnTo>
                    <a:pt x="2069426" y="1853971"/>
                  </a:lnTo>
                  <a:lnTo>
                    <a:pt x="2075446" y="1869859"/>
                  </a:lnTo>
                  <a:lnTo>
                    <a:pt x="2087283" y="1879993"/>
                  </a:lnTo>
                  <a:lnTo>
                    <a:pt x="2101494" y="1877466"/>
                  </a:lnTo>
                  <a:lnTo>
                    <a:pt x="2139543" y="1849247"/>
                  </a:lnTo>
                  <a:lnTo>
                    <a:pt x="2176551" y="1823059"/>
                  </a:lnTo>
                  <a:lnTo>
                    <a:pt x="2211552" y="1796935"/>
                  </a:lnTo>
                  <a:lnTo>
                    <a:pt x="2243607" y="1768843"/>
                  </a:lnTo>
                  <a:lnTo>
                    <a:pt x="2271763" y="1736801"/>
                  </a:lnTo>
                  <a:lnTo>
                    <a:pt x="2295067" y="1698802"/>
                  </a:lnTo>
                  <a:lnTo>
                    <a:pt x="2312568" y="1652854"/>
                  </a:lnTo>
                  <a:lnTo>
                    <a:pt x="2321280" y="1612061"/>
                  </a:lnTo>
                  <a:lnTo>
                    <a:pt x="2325192" y="1567281"/>
                  </a:lnTo>
                  <a:close/>
                </a:path>
                <a:path w="3155315" h="2360930">
                  <a:moveTo>
                    <a:pt x="3155010" y="0"/>
                  </a:moveTo>
                  <a:lnTo>
                    <a:pt x="3066478" y="0"/>
                  </a:lnTo>
                  <a:lnTo>
                    <a:pt x="3061766" y="5994"/>
                  </a:lnTo>
                  <a:lnTo>
                    <a:pt x="3027946" y="41300"/>
                  </a:lnTo>
                  <a:lnTo>
                    <a:pt x="2990926" y="74155"/>
                  </a:lnTo>
                  <a:lnTo>
                    <a:pt x="2951442" y="104813"/>
                  </a:lnTo>
                  <a:lnTo>
                    <a:pt x="2910192" y="133540"/>
                  </a:lnTo>
                  <a:lnTo>
                    <a:pt x="2867888" y="160616"/>
                  </a:lnTo>
                  <a:lnTo>
                    <a:pt x="2825267" y="186309"/>
                  </a:lnTo>
                  <a:lnTo>
                    <a:pt x="2740037" y="236016"/>
                  </a:lnTo>
                  <a:lnTo>
                    <a:pt x="2698051" y="261442"/>
                  </a:lnTo>
                  <a:lnTo>
                    <a:pt x="2657221" y="287337"/>
                  </a:lnTo>
                  <a:lnTo>
                    <a:pt x="2617749" y="313829"/>
                  </a:lnTo>
                  <a:lnTo>
                    <a:pt x="2579827" y="341096"/>
                  </a:lnTo>
                  <a:lnTo>
                    <a:pt x="2543632" y="369265"/>
                  </a:lnTo>
                  <a:lnTo>
                    <a:pt x="2509355" y="398500"/>
                  </a:lnTo>
                  <a:lnTo>
                    <a:pt x="2477185" y="428955"/>
                  </a:lnTo>
                  <a:lnTo>
                    <a:pt x="2447302" y="460768"/>
                  </a:lnTo>
                  <a:lnTo>
                    <a:pt x="2419908" y="494106"/>
                  </a:lnTo>
                  <a:lnTo>
                    <a:pt x="2395169" y="529120"/>
                  </a:lnTo>
                  <a:lnTo>
                    <a:pt x="2373299" y="565950"/>
                  </a:lnTo>
                  <a:lnTo>
                    <a:pt x="2354465" y="604761"/>
                  </a:lnTo>
                  <a:lnTo>
                    <a:pt x="2338857" y="645693"/>
                  </a:lnTo>
                  <a:lnTo>
                    <a:pt x="2326665" y="688898"/>
                  </a:lnTo>
                  <a:lnTo>
                    <a:pt x="2318080" y="734542"/>
                  </a:lnTo>
                  <a:lnTo>
                    <a:pt x="2313279" y="782764"/>
                  </a:lnTo>
                  <a:lnTo>
                    <a:pt x="2312466" y="833729"/>
                  </a:lnTo>
                  <a:lnTo>
                    <a:pt x="2315807" y="887564"/>
                  </a:lnTo>
                  <a:lnTo>
                    <a:pt x="2320556" y="927468"/>
                  </a:lnTo>
                  <a:lnTo>
                    <a:pt x="2326805" y="968209"/>
                  </a:lnTo>
                  <a:lnTo>
                    <a:pt x="2334310" y="1009662"/>
                  </a:lnTo>
                  <a:lnTo>
                    <a:pt x="2342819" y="1051725"/>
                  </a:lnTo>
                  <a:lnTo>
                    <a:pt x="2352078" y="1094320"/>
                  </a:lnTo>
                  <a:lnTo>
                    <a:pt x="2361844" y="1137310"/>
                  </a:lnTo>
                  <a:lnTo>
                    <a:pt x="2371852" y="1180528"/>
                  </a:lnTo>
                  <a:lnTo>
                    <a:pt x="2381897" y="1224127"/>
                  </a:lnTo>
                  <a:lnTo>
                    <a:pt x="2391702" y="1267739"/>
                  </a:lnTo>
                  <a:lnTo>
                    <a:pt x="2401011" y="1311351"/>
                  </a:lnTo>
                  <a:lnTo>
                    <a:pt x="2409583" y="1354848"/>
                  </a:lnTo>
                  <a:lnTo>
                    <a:pt x="2417165" y="1398143"/>
                  </a:lnTo>
                  <a:lnTo>
                    <a:pt x="2423528" y="1441132"/>
                  </a:lnTo>
                  <a:lnTo>
                    <a:pt x="2428405" y="1483702"/>
                  </a:lnTo>
                  <a:lnTo>
                    <a:pt x="2431554" y="1525752"/>
                  </a:lnTo>
                  <a:lnTo>
                    <a:pt x="2432723" y="1567180"/>
                  </a:lnTo>
                  <a:lnTo>
                    <a:pt x="2431669" y="1607883"/>
                  </a:lnTo>
                  <a:lnTo>
                    <a:pt x="2428138" y="1647761"/>
                  </a:lnTo>
                  <a:lnTo>
                    <a:pt x="2421890" y="1686699"/>
                  </a:lnTo>
                  <a:lnTo>
                    <a:pt x="2412657" y="1724609"/>
                  </a:lnTo>
                  <a:lnTo>
                    <a:pt x="2400223" y="1761388"/>
                  </a:lnTo>
                  <a:lnTo>
                    <a:pt x="2384310" y="1796910"/>
                  </a:lnTo>
                  <a:lnTo>
                    <a:pt x="2364676" y="1831098"/>
                  </a:lnTo>
                  <a:lnTo>
                    <a:pt x="2341092" y="1863839"/>
                  </a:lnTo>
                  <a:lnTo>
                    <a:pt x="2313279" y="1895030"/>
                  </a:lnTo>
                  <a:lnTo>
                    <a:pt x="2281021" y="1924558"/>
                  </a:lnTo>
                  <a:lnTo>
                    <a:pt x="2244039" y="1952332"/>
                  </a:lnTo>
                  <a:lnTo>
                    <a:pt x="2202103" y="1978240"/>
                  </a:lnTo>
                  <a:lnTo>
                    <a:pt x="2154974" y="2002193"/>
                  </a:lnTo>
                  <a:lnTo>
                    <a:pt x="2107539" y="2021801"/>
                  </a:lnTo>
                  <a:lnTo>
                    <a:pt x="2060448" y="2036965"/>
                  </a:lnTo>
                  <a:lnTo>
                    <a:pt x="2013661" y="2047925"/>
                  </a:lnTo>
                  <a:lnTo>
                    <a:pt x="1967153" y="2054923"/>
                  </a:lnTo>
                  <a:lnTo>
                    <a:pt x="1920887" y="2058200"/>
                  </a:lnTo>
                  <a:lnTo>
                    <a:pt x="1874837" y="2057996"/>
                  </a:lnTo>
                  <a:lnTo>
                    <a:pt x="1828990" y="2054542"/>
                  </a:lnTo>
                  <a:lnTo>
                    <a:pt x="1783283" y="2048090"/>
                  </a:lnTo>
                  <a:lnTo>
                    <a:pt x="1737728" y="2038870"/>
                  </a:lnTo>
                  <a:lnTo>
                    <a:pt x="1692262" y="2027123"/>
                  </a:lnTo>
                  <a:lnTo>
                    <a:pt x="1646885" y="2013102"/>
                  </a:lnTo>
                  <a:lnTo>
                    <a:pt x="1601533" y="1997024"/>
                  </a:lnTo>
                  <a:lnTo>
                    <a:pt x="1556219" y="1979142"/>
                  </a:lnTo>
                  <a:lnTo>
                    <a:pt x="1500644" y="1955266"/>
                  </a:lnTo>
                  <a:lnTo>
                    <a:pt x="1475117" y="1944255"/>
                  </a:lnTo>
                  <a:lnTo>
                    <a:pt x="1438821" y="1930247"/>
                  </a:lnTo>
                  <a:lnTo>
                    <a:pt x="1402003" y="1917661"/>
                  </a:lnTo>
                  <a:lnTo>
                    <a:pt x="1364665" y="1906511"/>
                  </a:lnTo>
                  <a:lnTo>
                    <a:pt x="1326934" y="1896833"/>
                  </a:lnTo>
                  <a:lnTo>
                    <a:pt x="1288897" y="1888629"/>
                  </a:lnTo>
                  <a:lnTo>
                    <a:pt x="1250581" y="1881936"/>
                  </a:lnTo>
                  <a:lnTo>
                    <a:pt x="1211961" y="1876717"/>
                  </a:lnTo>
                  <a:lnTo>
                    <a:pt x="1173175" y="1873021"/>
                  </a:lnTo>
                  <a:lnTo>
                    <a:pt x="1134338" y="1870837"/>
                  </a:lnTo>
                  <a:lnTo>
                    <a:pt x="1095438" y="1870176"/>
                  </a:lnTo>
                  <a:lnTo>
                    <a:pt x="1056474" y="1871040"/>
                  </a:lnTo>
                  <a:lnTo>
                    <a:pt x="1017587" y="1873402"/>
                  </a:lnTo>
                  <a:lnTo>
                    <a:pt x="978877" y="1877288"/>
                  </a:lnTo>
                  <a:lnTo>
                    <a:pt x="940346" y="1882686"/>
                  </a:lnTo>
                  <a:lnTo>
                    <a:pt x="902004" y="1889594"/>
                  </a:lnTo>
                  <a:lnTo>
                    <a:pt x="853643" y="1899666"/>
                  </a:lnTo>
                  <a:lnTo>
                    <a:pt x="805967" y="1911375"/>
                  </a:lnTo>
                  <a:lnTo>
                    <a:pt x="758952" y="1924621"/>
                  </a:lnTo>
                  <a:lnTo>
                    <a:pt x="712520" y="1939290"/>
                  </a:lnTo>
                  <a:lnTo>
                    <a:pt x="666661" y="1955266"/>
                  </a:lnTo>
                  <a:lnTo>
                    <a:pt x="621309" y="1972475"/>
                  </a:lnTo>
                  <a:lnTo>
                    <a:pt x="576427" y="1990775"/>
                  </a:lnTo>
                  <a:lnTo>
                    <a:pt x="531977" y="2010092"/>
                  </a:lnTo>
                  <a:lnTo>
                    <a:pt x="487895" y="2030310"/>
                  </a:lnTo>
                  <a:lnTo>
                    <a:pt x="444144" y="2051316"/>
                  </a:lnTo>
                  <a:lnTo>
                    <a:pt x="400697" y="2073021"/>
                  </a:lnTo>
                  <a:lnTo>
                    <a:pt x="357479" y="2095309"/>
                  </a:lnTo>
                  <a:lnTo>
                    <a:pt x="314464" y="2118080"/>
                  </a:lnTo>
                  <a:lnTo>
                    <a:pt x="15227" y="2282164"/>
                  </a:lnTo>
                  <a:lnTo>
                    <a:pt x="0" y="2290267"/>
                  </a:lnTo>
                  <a:lnTo>
                    <a:pt x="0" y="2360765"/>
                  </a:lnTo>
                  <a:lnTo>
                    <a:pt x="15938" y="2352522"/>
                  </a:lnTo>
                  <a:lnTo>
                    <a:pt x="58877" y="2329789"/>
                  </a:lnTo>
                  <a:lnTo>
                    <a:pt x="143370" y="2283803"/>
                  </a:lnTo>
                  <a:lnTo>
                    <a:pt x="273697" y="2211667"/>
                  </a:lnTo>
                  <a:lnTo>
                    <a:pt x="318503" y="2187333"/>
                  </a:lnTo>
                  <a:lnTo>
                    <a:pt x="363601" y="2163318"/>
                  </a:lnTo>
                  <a:lnTo>
                    <a:pt x="409003" y="2139772"/>
                  </a:lnTo>
                  <a:lnTo>
                    <a:pt x="454736" y="2116798"/>
                  </a:lnTo>
                  <a:lnTo>
                    <a:pt x="500811" y="2094547"/>
                  </a:lnTo>
                  <a:lnTo>
                    <a:pt x="547243" y="2073148"/>
                  </a:lnTo>
                  <a:lnTo>
                    <a:pt x="594055" y="2052713"/>
                  </a:lnTo>
                  <a:lnTo>
                    <a:pt x="641273" y="2033397"/>
                  </a:lnTo>
                  <a:lnTo>
                    <a:pt x="688886" y="2015324"/>
                  </a:lnTo>
                  <a:lnTo>
                    <a:pt x="736942" y="1998611"/>
                  </a:lnTo>
                  <a:lnTo>
                    <a:pt x="785444" y="1983397"/>
                  </a:lnTo>
                  <a:lnTo>
                    <a:pt x="834415" y="1969820"/>
                  </a:lnTo>
                  <a:lnTo>
                    <a:pt x="883869" y="1958009"/>
                  </a:lnTo>
                  <a:lnTo>
                    <a:pt x="933818" y="1948078"/>
                  </a:lnTo>
                  <a:lnTo>
                    <a:pt x="984288" y="1940179"/>
                  </a:lnTo>
                  <a:lnTo>
                    <a:pt x="1035304" y="1934425"/>
                  </a:lnTo>
                  <a:lnTo>
                    <a:pt x="1084478" y="1931327"/>
                  </a:lnTo>
                  <a:lnTo>
                    <a:pt x="1132967" y="1930946"/>
                  </a:lnTo>
                  <a:lnTo>
                    <a:pt x="1180858" y="1933219"/>
                  </a:lnTo>
                  <a:lnTo>
                    <a:pt x="1228178" y="1938070"/>
                  </a:lnTo>
                  <a:lnTo>
                    <a:pt x="1275003" y="1945449"/>
                  </a:lnTo>
                  <a:lnTo>
                    <a:pt x="1321384" y="1955266"/>
                  </a:lnTo>
                  <a:lnTo>
                    <a:pt x="1367396" y="1967471"/>
                  </a:lnTo>
                  <a:lnTo>
                    <a:pt x="1413065" y="1982000"/>
                  </a:lnTo>
                  <a:lnTo>
                    <a:pt x="1458480" y="1998776"/>
                  </a:lnTo>
                  <a:lnTo>
                    <a:pt x="1503692" y="2017750"/>
                  </a:lnTo>
                  <a:lnTo>
                    <a:pt x="1553845" y="2039937"/>
                  </a:lnTo>
                  <a:lnTo>
                    <a:pt x="1596847" y="2058200"/>
                  </a:lnTo>
                  <a:lnTo>
                    <a:pt x="1654136" y="2080539"/>
                  </a:lnTo>
                  <a:lnTo>
                    <a:pt x="1705279" y="2097201"/>
                  </a:lnTo>
                  <a:lnTo>
                    <a:pt x="1757768" y="2110257"/>
                  </a:lnTo>
                  <a:lnTo>
                    <a:pt x="1812099" y="2118842"/>
                  </a:lnTo>
                  <a:lnTo>
                    <a:pt x="1861007" y="2122576"/>
                  </a:lnTo>
                  <a:lnTo>
                    <a:pt x="1909279" y="2123097"/>
                  </a:lnTo>
                  <a:lnTo>
                    <a:pt x="1956752" y="2120442"/>
                  </a:lnTo>
                  <a:lnTo>
                    <a:pt x="2003259" y="2114727"/>
                  </a:lnTo>
                  <a:lnTo>
                    <a:pt x="2048649" y="2105990"/>
                  </a:lnTo>
                  <a:lnTo>
                    <a:pt x="2092782" y="2094318"/>
                  </a:lnTo>
                  <a:lnTo>
                    <a:pt x="2135479" y="2079790"/>
                  </a:lnTo>
                  <a:lnTo>
                    <a:pt x="2176602" y="2062467"/>
                  </a:lnTo>
                  <a:lnTo>
                    <a:pt x="2215985" y="2042439"/>
                  </a:lnTo>
                  <a:lnTo>
                    <a:pt x="2253488" y="2019757"/>
                  </a:lnTo>
                  <a:lnTo>
                    <a:pt x="2288933" y="1994496"/>
                  </a:lnTo>
                  <a:lnTo>
                    <a:pt x="2322195" y="1966747"/>
                  </a:lnTo>
                  <a:lnTo>
                    <a:pt x="2353094" y="1936572"/>
                  </a:lnTo>
                  <a:lnTo>
                    <a:pt x="2381478" y="1904047"/>
                  </a:lnTo>
                  <a:lnTo>
                    <a:pt x="2407196" y="1869236"/>
                  </a:lnTo>
                  <a:lnTo>
                    <a:pt x="2430107" y="1832216"/>
                  </a:lnTo>
                  <a:lnTo>
                    <a:pt x="2450033" y="1793062"/>
                  </a:lnTo>
                  <a:lnTo>
                    <a:pt x="2466822" y="1751850"/>
                  </a:lnTo>
                  <a:lnTo>
                    <a:pt x="2480335" y="1708645"/>
                  </a:lnTo>
                  <a:lnTo>
                    <a:pt x="2490406" y="1663522"/>
                  </a:lnTo>
                  <a:lnTo>
                    <a:pt x="2496883" y="1616557"/>
                  </a:lnTo>
                  <a:lnTo>
                    <a:pt x="2499614" y="1567827"/>
                  </a:lnTo>
                  <a:lnTo>
                    <a:pt x="2498420" y="1517396"/>
                  </a:lnTo>
                  <a:lnTo>
                    <a:pt x="2494013" y="1468640"/>
                  </a:lnTo>
                  <a:lnTo>
                    <a:pt x="2487130" y="1420177"/>
                  </a:lnTo>
                  <a:lnTo>
                    <a:pt x="2478227" y="1371955"/>
                  </a:lnTo>
                  <a:lnTo>
                    <a:pt x="2467737" y="1323936"/>
                  </a:lnTo>
                  <a:lnTo>
                    <a:pt x="2456078" y="1276057"/>
                  </a:lnTo>
                  <a:lnTo>
                    <a:pt x="2443696" y="1228267"/>
                  </a:lnTo>
                  <a:lnTo>
                    <a:pt x="2431046" y="1180617"/>
                  </a:lnTo>
                  <a:lnTo>
                    <a:pt x="2418486" y="1132789"/>
                  </a:lnTo>
                  <a:lnTo>
                    <a:pt x="2406510" y="1084986"/>
                  </a:lnTo>
                  <a:lnTo>
                    <a:pt x="2395550" y="1037082"/>
                  </a:lnTo>
                  <a:lnTo>
                    <a:pt x="2386025" y="989037"/>
                  </a:lnTo>
                  <a:lnTo>
                    <a:pt x="2378367" y="940777"/>
                  </a:lnTo>
                  <a:lnTo>
                    <a:pt x="2373020" y="892276"/>
                  </a:lnTo>
                  <a:lnTo>
                    <a:pt x="2370391" y="843470"/>
                  </a:lnTo>
                  <a:lnTo>
                    <a:pt x="2370950" y="794321"/>
                  </a:lnTo>
                  <a:lnTo>
                    <a:pt x="2376322" y="741108"/>
                  </a:lnTo>
                  <a:lnTo>
                    <a:pt x="2387092" y="691565"/>
                  </a:lnTo>
                  <a:lnTo>
                    <a:pt x="2402814" y="645426"/>
                  </a:lnTo>
                  <a:lnTo>
                    <a:pt x="2423096" y="602462"/>
                  </a:lnTo>
                  <a:lnTo>
                    <a:pt x="2447531" y="562419"/>
                  </a:lnTo>
                  <a:lnTo>
                    <a:pt x="2475687" y="525043"/>
                  </a:lnTo>
                  <a:lnTo>
                    <a:pt x="2507170" y="490093"/>
                  </a:lnTo>
                  <a:lnTo>
                    <a:pt x="2541562" y="457301"/>
                  </a:lnTo>
                  <a:lnTo>
                    <a:pt x="2578443" y="426440"/>
                  </a:lnTo>
                  <a:lnTo>
                    <a:pt x="2617406" y="397243"/>
                  </a:lnTo>
                  <a:lnTo>
                    <a:pt x="2658046" y="369481"/>
                  </a:lnTo>
                  <a:lnTo>
                    <a:pt x="2699943" y="342887"/>
                  </a:lnTo>
                  <a:lnTo>
                    <a:pt x="2742692" y="317220"/>
                  </a:lnTo>
                  <a:lnTo>
                    <a:pt x="2872702" y="242519"/>
                  </a:lnTo>
                  <a:lnTo>
                    <a:pt x="2916237" y="216484"/>
                  </a:lnTo>
                  <a:lnTo>
                    <a:pt x="2959087" y="189153"/>
                  </a:lnTo>
                  <a:lnTo>
                    <a:pt x="3000679" y="160147"/>
                  </a:lnTo>
                  <a:lnTo>
                    <a:pt x="3040430" y="129070"/>
                  </a:lnTo>
                  <a:lnTo>
                    <a:pt x="3077756" y="95554"/>
                  </a:lnTo>
                  <a:lnTo>
                    <a:pt x="3112109" y="59207"/>
                  </a:lnTo>
                  <a:lnTo>
                    <a:pt x="3142881" y="19646"/>
                  </a:lnTo>
                  <a:lnTo>
                    <a:pt x="3155010" y="0"/>
                  </a:lnTo>
                  <a:close/>
                </a:path>
              </a:pathLst>
            </a:custGeom>
            <a:solidFill>
              <a:srgbClr val="9A77B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7" name="object 30"/>
            <p:cNvSpPr/>
            <p:nvPr/>
          </p:nvSpPr>
          <p:spPr>
            <a:xfrm>
              <a:off x="15158593" y="2595930"/>
              <a:ext cx="1819910" cy="1439545"/>
            </a:xfrm>
            <a:custGeom>
              <a:avLst/>
              <a:ahLst/>
              <a:rect l="l" t="t" r="r" b="b"/>
              <a:pathLst>
                <a:path w="1819909" h="1439545">
                  <a:moveTo>
                    <a:pt x="385102" y="628967"/>
                  </a:moveTo>
                  <a:lnTo>
                    <a:pt x="374942" y="558431"/>
                  </a:lnTo>
                  <a:lnTo>
                    <a:pt x="365607" y="517385"/>
                  </a:lnTo>
                  <a:lnTo>
                    <a:pt x="354037" y="473773"/>
                  </a:lnTo>
                  <a:lnTo>
                    <a:pt x="340715" y="428586"/>
                  </a:lnTo>
                  <a:lnTo>
                    <a:pt x="326072" y="382816"/>
                  </a:lnTo>
                  <a:lnTo>
                    <a:pt x="310565" y="337439"/>
                  </a:lnTo>
                  <a:lnTo>
                    <a:pt x="294652" y="293420"/>
                  </a:lnTo>
                  <a:lnTo>
                    <a:pt x="278803" y="251739"/>
                  </a:lnTo>
                  <a:lnTo>
                    <a:pt x="263448" y="213398"/>
                  </a:lnTo>
                  <a:lnTo>
                    <a:pt x="236105" y="150622"/>
                  </a:lnTo>
                  <a:lnTo>
                    <a:pt x="202615" y="85826"/>
                  </a:lnTo>
                  <a:lnTo>
                    <a:pt x="181851" y="50266"/>
                  </a:lnTo>
                  <a:lnTo>
                    <a:pt x="138798" y="5765"/>
                  </a:lnTo>
                  <a:lnTo>
                    <a:pt x="113258" y="0"/>
                  </a:lnTo>
                  <a:lnTo>
                    <a:pt x="82905" y="7327"/>
                  </a:lnTo>
                  <a:lnTo>
                    <a:pt x="46101" y="29337"/>
                  </a:lnTo>
                  <a:lnTo>
                    <a:pt x="1257" y="67614"/>
                  </a:lnTo>
                  <a:lnTo>
                    <a:pt x="0" y="210680"/>
                  </a:lnTo>
                  <a:lnTo>
                    <a:pt x="113372" y="414985"/>
                  </a:lnTo>
                  <a:lnTo>
                    <a:pt x="249072" y="598030"/>
                  </a:lnTo>
                  <a:lnTo>
                    <a:pt x="314807" y="677379"/>
                  </a:lnTo>
                  <a:lnTo>
                    <a:pt x="339686" y="692023"/>
                  </a:lnTo>
                  <a:lnTo>
                    <a:pt x="358686" y="696277"/>
                  </a:lnTo>
                  <a:lnTo>
                    <a:pt x="372275" y="691121"/>
                  </a:lnTo>
                  <a:lnTo>
                    <a:pt x="380898" y="677532"/>
                  </a:lnTo>
                  <a:lnTo>
                    <a:pt x="385025" y="656488"/>
                  </a:lnTo>
                  <a:lnTo>
                    <a:pt x="385102" y="628967"/>
                  </a:lnTo>
                  <a:close/>
                </a:path>
                <a:path w="1819909" h="1439545">
                  <a:moveTo>
                    <a:pt x="761530" y="234403"/>
                  </a:moveTo>
                  <a:lnTo>
                    <a:pt x="758913" y="194411"/>
                  </a:lnTo>
                  <a:lnTo>
                    <a:pt x="743242" y="164401"/>
                  </a:lnTo>
                  <a:lnTo>
                    <a:pt x="708126" y="143598"/>
                  </a:lnTo>
                  <a:lnTo>
                    <a:pt x="647179" y="131241"/>
                  </a:lnTo>
                  <a:lnTo>
                    <a:pt x="578281" y="212661"/>
                  </a:lnTo>
                  <a:lnTo>
                    <a:pt x="558126" y="406260"/>
                  </a:lnTo>
                  <a:lnTo>
                    <a:pt x="563245" y="602640"/>
                  </a:lnTo>
                  <a:lnTo>
                    <a:pt x="570166" y="692416"/>
                  </a:lnTo>
                  <a:lnTo>
                    <a:pt x="582993" y="720191"/>
                  </a:lnTo>
                  <a:lnTo>
                    <a:pt x="596696" y="733450"/>
                  </a:lnTo>
                  <a:lnTo>
                    <a:pt x="611060" y="733780"/>
                  </a:lnTo>
                  <a:lnTo>
                    <a:pt x="625856" y="722757"/>
                  </a:lnTo>
                  <a:lnTo>
                    <a:pt x="655904" y="673036"/>
                  </a:lnTo>
                  <a:lnTo>
                    <a:pt x="670699" y="637540"/>
                  </a:lnTo>
                  <a:lnTo>
                    <a:pt x="685050" y="597065"/>
                  </a:lnTo>
                  <a:lnTo>
                    <a:pt x="698741" y="553199"/>
                  </a:lnTo>
                  <a:lnTo>
                    <a:pt x="711555" y="507555"/>
                  </a:lnTo>
                  <a:lnTo>
                    <a:pt x="723252" y="461695"/>
                  </a:lnTo>
                  <a:lnTo>
                    <a:pt x="733628" y="417245"/>
                  </a:lnTo>
                  <a:lnTo>
                    <a:pt x="742467" y="375767"/>
                  </a:lnTo>
                  <a:lnTo>
                    <a:pt x="754621" y="308140"/>
                  </a:lnTo>
                  <a:lnTo>
                    <a:pt x="761530" y="234403"/>
                  </a:lnTo>
                  <a:close/>
                </a:path>
                <a:path w="1819909" h="1439545">
                  <a:moveTo>
                    <a:pt x="1329156" y="207124"/>
                  </a:moveTo>
                  <a:lnTo>
                    <a:pt x="1321435" y="181610"/>
                  </a:lnTo>
                  <a:lnTo>
                    <a:pt x="1298994" y="160058"/>
                  </a:lnTo>
                  <a:lnTo>
                    <a:pt x="1259535" y="142087"/>
                  </a:lnTo>
                  <a:lnTo>
                    <a:pt x="1200734" y="127254"/>
                  </a:lnTo>
                  <a:lnTo>
                    <a:pt x="1066520" y="214998"/>
                  </a:lnTo>
                  <a:lnTo>
                    <a:pt x="933919" y="439343"/>
                  </a:lnTo>
                  <a:lnTo>
                    <a:pt x="832599" y="669709"/>
                  </a:lnTo>
                  <a:lnTo>
                    <a:pt x="792226" y="775512"/>
                  </a:lnTo>
                  <a:lnTo>
                    <a:pt x="791108" y="803617"/>
                  </a:lnTo>
                  <a:lnTo>
                    <a:pt x="795515" y="822236"/>
                  </a:lnTo>
                  <a:lnTo>
                    <a:pt x="804964" y="832104"/>
                  </a:lnTo>
                  <a:lnTo>
                    <a:pt x="818921" y="833945"/>
                  </a:lnTo>
                  <a:lnTo>
                    <a:pt x="836904" y="828522"/>
                  </a:lnTo>
                  <a:lnTo>
                    <a:pt x="882891" y="798804"/>
                  </a:lnTo>
                  <a:lnTo>
                    <a:pt x="938911" y="748893"/>
                  </a:lnTo>
                  <a:lnTo>
                    <a:pt x="969403" y="718223"/>
                  </a:lnTo>
                  <a:lnTo>
                    <a:pt x="1000887" y="684720"/>
                  </a:lnTo>
                  <a:lnTo>
                    <a:pt x="1032865" y="649122"/>
                  </a:lnTo>
                  <a:lnTo>
                    <a:pt x="1064818" y="612190"/>
                  </a:lnTo>
                  <a:lnTo>
                    <a:pt x="1096238" y="574649"/>
                  </a:lnTo>
                  <a:lnTo>
                    <a:pt x="1126642" y="537248"/>
                  </a:lnTo>
                  <a:lnTo>
                    <a:pt x="1155509" y="500722"/>
                  </a:lnTo>
                  <a:lnTo>
                    <a:pt x="1182331" y="465823"/>
                  </a:lnTo>
                  <a:lnTo>
                    <a:pt x="1206614" y="433285"/>
                  </a:lnTo>
                  <a:lnTo>
                    <a:pt x="1245514" y="378244"/>
                  </a:lnTo>
                  <a:lnTo>
                    <a:pt x="1287157" y="311670"/>
                  </a:lnTo>
                  <a:lnTo>
                    <a:pt x="1309712" y="271754"/>
                  </a:lnTo>
                  <a:lnTo>
                    <a:pt x="1329156" y="207124"/>
                  </a:lnTo>
                  <a:close/>
                </a:path>
                <a:path w="1819909" h="1439545">
                  <a:moveTo>
                    <a:pt x="1529359" y="815708"/>
                  </a:moveTo>
                  <a:lnTo>
                    <a:pt x="1512900" y="755675"/>
                  </a:lnTo>
                  <a:lnTo>
                    <a:pt x="1409153" y="730948"/>
                  </a:lnTo>
                  <a:lnTo>
                    <a:pt x="1227226" y="800214"/>
                  </a:lnTo>
                  <a:lnTo>
                    <a:pt x="1054188" y="893267"/>
                  </a:lnTo>
                  <a:lnTo>
                    <a:pt x="977150" y="939888"/>
                  </a:lnTo>
                  <a:lnTo>
                    <a:pt x="958151" y="963815"/>
                  </a:lnTo>
                  <a:lnTo>
                    <a:pt x="952512" y="982002"/>
                  </a:lnTo>
                  <a:lnTo>
                    <a:pt x="958710" y="994943"/>
                  </a:lnTo>
                  <a:lnTo>
                    <a:pt x="975245" y="1003173"/>
                  </a:lnTo>
                  <a:lnTo>
                    <a:pt x="1000569" y="1007211"/>
                  </a:lnTo>
                  <a:lnTo>
                    <a:pt x="1033183" y="1007579"/>
                  </a:lnTo>
                  <a:lnTo>
                    <a:pt x="1071549" y="1004798"/>
                  </a:lnTo>
                  <a:lnTo>
                    <a:pt x="1114171" y="999375"/>
                  </a:lnTo>
                  <a:lnTo>
                    <a:pt x="1159497" y="991844"/>
                  </a:lnTo>
                  <a:lnTo>
                    <a:pt x="1206030" y="982726"/>
                  </a:lnTo>
                  <a:lnTo>
                    <a:pt x="1252245" y="972527"/>
                  </a:lnTo>
                  <a:lnTo>
                    <a:pt x="1296619" y="961771"/>
                  </a:lnTo>
                  <a:lnTo>
                    <a:pt x="1337640" y="950988"/>
                  </a:lnTo>
                  <a:lnTo>
                    <a:pt x="1403502" y="931405"/>
                  </a:lnTo>
                  <a:lnTo>
                    <a:pt x="1472425" y="904328"/>
                  </a:lnTo>
                  <a:lnTo>
                    <a:pt x="1506931" y="883958"/>
                  </a:lnTo>
                  <a:lnTo>
                    <a:pt x="1529359" y="815708"/>
                  </a:lnTo>
                  <a:close/>
                </a:path>
                <a:path w="1819909" h="1439545">
                  <a:moveTo>
                    <a:pt x="1819605" y="1349298"/>
                  </a:moveTo>
                  <a:lnTo>
                    <a:pt x="1818767" y="1292923"/>
                  </a:lnTo>
                  <a:lnTo>
                    <a:pt x="1701952" y="1206449"/>
                  </a:lnTo>
                  <a:lnTo>
                    <a:pt x="1456461" y="1169174"/>
                  </a:lnTo>
                  <a:lnTo>
                    <a:pt x="1213180" y="1161300"/>
                  </a:lnTo>
                  <a:lnTo>
                    <a:pt x="1102995" y="1163078"/>
                  </a:lnTo>
                  <a:lnTo>
                    <a:pt x="1075105" y="1172400"/>
                  </a:lnTo>
                  <a:lnTo>
                    <a:pt x="1058608" y="1183373"/>
                  </a:lnTo>
                  <a:lnTo>
                    <a:pt x="1052525" y="1195793"/>
                  </a:lnTo>
                  <a:lnTo>
                    <a:pt x="1055928" y="1209433"/>
                  </a:lnTo>
                  <a:lnTo>
                    <a:pt x="1087285" y="1239596"/>
                  </a:lnTo>
                  <a:lnTo>
                    <a:pt x="1145019" y="1272159"/>
                  </a:lnTo>
                  <a:lnTo>
                    <a:pt x="1181379" y="1288808"/>
                  </a:lnTo>
                  <a:lnTo>
                    <a:pt x="1221473" y="1305445"/>
                  </a:lnTo>
                  <a:lnTo>
                    <a:pt x="1264323" y="1321841"/>
                  </a:lnTo>
                  <a:lnTo>
                    <a:pt x="1308976" y="1337779"/>
                  </a:lnTo>
                  <a:lnTo>
                    <a:pt x="1354493" y="1353070"/>
                  </a:lnTo>
                  <a:lnTo>
                    <a:pt x="1399882" y="1367485"/>
                  </a:lnTo>
                  <a:lnTo>
                    <a:pt x="1444205" y="1380832"/>
                  </a:lnTo>
                  <a:lnTo>
                    <a:pt x="1486509" y="1392885"/>
                  </a:lnTo>
                  <a:lnTo>
                    <a:pt x="1525828" y="1403438"/>
                  </a:lnTo>
                  <a:lnTo>
                    <a:pt x="1591678" y="1419212"/>
                  </a:lnTo>
                  <a:lnTo>
                    <a:pt x="1666405" y="1432547"/>
                  </a:lnTo>
                  <a:lnTo>
                    <a:pt x="1709801" y="1438262"/>
                  </a:lnTo>
                  <a:lnTo>
                    <a:pt x="1746313" y="1439011"/>
                  </a:lnTo>
                  <a:lnTo>
                    <a:pt x="1775752" y="1432648"/>
                  </a:lnTo>
                  <a:lnTo>
                    <a:pt x="1797900" y="1417002"/>
                  </a:lnTo>
                  <a:lnTo>
                    <a:pt x="1812582" y="1389938"/>
                  </a:lnTo>
                  <a:lnTo>
                    <a:pt x="1819605" y="1349298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8" name="object 31"/>
            <p:cNvSpPr/>
            <p:nvPr/>
          </p:nvSpPr>
          <p:spPr>
            <a:xfrm>
              <a:off x="613308" y="4044974"/>
              <a:ext cx="1658620" cy="1758950"/>
            </a:xfrm>
            <a:custGeom>
              <a:avLst/>
              <a:ahLst/>
              <a:rect l="l" t="t" r="r" b="b"/>
              <a:pathLst>
                <a:path w="1658620" h="1758950">
                  <a:moveTo>
                    <a:pt x="579221" y="1402105"/>
                  </a:moveTo>
                  <a:lnTo>
                    <a:pt x="435419" y="1386662"/>
                  </a:lnTo>
                  <a:lnTo>
                    <a:pt x="387311" y="1369098"/>
                  </a:lnTo>
                  <a:lnTo>
                    <a:pt x="347091" y="1339113"/>
                  </a:lnTo>
                  <a:lnTo>
                    <a:pt x="317042" y="1298994"/>
                  </a:lnTo>
                  <a:lnTo>
                    <a:pt x="299440" y="1250988"/>
                  </a:lnTo>
                  <a:lnTo>
                    <a:pt x="283959" y="982319"/>
                  </a:lnTo>
                  <a:lnTo>
                    <a:pt x="268490" y="1250988"/>
                  </a:lnTo>
                  <a:lnTo>
                    <a:pt x="250888" y="1298994"/>
                  </a:lnTo>
                  <a:lnTo>
                    <a:pt x="220840" y="1339113"/>
                  </a:lnTo>
                  <a:lnTo>
                    <a:pt x="180619" y="1369098"/>
                  </a:lnTo>
                  <a:lnTo>
                    <a:pt x="132511" y="1386662"/>
                  </a:lnTo>
                  <a:lnTo>
                    <a:pt x="0" y="1402105"/>
                  </a:lnTo>
                  <a:lnTo>
                    <a:pt x="132511" y="1417548"/>
                  </a:lnTo>
                  <a:lnTo>
                    <a:pt x="180619" y="1435112"/>
                  </a:lnTo>
                  <a:lnTo>
                    <a:pt x="220840" y="1465097"/>
                  </a:lnTo>
                  <a:lnTo>
                    <a:pt x="250888" y="1505216"/>
                  </a:lnTo>
                  <a:lnTo>
                    <a:pt x="268490" y="1553222"/>
                  </a:lnTo>
                  <a:lnTo>
                    <a:pt x="283959" y="1758454"/>
                  </a:lnTo>
                  <a:lnTo>
                    <a:pt x="299440" y="1553222"/>
                  </a:lnTo>
                  <a:lnTo>
                    <a:pt x="317042" y="1505216"/>
                  </a:lnTo>
                  <a:lnTo>
                    <a:pt x="347091" y="1465097"/>
                  </a:lnTo>
                  <a:lnTo>
                    <a:pt x="387311" y="1435112"/>
                  </a:lnTo>
                  <a:lnTo>
                    <a:pt x="435419" y="1417548"/>
                  </a:lnTo>
                  <a:lnTo>
                    <a:pt x="579221" y="1402105"/>
                  </a:lnTo>
                  <a:close/>
                </a:path>
                <a:path w="1658620" h="1758950">
                  <a:moveTo>
                    <a:pt x="1084681" y="433578"/>
                  </a:moveTo>
                  <a:lnTo>
                    <a:pt x="967219" y="403910"/>
                  </a:lnTo>
                  <a:lnTo>
                    <a:pt x="922743" y="387819"/>
                  </a:lnTo>
                  <a:lnTo>
                    <a:pt x="881811" y="363321"/>
                  </a:lnTo>
                  <a:lnTo>
                    <a:pt x="845096" y="331241"/>
                  </a:lnTo>
                  <a:lnTo>
                    <a:pt x="813257" y="292379"/>
                  </a:lnTo>
                  <a:lnTo>
                    <a:pt x="786968" y="247573"/>
                  </a:lnTo>
                  <a:lnTo>
                    <a:pt x="766889" y="197624"/>
                  </a:lnTo>
                  <a:lnTo>
                    <a:pt x="753694" y="143344"/>
                  </a:lnTo>
                  <a:lnTo>
                    <a:pt x="729399" y="0"/>
                  </a:lnTo>
                  <a:lnTo>
                    <a:pt x="705091" y="143344"/>
                  </a:lnTo>
                  <a:lnTo>
                    <a:pt x="691896" y="197624"/>
                  </a:lnTo>
                  <a:lnTo>
                    <a:pt x="671830" y="247573"/>
                  </a:lnTo>
                  <a:lnTo>
                    <a:pt x="645541" y="292379"/>
                  </a:lnTo>
                  <a:lnTo>
                    <a:pt x="613689" y="331241"/>
                  </a:lnTo>
                  <a:lnTo>
                    <a:pt x="576973" y="363321"/>
                  </a:lnTo>
                  <a:lnTo>
                    <a:pt x="536041" y="387819"/>
                  </a:lnTo>
                  <a:lnTo>
                    <a:pt x="491566" y="403910"/>
                  </a:lnTo>
                  <a:lnTo>
                    <a:pt x="374116" y="433578"/>
                  </a:lnTo>
                  <a:lnTo>
                    <a:pt x="491566" y="463232"/>
                  </a:lnTo>
                  <a:lnTo>
                    <a:pt x="536041" y="479336"/>
                  </a:lnTo>
                  <a:lnTo>
                    <a:pt x="576973" y="503834"/>
                  </a:lnTo>
                  <a:lnTo>
                    <a:pt x="613689" y="535914"/>
                  </a:lnTo>
                  <a:lnTo>
                    <a:pt x="645541" y="574776"/>
                  </a:lnTo>
                  <a:lnTo>
                    <a:pt x="671830" y="619582"/>
                  </a:lnTo>
                  <a:lnTo>
                    <a:pt x="691896" y="669531"/>
                  </a:lnTo>
                  <a:lnTo>
                    <a:pt x="705091" y="723811"/>
                  </a:lnTo>
                  <a:lnTo>
                    <a:pt x="729399" y="867143"/>
                  </a:lnTo>
                  <a:lnTo>
                    <a:pt x="753694" y="723811"/>
                  </a:lnTo>
                  <a:lnTo>
                    <a:pt x="766889" y="669531"/>
                  </a:lnTo>
                  <a:lnTo>
                    <a:pt x="786968" y="619582"/>
                  </a:lnTo>
                  <a:lnTo>
                    <a:pt x="813257" y="574776"/>
                  </a:lnTo>
                  <a:lnTo>
                    <a:pt x="845096" y="535914"/>
                  </a:lnTo>
                  <a:lnTo>
                    <a:pt x="881811" y="503834"/>
                  </a:lnTo>
                  <a:lnTo>
                    <a:pt x="922743" y="479336"/>
                  </a:lnTo>
                  <a:lnTo>
                    <a:pt x="967219" y="463232"/>
                  </a:lnTo>
                  <a:lnTo>
                    <a:pt x="1084681" y="433578"/>
                  </a:lnTo>
                  <a:close/>
                </a:path>
                <a:path w="1658620" h="1758950">
                  <a:moveTo>
                    <a:pt x="1658086" y="1036637"/>
                  </a:moveTo>
                  <a:lnTo>
                    <a:pt x="1568627" y="1018159"/>
                  </a:lnTo>
                  <a:lnTo>
                    <a:pt x="1521929" y="1002639"/>
                  </a:lnTo>
                  <a:lnTo>
                    <a:pt x="1480921" y="977252"/>
                  </a:lnTo>
                  <a:lnTo>
                    <a:pt x="1446999" y="943406"/>
                  </a:lnTo>
                  <a:lnTo>
                    <a:pt x="1421561" y="902500"/>
                  </a:lnTo>
                  <a:lnTo>
                    <a:pt x="1406004" y="855903"/>
                  </a:lnTo>
                  <a:lnTo>
                    <a:pt x="1387487" y="766648"/>
                  </a:lnTo>
                  <a:lnTo>
                    <a:pt x="1368971" y="855903"/>
                  </a:lnTo>
                  <a:lnTo>
                    <a:pt x="1353413" y="902500"/>
                  </a:lnTo>
                  <a:lnTo>
                    <a:pt x="1327975" y="943406"/>
                  </a:lnTo>
                  <a:lnTo>
                    <a:pt x="1294053" y="977252"/>
                  </a:lnTo>
                  <a:lnTo>
                    <a:pt x="1253045" y="1002639"/>
                  </a:lnTo>
                  <a:lnTo>
                    <a:pt x="1206347" y="1018159"/>
                  </a:lnTo>
                  <a:lnTo>
                    <a:pt x="1116888" y="1036637"/>
                  </a:lnTo>
                  <a:lnTo>
                    <a:pt x="1206347" y="1055103"/>
                  </a:lnTo>
                  <a:lnTo>
                    <a:pt x="1253045" y="1070622"/>
                  </a:lnTo>
                  <a:lnTo>
                    <a:pt x="1294053" y="1096010"/>
                  </a:lnTo>
                  <a:lnTo>
                    <a:pt x="1327975" y="1129855"/>
                  </a:lnTo>
                  <a:lnTo>
                    <a:pt x="1353413" y="1170774"/>
                  </a:lnTo>
                  <a:lnTo>
                    <a:pt x="1368971" y="1217358"/>
                  </a:lnTo>
                  <a:lnTo>
                    <a:pt x="1387487" y="1306626"/>
                  </a:lnTo>
                  <a:lnTo>
                    <a:pt x="1406004" y="1217358"/>
                  </a:lnTo>
                  <a:lnTo>
                    <a:pt x="1421561" y="1170774"/>
                  </a:lnTo>
                  <a:lnTo>
                    <a:pt x="1446999" y="1129855"/>
                  </a:lnTo>
                  <a:lnTo>
                    <a:pt x="1480921" y="1096010"/>
                  </a:lnTo>
                  <a:lnTo>
                    <a:pt x="1521929" y="1070622"/>
                  </a:lnTo>
                  <a:lnTo>
                    <a:pt x="1568627" y="1055103"/>
                  </a:lnTo>
                  <a:lnTo>
                    <a:pt x="1658086" y="1036637"/>
                  </a:lnTo>
                  <a:close/>
                </a:path>
              </a:pathLst>
            </a:custGeom>
            <a:solidFill>
              <a:srgbClr val="9A77B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71" name="object 32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2120183" y="4232028"/>
              <a:ext cx="183236" cy="246515"/>
            </a:xfrm>
            <a:prstGeom prst="rect"/>
          </p:spPr>
        </p:pic>
        <p:pic>
          <p:nvPicPr>
            <p:cNvPr id="2097172" name="object 33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315735" y="4568813"/>
              <a:ext cx="150038" cy="201855"/>
            </a:xfrm>
            <a:prstGeom prst="rect"/>
          </p:spPr>
        </p:pic>
        <p:sp>
          <p:nvSpPr>
            <p:cNvPr id="1048599" name="object 34"/>
            <p:cNvSpPr/>
            <p:nvPr/>
          </p:nvSpPr>
          <p:spPr>
            <a:xfrm>
              <a:off x="799614" y="3746314"/>
              <a:ext cx="207010" cy="278130"/>
            </a:xfrm>
            <a:custGeom>
              <a:avLst/>
              <a:ahLst/>
              <a:rect l="l" t="t" r="r" b="b"/>
              <a:pathLst>
                <a:path w="207009" h="278129">
                  <a:moveTo>
                    <a:pt x="103316" y="277993"/>
                  </a:moveTo>
                  <a:lnTo>
                    <a:pt x="96248" y="232041"/>
                  </a:lnTo>
                  <a:lnTo>
                    <a:pt x="74489" y="177778"/>
                  </a:lnTo>
                  <a:lnTo>
                    <a:pt x="34156" y="148505"/>
                  </a:lnTo>
                  <a:lnTo>
                    <a:pt x="0" y="138996"/>
                  </a:lnTo>
                  <a:lnTo>
                    <a:pt x="34156" y="129488"/>
                  </a:lnTo>
                  <a:lnTo>
                    <a:pt x="74489" y="100215"/>
                  </a:lnTo>
                  <a:lnTo>
                    <a:pt x="96248" y="45952"/>
                  </a:lnTo>
                  <a:lnTo>
                    <a:pt x="103316" y="0"/>
                  </a:lnTo>
                  <a:lnTo>
                    <a:pt x="110384" y="45952"/>
                  </a:lnTo>
                  <a:lnTo>
                    <a:pt x="132143" y="100214"/>
                  </a:lnTo>
                  <a:lnTo>
                    <a:pt x="172476" y="129488"/>
                  </a:lnTo>
                  <a:lnTo>
                    <a:pt x="206633" y="138996"/>
                  </a:lnTo>
                  <a:lnTo>
                    <a:pt x="172476" y="148505"/>
                  </a:lnTo>
                  <a:lnTo>
                    <a:pt x="150509" y="159317"/>
                  </a:lnTo>
                  <a:lnTo>
                    <a:pt x="132143" y="177778"/>
                  </a:lnTo>
                  <a:lnTo>
                    <a:pt x="118421" y="202486"/>
                  </a:lnTo>
                  <a:lnTo>
                    <a:pt x="110384" y="232041"/>
                  </a:lnTo>
                  <a:lnTo>
                    <a:pt x="103316" y="277993"/>
                  </a:lnTo>
                  <a:close/>
                </a:path>
              </a:pathLst>
            </a:custGeom>
            <a:solidFill>
              <a:srgbClr val="9A77B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73" name="object 35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1840312" y="3885311"/>
              <a:ext cx="100566" cy="135296"/>
            </a:xfrm>
            <a:prstGeom prst="rect"/>
          </p:spPr>
        </p:pic>
        <p:sp>
          <p:nvSpPr>
            <p:cNvPr id="1048600" name="object 36"/>
            <p:cNvSpPr/>
            <p:nvPr/>
          </p:nvSpPr>
          <p:spPr>
            <a:xfrm>
              <a:off x="16387953" y="6782637"/>
              <a:ext cx="1332865" cy="1416685"/>
            </a:xfrm>
            <a:custGeom>
              <a:avLst/>
              <a:ahLst/>
              <a:rect l="l" t="t" r="r" b="b"/>
              <a:pathLst>
                <a:path w="1332865" h="1416684">
                  <a:moveTo>
                    <a:pt x="465582" y="1129461"/>
                  </a:moveTo>
                  <a:lnTo>
                    <a:pt x="349986" y="1117028"/>
                  </a:lnTo>
                  <a:lnTo>
                    <a:pt x="311327" y="1102880"/>
                  </a:lnTo>
                  <a:lnTo>
                    <a:pt x="278993" y="1078725"/>
                  </a:lnTo>
                  <a:lnTo>
                    <a:pt x="254838" y="1046391"/>
                  </a:lnTo>
                  <a:lnTo>
                    <a:pt x="240690" y="1007732"/>
                  </a:lnTo>
                  <a:lnTo>
                    <a:pt x="228244" y="791311"/>
                  </a:lnTo>
                  <a:lnTo>
                    <a:pt x="215811" y="1007732"/>
                  </a:lnTo>
                  <a:lnTo>
                    <a:pt x="201663" y="1046391"/>
                  </a:lnTo>
                  <a:lnTo>
                    <a:pt x="177507" y="1078725"/>
                  </a:lnTo>
                  <a:lnTo>
                    <a:pt x="145173" y="1102880"/>
                  </a:lnTo>
                  <a:lnTo>
                    <a:pt x="106502" y="1117028"/>
                  </a:lnTo>
                  <a:lnTo>
                    <a:pt x="0" y="1129461"/>
                  </a:lnTo>
                  <a:lnTo>
                    <a:pt x="106502" y="1141907"/>
                  </a:lnTo>
                  <a:lnTo>
                    <a:pt x="145173" y="1156055"/>
                  </a:lnTo>
                  <a:lnTo>
                    <a:pt x="177507" y="1180198"/>
                  </a:lnTo>
                  <a:lnTo>
                    <a:pt x="201663" y="1212532"/>
                  </a:lnTo>
                  <a:lnTo>
                    <a:pt x="215811" y="1251204"/>
                  </a:lnTo>
                  <a:lnTo>
                    <a:pt x="228244" y="1416519"/>
                  </a:lnTo>
                  <a:lnTo>
                    <a:pt x="240690" y="1251204"/>
                  </a:lnTo>
                  <a:lnTo>
                    <a:pt x="254838" y="1212532"/>
                  </a:lnTo>
                  <a:lnTo>
                    <a:pt x="278993" y="1180198"/>
                  </a:lnTo>
                  <a:lnTo>
                    <a:pt x="311327" y="1156055"/>
                  </a:lnTo>
                  <a:lnTo>
                    <a:pt x="349986" y="1141907"/>
                  </a:lnTo>
                  <a:lnTo>
                    <a:pt x="465582" y="1129461"/>
                  </a:lnTo>
                  <a:close/>
                </a:path>
                <a:path w="1332865" h="1416684">
                  <a:moveTo>
                    <a:pt x="871880" y="349262"/>
                  </a:moveTo>
                  <a:lnTo>
                    <a:pt x="777468" y="325361"/>
                  </a:lnTo>
                  <a:lnTo>
                    <a:pt x="736015" y="309562"/>
                  </a:lnTo>
                  <a:lnTo>
                    <a:pt x="698576" y="284695"/>
                  </a:lnTo>
                  <a:lnTo>
                    <a:pt x="665975" y="251815"/>
                  </a:lnTo>
                  <a:lnTo>
                    <a:pt x="639089" y="211950"/>
                  </a:lnTo>
                  <a:lnTo>
                    <a:pt x="618756" y="166154"/>
                  </a:lnTo>
                  <a:lnTo>
                    <a:pt x="605828" y="115455"/>
                  </a:lnTo>
                  <a:lnTo>
                    <a:pt x="586295" y="0"/>
                  </a:lnTo>
                  <a:lnTo>
                    <a:pt x="566762" y="115455"/>
                  </a:lnTo>
                  <a:lnTo>
                    <a:pt x="553834" y="166154"/>
                  </a:lnTo>
                  <a:lnTo>
                    <a:pt x="533501" y="211950"/>
                  </a:lnTo>
                  <a:lnTo>
                    <a:pt x="506615" y="251815"/>
                  </a:lnTo>
                  <a:lnTo>
                    <a:pt x="474014" y="284695"/>
                  </a:lnTo>
                  <a:lnTo>
                    <a:pt x="436575" y="309562"/>
                  </a:lnTo>
                  <a:lnTo>
                    <a:pt x="395122" y="325361"/>
                  </a:lnTo>
                  <a:lnTo>
                    <a:pt x="300710" y="349262"/>
                  </a:lnTo>
                  <a:lnTo>
                    <a:pt x="395122" y="373151"/>
                  </a:lnTo>
                  <a:lnTo>
                    <a:pt x="436575" y="388962"/>
                  </a:lnTo>
                  <a:lnTo>
                    <a:pt x="474014" y="413829"/>
                  </a:lnTo>
                  <a:lnTo>
                    <a:pt x="506615" y="446709"/>
                  </a:lnTo>
                  <a:lnTo>
                    <a:pt x="533501" y="486575"/>
                  </a:lnTo>
                  <a:lnTo>
                    <a:pt x="553834" y="532371"/>
                  </a:lnTo>
                  <a:lnTo>
                    <a:pt x="566762" y="583057"/>
                  </a:lnTo>
                  <a:lnTo>
                    <a:pt x="586295" y="698525"/>
                  </a:lnTo>
                  <a:lnTo>
                    <a:pt x="605828" y="583057"/>
                  </a:lnTo>
                  <a:lnTo>
                    <a:pt x="618756" y="532371"/>
                  </a:lnTo>
                  <a:lnTo>
                    <a:pt x="639089" y="486575"/>
                  </a:lnTo>
                  <a:lnTo>
                    <a:pt x="665975" y="446709"/>
                  </a:lnTo>
                  <a:lnTo>
                    <a:pt x="698576" y="413829"/>
                  </a:lnTo>
                  <a:lnTo>
                    <a:pt x="736015" y="388962"/>
                  </a:lnTo>
                  <a:lnTo>
                    <a:pt x="777468" y="373151"/>
                  </a:lnTo>
                  <a:lnTo>
                    <a:pt x="871880" y="349262"/>
                  </a:lnTo>
                  <a:close/>
                </a:path>
                <a:path w="1332865" h="1416684">
                  <a:moveTo>
                    <a:pt x="1332788" y="835050"/>
                  </a:moveTo>
                  <a:lnTo>
                    <a:pt x="1260881" y="820178"/>
                  </a:lnTo>
                  <a:lnTo>
                    <a:pt x="1214640" y="803262"/>
                  </a:lnTo>
                  <a:lnTo>
                    <a:pt x="1175969" y="774369"/>
                  </a:lnTo>
                  <a:lnTo>
                    <a:pt x="1147076" y="735711"/>
                  </a:lnTo>
                  <a:lnTo>
                    <a:pt x="1130160" y="689470"/>
                  </a:lnTo>
                  <a:lnTo>
                    <a:pt x="1115288" y="617562"/>
                  </a:lnTo>
                  <a:lnTo>
                    <a:pt x="1100404" y="689470"/>
                  </a:lnTo>
                  <a:lnTo>
                    <a:pt x="1083487" y="735711"/>
                  </a:lnTo>
                  <a:lnTo>
                    <a:pt x="1054595" y="774369"/>
                  </a:lnTo>
                  <a:lnTo>
                    <a:pt x="1015936" y="803262"/>
                  </a:lnTo>
                  <a:lnTo>
                    <a:pt x="969683" y="820178"/>
                  </a:lnTo>
                  <a:lnTo>
                    <a:pt x="897775" y="835050"/>
                  </a:lnTo>
                  <a:lnTo>
                    <a:pt x="969683" y="849934"/>
                  </a:lnTo>
                  <a:lnTo>
                    <a:pt x="1015936" y="866851"/>
                  </a:lnTo>
                  <a:lnTo>
                    <a:pt x="1054595" y="895743"/>
                  </a:lnTo>
                  <a:lnTo>
                    <a:pt x="1083487" y="934402"/>
                  </a:lnTo>
                  <a:lnTo>
                    <a:pt x="1100404" y="980643"/>
                  </a:lnTo>
                  <a:lnTo>
                    <a:pt x="1115288" y="1052550"/>
                  </a:lnTo>
                  <a:lnTo>
                    <a:pt x="1130160" y="980643"/>
                  </a:lnTo>
                  <a:lnTo>
                    <a:pt x="1147076" y="934402"/>
                  </a:lnTo>
                  <a:lnTo>
                    <a:pt x="1175969" y="895743"/>
                  </a:lnTo>
                  <a:lnTo>
                    <a:pt x="1214640" y="866851"/>
                  </a:lnTo>
                  <a:lnTo>
                    <a:pt x="1260881" y="849934"/>
                  </a:lnTo>
                  <a:lnTo>
                    <a:pt x="1332788" y="83505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74" name="object 37"/>
            <p:cNvPicPr>
              <a:picLocks/>
            </p:cNvPicPr>
            <p:nvPr/>
          </p:nvPicPr>
          <p:blipFill>
            <a:blip xmlns:r="http://schemas.openxmlformats.org/officeDocument/2006/relationships" r:embed="rId22" cstate="print"/>
            <a:stretch>
              <a:fillRect/>
            </a:stretch>
          </p:blipFill>
          <p:spPr>
            <a:xfrm>
              <a:off x="17599203" y="6933309"/>
              <a:ext cx="147289" cy="198582"/>
            </a:xfrm>
            <a:prstGeom prst="rect"/>
          </p:spPr>
        </p:pic>
        <p:pic>
          <p:nvPicPr>
            <p:cNvPr id="2097175" name="object 38"/>
            <p:cNvPicPr>
              <a:picLocks/>
            </p:cNvPicPr>
            <p:nvPr/>
          </p:nvPicPr>
          <p:blipFill>
            <a:blip xmlns:r="http://schemas.openxmlformats.org/officeDocument/2006/relationships" r:embed="rId23" cstate="print"/>
            <a:stretch>
              <a:fillRect/>
            </a:stretch>
          </p:blipFill>
          <p:spPr>
            <a:xfrm>
              <a:off x="16148752" y="7204607"/>
              <a:ext cx="120604" cy="162605"/>
            </a:xfrm>
            <a:prstGeom prst="rect"/>
          </p:spPr>
        </p:pic>
        <p:pic>
          <p:nvPicPr>
            <p:cNvPr id="2097176" name="object 39"/>
            <p:cNvPicPr>
              <a:picLocks/>
            </p:cNvPicPr>
            <p:nvPr/>
          </p:nvPicPr>
          <p:blipFill>
            <a:blip xmlns:r="http://schemas.openxmlformats.org/officeDocument/2006/relationships" r:embed="rId24" cstate="print"/>
            <a:stretch>
              <a:fillRect/>
            </a:stretch>
          </p:blipFill>
          <p:spPr>
            <a:xfrm>
              <a:off x="16537703" y="6542039"/>
              <a:ext cx="166095" cy="223939"/>
            </a:xfrm>
            <a:prstGeom prst="rect"/>
          </p:spPr>
        </p:pic>
        <p:pic>
          <p:nvPicPr>
            <p:cNvPr id="2097177" name="object 40"/>
            <p:cNvPicPr>
              <a:picLocks/>
            </p:cNvPicPr>
            <p:nvPr/>
          </p:nvPicPr>
          <p:blipFill>
            <a:blip xmlns:r="http://schemas.openxmlformats.org/officeDocument/2006/relationships" r:embed="rId25" cstate="print"/>
            <a:stretch>
              <a:fillRect/>
            </a:stretch>
          </p:blipFill>
          <p:spPr>
            <a:xfrm>
              <a:off x="17374236" y="6654009"/>
              <a:ext cx="80837" cy="108989"/>
            </a:xfrm>
            <a:prstGeom prst="rect"/>
          </p:spPr>
        </p:pic>
        <p:pic>
          <p:nvPicPr>
            <p:cNvPr id="2097178" name="object 41"/>
            <p:cNvPicPr>
              <a:picLocks/>
            </p:cNvPicPr>
            <p:nvPr/>
          </p:nvPicPr>
          <p:blipFill>
            <a:blip xmlns:r="http://schemas.openxmlformats.org/officeDocument/2006/relationships" r:embed="rId26" cstate="print"/>
            <a:stretch>
              <a:fillRect/>
            </a:stretch>
          </p:blipFill>
          <p:spPr>
            <a:xfrm>
              <a:off x="1574250" y="6823526"/>
              <a:ext cx="923924" cy="923924"/>
            </a:xfrm>
            <a:prstGeom prst="rect"/>
          </p:spPr>
        </p:pic>
      </p:grpSp>
      <p:sp>
        <p:nvSpPr>
          <p:cNvPr id="1048601" name="object 42"/>
          <p:cNvSpPr txBox="1"/>
          <p:nvPr/>
        </p:nvSpPr>
        <p:spPr>
          <a:xfrm>
            <a:off x="6200886" y="4723169"/>
            <a:ext cx="7018720" cy="1573530"/>
          </a:xfrm>
          <a:prstGeom prst="rect"/>
        </p:spPr>
        <p:txBody>
          <a:bodyPr bIns="0" lIns="0" rIns="0" rtlCol="0" tIns="11430" vert="horz" wrap="square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0" spc="-390">
                <a:latin typeface="Lucida Sans Unicode"/>
                <a:cs typeface="Lucida Sans Unicode"/>
              </a:rPr>
              <a:t>RESFEBE</a:t>
            </a:r>
            <a:endParaRPr sz="10500">
              <a:latin typeface="Lucida Sans Unicode"/>
              <a:cs typeface="Lucida Sans Unicode"/>
            </a:endParaRPr>
          </a:p>
        </p:txBody>
      </p:sp>
      <p:sp>
        <p:nvSpPr>
          <p:cNvPr id="1048602" name="object 43"/>
          <p:cNvSpPr txBox="1"/>
          <p:nvPr/>
        </p:nvSpPr>
        <p:spPr>
          <a:xfrm>
            <a:off x="2477654" y="6035897"/>
            <a:ext cx="8662670" cy="1476375"/>
          </a:xfrm>
          <a:prstGeom prst="rect"/>
        </p:spPr>
        <p:txBody>
          <a:bodyPr bIns="0" lIns="0" rIns="0" rtlCol="0" tIns="198120" vert="horz" wrap="square">
            <a:spAutoFit/>
          </a:bodyPr>
          <a:p>
            <a:pPr marL="4682490">
              <a:lnSpc>
                <a:spcPct val="100000"/>
              </a:lnSpc>
              <a:spcBef>
                <a:spcPts val="1560"/>
              </a:spcBef>
            </a:pPr>
            <a:r>
              <a:rPr dirty="0" sz="3700" spc="385">
                <a:latin typeface="Arial Black"/>
                <a:cs typeface="Arial Black"/>
              </a:rPr>
              <a:t>(</a:t>
            </a:r>
            <a:r>
              <a:rPr dirty="0" sz="3700" spc="-530">
                <a:latin typeface="Arial Black"/>
                <a:cs typeface="Arial Black"/>
              </a:rPr>
              <a:t>R</a:t>
            </a:r>
            <a:r>
              <a:rPr dirty="0" sz="3700" spc="-175">
                <a:latin typeface="Arial Black"/>
                <a:cs typeface="Arial Black"/>
              </a:rPr>
              <a:t>e</a:t>
            </a:r>
            <a:r>
              <a:rPr dirty="0" sz="3700" spc="-280">
                <a:latin typeface="Arial Black"/>
                <a:cs typeface="Arial Black"/>
              </a:rPr>
              <a:t>s</a:t>
            </a:r>
            <a:r>
              <a:rPr dirty="0" sz="3700" spc="-250">
                <a:latin typeface="Arial Black"/>
                <a:cs typeface="Arial Black"/>
              </a:rPr>
              <a:t>i</a:t>
            </a:r>
            <a:r>
              <a:rPr dirty="0" sz="3700" spc="165">
                <a:latin typeface="Arial Black"/>
                <a:cs typeface="Arial Black"/>
              </a:rPr>
              <a:t>m</a:t>
            </a:r>
            <a:r>
              <a:rPr dirty="0" sz="3700" spc="-250">
                <a:latin typeface="Arial Black"/>
                <a:cs typeface="Arial Black"/>
              </a:rPr>
              <a:t>li</a:t>
            </a:r>
            <a:r>
              <a:rPr dirty="0" sz="3700" spc="-270">
                <a:latin typeface="Arial Black"/>
                <a:cs typeface="Arial Black"/>
              </a:rPr>
              <a:t> </a:t>
            </a:r>
            <a:r>
              <a:rPr dirty="0" sz="3700" spc="-290">
                <a:latin typeface="Arial Black"/>
                <a:cs typeface="Arial Black"/>
              </a:rPr>
              <a:t>A</a:t>
            </a:r>
            <a:r>
              <a:rPr dirty="0" sz="3700" spc="-250">
                <a:latin typeface="Arial Black"/>
                <a:cs typeface="Arial Black"/>
              </a:rPr>
              <a:t>l</a:t>
            </a:r>
            <a:r>
              <a:rPr dirty="0" sz="3700" spc="-210">
                <a:latin typeface="Arial Black"/>
                <a:cs typeface="Arial Black"/>
              </a:rPr>
              <a:t>f</a:t>
            </a:r>
            <a:r>
              <a:rPr dirty="0" sz="3700" spc="50">
                <a:latin typeface="Arial Black"/>
                <a:cs typeface="Arial Black"/>
              </a:rPr>
              <a:t>ab</a:t>
            </a:r>
            <a:r>
              <a:rPr dirty="0" sz="3700" spc="-170">
                <a:latin typeface="Arial Black"/>
                <a:cs typeface="Arial Black"/>
              </a:rPr>
              <a:t>e</a:t>
            </a:r>
            <a:r>
              <a:rPr dirty="0" sz="3700" spc="-270">
                <a:latin typeface="Arial Black"/>
                <a:cs typeface="Arial Black"/>
              </a:rPr>
              <a:t> </a:t>
            </a:r>
            <a:r>
              <a:rPr dirty="0" sz="3700" spc="390">
                <a:latin typeface="Arial Black"/>
                <a:cs typeface="Arial Black"/>
              </a:rPr>
              <a:t>)</a:t>
            </a:r>
            <a:endParaRPr sz="3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3700" spc="-100">
                <a:solidFill>
                  <a:srgbClr val="DE3F0D"/>
                </a:solidFill>
                <a:latin typeface="Arial Black"/>
                <a:cs typeface="Arial Black"/>
              </a:rPr>
              <a:t>trgamzeogretmen</a:t>
            </a:r>
            <a:endParaRPr sz="3700"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72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911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37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23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35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24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15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29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30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83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55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80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509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31"/>
                </a:lnTo>
                <a:lnTo>
                  <a:pt x="2916237" y="216496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grpSp>
        <p:nvGrpSpPr>
          <p:cNvPr id="65" name="object 3"/>
          <p:cNvGrpSpPr/>
          <p:nvPr/>
        </p:nvGrpSpPr>
        <p:grpSpPr>
          <a:xfrm>
            <a:off x="9927996" y="6168626"/>
            <a:ext cx="4486910" cy="2188210"/>
            <a:chOff x="9927996" y="6168626"/>
            <a:chExt cx="4486910" cy="2188210"/>
          </a:xfrm>
        </p:grpSpPr>
        <p:sp>
          <p:nvSpPr>
            <p:cNvPr id="1048680" name="object 4"/>
            <p:cNvSpPr/>
            <p:nvPr/>
          </p:nvSpPr>
          <p:spPr>
            <a:xfrm>
              <a:off x="13081579" y="7843805"/>
              <a:ext cx="252095" cy="376555"/>
            </a:xfrm>
            <a:custGeom>
              <a:avLst/>
              <a:ahLst/>
              <a:rect l="l" t="t" r="r" b="b"/>
              <a:pathLst>
                <a:path w="252094" h="376554">
                  <a:moveTo>
                    <a:pt x="0" y="0"/>
                  </a:moveTo>
                  <a:lnTo>
                    <a:pt x="251888" y="0"/>
                  </a:lnTo>
                  <a:lnTo>
                    <a:pt x="251888" y="375930"/>
                  </a:lnTo>
                  <a:lnTo>
                    <a:pt x="0" y="375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7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1" name="object 5"/>
            <p:cNvSpPr/>
            <p:nvPr/>
          </p:nvSpPr>
          <p:spPr>
            <a:xfrm>
              <a:off x="12982150" y="8219736"/>
              <a:ext cx="424815" cy="137160"/>
            </a:xfrm>
            <a:custGeom>
              <a:avLst/>
              <a:ahLst/>
              <a:rect l="l" t="t" r="r" b="b"/>
              <a:pathLst>
                <a:path w="424815" h="137159">
                  <a:moveTo>
                    <a:pt x="0" y="0"/>
                  </a:moveTo>
                  <a:lnTo>
                    <a:pt x="424234" y="0"/>
                  </a:lnTo>
                  <a:lnTo>
                    <a:pt x="424234" y="137093"/>
                  </a:lnTo>
                  <a:lnTo>
                    <a:pt x="0" y="90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17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2" name="object 6"/>
            <p:cNvSpPr/>
            <p:nvPr/>
          </p:nvSpPr>
          <p:spPr>
            <a:xfrm>
              <a:off x="9957307" y="6188581"/>
              <a:ext cx="4425950" cy="1616710"/>
            </a:xfrm>
            <a:custGeom>
              <a:avLst/>
              <a:ahLst/>
              <a:rect l="l" t="t" r="r" b="b"/>
              <a:pathLst>
                <a:path w="4425950" h="1616709">
                  <a:moveTo>
                    <a:pt x="0" y="0"/>
                  </a:moveTo>
                  <a:lnTo>
                    <a:pt x="4425664" y="0"/>
                  </a:lnTo>
                  <a:lnTo>
                    <a:pt x="3653632" y="1616506"/>
                  </a:lnTo>
                  <a:lnTo>
                    <a:pt x="643342" y="1616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C1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3" name="object 7"/>
            <p:cNvSpPr/>
            <p:nvPr/>
          </p:nvSpPr>
          <p:spPr>
            <a:xfrm>
              <a:off x="9927996" y="6168626"/>
              <a:ext cx="4486910" cy="1656714"/>
            </a:xfrm>
            <a:custGeom>
              <a:avLst/>
              <a:ahLst/>
              <a:rect l="l" t="t" r="r" b="b"/>
              <a:pathLst>
                <a:path w="4486909" h="1656715">
                  <a:moveTo>
                    <a:pt x="0" y="0"/>
                  </a:moveTo>
                  <a:lnTo>
                    <a:pt x="4486513" y="0"/>
                  </a:lnTo>
                  <a:lnTo>
                    <a:pt x="3695476" y="1656364"/>
                  </a:lnTo>
                  <a:lnTo>
                    <a:pt x="659188" y="1656364"/>
                  </a:lnTo>
                  <a:lnTo>
                    <a:pt x="654217" y="1643821"/>
                  </a:lnTo>
                  <a:lnTo>
                    <a:pt x="643367" y="1616558"/>
                  </a:lnTo>
                  <a:lnTo>
                    <a:pt x="3670411" y="1616558"/>
                  </a:lnTo>
                  <a:lnTo>
                    <a:pt x="4423385" y="39806"/>
                  </a:lnTo>
                  <a:lnTo>
                    <a:pt x="15842" y="39806"/>
                  </a:lnTo>
                  <a:lnTo>
                    <a:pt x="0" y="0"/>
                  </a:lnTo>
                  <a:close/>
                </a:path>
                <a:path w="4486909" h="1656715">
                  <a:moveTo>
                    <a:pt x="15842" y="39806"/>
                  </a:moveTo>
                  <a:lnTo>
                    <a:pt x="58622" y="39806"/>
                  </a:lnTo>
                  <a:lnTo>
                    <a:pt x="686169" y="1616558"/>
                  </a:lnTo>
                  <a:lnTo>
                    <a:pt x="643367" y="1616558"/>
                  </a:lnTo>
                  <a:lnTo>
                    <a:pt x="15842" y="39806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7" name="object 8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9996509" y="6192188"/>
              <a:ext cx="4339905" cy="1612899"/>
            </a:xfrm>
            <a:prstGeom prst="rect"/>
          </p:spPr>
        </p:pic>
      </p:grpSp>
      <p:grpSp>
        <p:nvGrpSpPr>
          <p:cNvPr id="66" name="object 9"/>
          <p:cNvGrpSpPr/>
          <p:nvPr/>
        </p:nvGrpSpPr>
        <p:grpSpPr>
          <a:xfrm>
            <a:off x="10193452" y="2192667"/>
            <a:ext cx="3935729" cy="3903979"/>
            <a:chOff x="10193452" y="2192667"/>
            <a:chExt cx="3935729" cy="3903979"/>
          </a:xfrm>
        </p:grpSpPr>
        <p:sp>
          <p:nvSpPr>
            <p:cNvPr id="1048684" name="object 10"/>
            <p:cNvSpPr/>
            <p:nvPr/>
          </p:nvSpPr>
          <p:spPr>
            <a:xfrm>
              <a:off x="10193452" y="2194947"/>
              <a:ext cx="3935729" cy="3902075"/>
            </a:xfrm>
            <a:custGeom>
              <a:avLst/>
              <a:ahLst/>
              <a:rect l="l" t="t" r="r" b="b"/>
              <a:pathLst>
                <a:path w="3935730" h="3902075">
                  <a:moveTo>
                    <a:pt x="75193" y="0"/>
                  </a:moveTo>
                  <a:lnTo>
                    <a:pt x="3559847" y="0"/>
                  </a:lnTo>
                  <a:lnTo>
                    <a:pt x="3935661" y="3901478"/>
                  </a:lnTo>
                  <a:lnTo>
                    <a:pt x="0" y="3901478"/>
                  </a:lnTo>
                  <a:lnTo>
                    <a:pt x="75193" y="0"/>
                  </a:lnTo>
                  <a:close/>
                </a:path>
              </a:pathLst>
            </a:custGeom>
            <a:solidFill>
              <a:srgbClr val="98D0B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5" name="object 11"/>
            <p:cNvSpPr/>
            <p:nvPr/>
          </p:nvSpPr>
          <p:spPr>
            <a:xfrm>
              <a:off x="12919954" y="4384291"/>
              <a:ext cx="808990" cy="1300480"/>
            </a:xfrm>
            <a:custGeom>
              <a:avLst/>
              <a:ahLst/>
              <a:rect l="l" t="t" r="r" b="b"/>
              <a:pathLst>
                <a:path w="808990" h="1300479">
                  <a:moveTo>
                    <a:pt x="0" y="0"/>
                  </a:moveTo>
                  <a:lnTo>
                    <a:pt x="701809" y="0"/>
                  </a:lnTo>
                  <a:lnTo>
                    <a:pt x="808903" y="1300389"/>
                  </a:lnTo>
                  <a:lnTo>
                    <a:pt x="0" y="117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24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6" name="object 12"/>
            <p:cNvSpPr/>
            <p:nvPr/>
          </p:nvSpPr>
          <p:spPr>
            <a:xfrm>
              <a:off x="12886804" y="4351121"/>
              <a:ext cx="878840" cy="1372870"/>
            </a:xfrm>
            <a:custGeom>
              <a:avLst/>
              <a:ahLst/>
              <a:rect l="l" t="t" r="r" b="b"/>
              <a:pathLst>
                <a:path w="878840" h="1372870">
                  <a:moveTo>
                    <a:pt x="878509" y="1372743"/>
                  </a:moveTo>
                  <a:lnTo>
                    <a:pt x="805535" y="486283"/>
                  </a:lnTo>
                  <a:lnTo>
                    <a:pt x="805535" y="1294485"/>
                  </a:lnTo>
                  <a:lnTo>
                    <a:pt x="66281" y="1181392"/>
                  </a:lnTo>
                  <a:lnTo>
                    <a:pt x="66281" y="778459"/>
                  </a:lnTo>
                  <a:lnTo>
                    <a:pt x="763054" y="778459"/>
                  </a:lnTo>
                  <a:lnTo>
                    <a:pt x="805535" y="1294485"/>
                  </a:lnTo>
                  <a:lnTo>
                    <a:pt x="805535" y="486283"/>
                  </a:lnTo>
                  <a:lnTo>
                    <a:pt x="765505" y="0"/>
                  </a:lnTo>
                  <a:lnTo>
                    <a:pt x="757593" y="0"/>
                  </a:lnTo>
                  <a:lnTo>
                    <a:pt x="757593" y="712114"/>
                  </a:lnTo>
                  <a:lnTo>
                    <a:pt x="66281" y="712114"/>
                  </a:lnTo>
                  <a:lnTo>
                    <a:pt x="66281" y="66344"/>
                  </a:lnTo>
                  <a:lnTo>
                    <a:pt x="704456" y="66344"/>
                  </a:lnTo>
                  <a:lnTo>
                    <a:pt x="757593" y="712114"/>
                  </a:lnTo>
                  <a:lnTo>
                    <a:pt x="757593" y="0"/>
                  </a:lnTo>
                  <a:lnTo>
                    <a:pt x="0" y="0"/>
                  </a:lnTo>
                  <a:lnTo>
                    <a:pt x="0" y="66344"/>
                  </a:lnTo>
                  <a:lnTo>
                    <a:pt x="0" y="1238402"/>
                  </a:lnTo>
                  <a:lnTo>
                    <a:pt x="366725" y="1294485"/>
                  </a:lnTo>
                  <a:lnTo>
                    <a:pt x="878509" y="137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7" name="object 13"/>
            <p:cNvSpPr/>
            <p:nvPr/>
          </p:nvSpPr>
          <p:spPr>
            <a:xfrm>
              <a:off x="11832854" y="4278141"/>
              <a:ext cx="808990" cy="1407160"/>
            </a:xfrm>
            <a:custGeom>
              <a:avLst/>
              <a:ahLst/>
              <a:rect l="l" t="t" r="r" b="b"/>
              <a:pathLst>
                <a:path w="808990" h="1407160">
                  <a:moveTo>
                    <a:pt x="0" y="0"/>
                  </a:moveTo>
                  <a:lnTo>
                    <a:pt x="808903" y="106149"/>
                  </a:lnTo>
                  <a:lnTo>
                    <a:pt x="701809" y="1406539"/>
                  </a:lnTo>
                  <a:lnTo>
                    <a:pt x="0" y="1406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64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8" name="object 14"/>
            <p:cNvSpPr/>
            <p:nvPr/>
          </p:nvSpPr>
          <p:spPr>
            <a:xfrm>
              <a:off x="11799710" y="4240313"/>
              <a:ext cx="878205" cy="1477645"/>
            </a:xfrm>
            <a:custGeom>
              <a:avLst/>
              <a:ahLst/>
              <a:rect l="l" t="t" r="r" b="b"/>
              <a:pathLst>
                <a:path w="878204" h="1477645">
                  <a:moveTo>
                    <a:pt x="877671" y="115214"/>
                  </a:moveTo>
                  <a:lnTo>
                    <a:pt x="806411" y="105867"/>
                  </a:lnTo>
                  <a:lnTo>
                    <a:pt x="806411" y="172745"/>
                  </a:lnTo>
                  <a:lnTo>
                    <a:pt x="763066" y="699147"/>
                  </a:lnTo>
                  <a:lnTo>
                    <a:pt x="757605" y="699147"/>
                  </a:lnTo>
                  <a:lnTo>
                    <a:pt x="757605" y="765492"/>
                  </a:lnTo>
                  <a:lnTo>
                    <a:pt x="704443" y="1411249"/>
                  </a:lnTo>
                  <a:lnTo>
                    <a:pt x="66281" y="1411249"/>
                  </a:lnTo>
                  <a:lnTo>
                    <a:pt x="66281" y="765492"/>
                  </a:lnTo>
                  <a:lnTo>
                    <a:pt x="757605" y="765492"/>
                  </a:lnTo>
                  <a:lnTo>
                    <a:pt x="757605" y="699147"/>
                  </a:lnTo>
                  <a:lnTo>
                    <a:pt x="66281" y="699147"/>
                  </a:lnTo>
                  <a:lnTo>
                    <a:pt x="66281" y="75615"/>
                  </a:lnTo>
                  <a:lnTo>
                    <a:pt x="806411" y="172745"/>
                  </a:lnTo>
                  <a:lnTo>
                    <a:pt x="806411" y="105867"/>
                  </a:lnTo>
                  <a:lnTo>
                    <a:pt x="0" y="0"/>
                  </a:lnTo>
                  <a:lnTo>
                    <a:pt x="0" y="75615"/>
                  </a:lnTo>
                  <a:lnTo>
                    <a:pt x="0" y="1411249"/>
                  </a:lnTo>
                  <a:lnTo>
                    <a:pt x="0" y="1477594"/>
                  </a:lnTo>
                  <a:lnTo>
                    <a:pt x="765505" y="1477594"/>
                  </a:lnTo>
                  <a:lnTo>
                    <a:pt x="877671" y="115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9" name="object 15"/>
            <p:cNvSpPr/>
            <p:nvPr/>
          </p:nvSpPr>
          <p:spPr>
            <a:xfrm>
              <a:off x="10630840" y="4384291"/>
              <a:ext cx="808990" cy="1300480"/>
            </a:xfrm>
            <a:custGeom>
              <a:avLst/>
              <a:ahLst/>
              <a:rect l="l" t="t" r="r" b="b"/>
              <a:pathLst>
                <a:path w="808990" h="1300479">
                  <a:moveTo>
                    <a:pt x="808903" y="0"/>
                  </a:moveTo>
                  <a:lnTo>
                    <a:pt x="701860" y="1300389"/>
                  </a:lnTo>
                  <a:lnTo>
                    <a:pt x="0" y="1300389"/>
                  </a:lnTo>
                  <a:lnTo>
                    <a:pt x="0" y="84018"/>
                  </a:lnTo>
                  <a:lnTo>
                    <a:pt x="808903" y="0"/>
                  </a:lnTo>
                  <a:close/>
                </a:path>
              </a:pathLst>
            </a:custGeom>
            <a:solidFill>
              <a:srgbClr val="2564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0" name="object 16"/>
            <p:cNvSpPr/>
            <p:nvPr/>
          </p:nvSpPr>
          <p:spPr>
            <a:xfrm>
              <a:off x="10597693" y="4347184"/>
              <a:ext cx="878840" cy="1370965"/>
            </a:xfrm>
            <a:custGeom>
              <a:avLst/>
              <a:ahLst/>
              <a:rect l="l" t="t" r="r" b="b"/>
              <a:pathLst>
                <a:path w="878840" h="1370964">
                  <a:moveTo>
                    <a:pt x="878344" y="0"/>
                  </a:moveTo>
                  <a:lnTo>
                    <a:pt x="805738" y="7543"/>
                  </a:lnTo>
                  <a:lnTo>
                    <a:pt x="805738" y="74218"/>
                  </a:lnTo>
                  <a:lnTo>
                    <a:pt x="763079" y="592277"/>
                  </a:lnTo>
                  <a:lnTo>
                    <a:pt x="757605" y="592277"/>
                  </a:lnTo>
                  <a:lnTo>
                    <a:pt x="757605" y="658622"/>
                  </a:lnTo>
                  <a:lnTo>
                    <a:pt x="704443" y="1304378"/>
                  </a:lnTo>
                  <a:lnTo>
                    <a:pt x="66281" y="1304378"/>
                  </a:lnTo>
                  <a:lnTo>
                    <a:pt x="66281" y="658622"/>
                  </a:lnTo>
                  <a:lnTo>
                    <a:pt x="757605" y="658622"/>
                  </a:lnTo>
                  <a:lnTo>
                    <a:pt x="757605" y="592277"/>
                  </a:lnTo>
                  <a:lnTo>
                    <a:pt x="66281" y="592277"/>
                  </a:lnTo>
                  <a:lnTo>
                    <a:pt x="66281" y="151041"/>
                  </a:lnTo>
                  <a:lnTo>
                    <a:pt x="805738" y="74218"/>
                  </a:lnTo>
                  <a:lnTo>
                    <a:pt x="805738" y="7543"/>
                  </a:lnTo>
                  <a:lnTo>
                    <a:pt x="163690" y="74218"/>
                  </a:lnTo>
                  <a:lnTo>
                    <a:pt x="0" y="91224"/>
                  </a:lnTo>
                  <a:lnTo>
                    <a:pt x="0" y="1304378"/>
                  </a:lnTo>
                  <a:lnTo>
                    <a:pt x="0" y="1370723"/>
                  </a:lnTo>
                  <a:lnTo>
                    <a:pt x="765505" y="1370723"/>
                  </a:lnTo>
                  <a:lnTo>
                    <a:pt x="878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1" name="object 17"/>
            <p:cNvSpPr/>
            <p:nvPr/>
          </p:nvSpPr>
          <p:spPr>
            <a:xfrm>
              <a:off x="12268274" y="2194947"/>
              <a:ext cx="1056640" cy="1592580"/>
            </a:xfrm>
            <a:custGeom>
              <a:avLst/>
              <a:ahLst/>
              <a:rect l="l" t="t" r="r" b="b"/>
              <a:pathLst>
                <a:path w="1056640" h="1592579">
                  <a:moveTo>
                    <a:pt x="0" y="0"/>
                  </a:moveTo>
                  <a:lnTo>
                    <a:pt x="1056131" y="0"/>
                  </a:lnTo>
                  <a:lnTo>
                    <a:pt x="1051729" y="1592249"/>
                  </a:lnTo>
                  <a:lnTo>
                    <a:pt x="110460" y="1592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71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2" name="object 18"/>
            <p:cNvSpPr/>
            <p:nvPr/>
          </p:nvSpPr>
          <p:spPr>
            <a:xfrm>
              <a:off x="12235234" y="2192667"/>
              <a:ext cx="1122680" cy="1628139"/>
            </a:xfrm>
            <a:custGeom>
              <a:avLst/>
              <a:ahLst/>
              <a:rect l="l" t="t" r="r" b="b"/>
              <a:pathLst>
                <a:path w="1122680" h="1628139">
                  <a:moveTo>
                    <a:pt x="66131" y="0"/>
                  </a:moveTo>
                  <a:lnTo>
                    <a:pt x="174416" y="1561358"/>
                  </a:lnTo>
                  <a:lnTo>
                    <a:pt x="1051729" y="1561358"/>
                  </a:lnTo>
                  <a:lnTo>
                    <a:pt x="1056027" y="2176"/>
                  </a:lnTo>
                  <a:lnTo>
                    <a:pt x="1122314" y="2384"/>
                  </a:lnTo>
                  <a:lnTo>
                    <a:pt x="1117809" y="1627702"/>
                  </a:lnTo>
                  <a:lnTo>
                    <a:pt x="112583" y="1627702"/>
                  </a:lnTo>
                  <a:lnTo>
                    <a:pt x="0" y="4561"/>
                  </a:lnTo>
                  <a:lnTo>
                    <a:pt x="66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3" name="object 19"/>
            <p:cNvSpPr/>
            <p:nvPr/>
          </p:nvSpPr>
          <p:spPr>
            <a:xfrm>
              <a:off x="12481116" y="2950488"/>
              <a:ext cx="737235" cy="664845"/>
            </a:xfrm>
            <a:custGeom>
              <a:avLst/>
              <a:ahLst/>
              <a:rect l="l" t="t" r="r" b="b"/>
              <a:pathLst>
                <a:path w="737234" h="664845">
                  <a:moveTo>
                    <a:pt x="282079" y="22136"/>
                  </a:moveTo>
                  <a:lnTo>
                    <a:pt x="0" y="22136"/>
                  </a:lnTo>
                  <a:lnTo>
                    <a:pt x="43446" y="664222"/>
                  </a:lnTo>
                  <a:lnTo>
                    <a:pt x="282079" y="664222"/>
                  </a:lnTo>
                  <a:lnTo>
                    <a:pt x="282079" y="22136"/>
                  </a:lnTo>
                  <a:close/>
                </a:path>
                <a:path w="737234" h="664845">
                  <a:moveTo>
                    <a:pt x="737222" y="0"/>
                  </a:moveTo>
                  <a:lnTo>
                    <a:pt x="467677" y="0"/>
                  </a:lnTo>
                  <a:lnTo>
                    <a:pt x="467677" y="642086"/>
                  </a:lnTo>
                  <a:lnTo>
                    <a:pt x="706310" y="642086"/>
                  </a:lnTo>
                  <a:lnTo>
                    <a:pt x="737222" y="0"/>
                  </a:lnTo>
                  <a:close/>
                </a:path>
              </a:pathLst>
            </a:custGeom>
            <a:solidFill>
              <a:srgbClr val="DDE1C8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8" name="object 20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2419231" y="2645307"/>
              <a:ext cx="123717" cy="123876"/>
            </a:xfrm>
            <a:prstGeom prst="rect"/>
          </p:spPr>
        </p:pic>
        <p:sp>
          <p:nvSpPr>
            <p:cNvPr id="1048694" name="object 21"/>
            <p:cNvSpPr/>
            <p:nvPr/>
          </p:nvSpPr>
          <p:spPr>
            <a:xfrm>
              <a:off x="10387082" y="2929186"/>
              <a:ext cx="1579880" cy="774700"/>
            </a:xfrm>
            <a:custGeom>
              <a:avLst/>
              <a:ahLst/>
              <a:rect l="l" t="t" r="r" b="b"/>
              <a:pathLst>
                <a:path w="1579879" h="774700">
                  <a:moveTo>
                    <a:pt x="1548361" y="0"/>
                  </a:moveTo>
                  <a:lnTo>
                    <a:pt x="1579329" y="774459"/>
                  </a:lnTo>
                  <a:lnTo>
                    <a:pt x="0" y="774459"/>
                  </a:lnTo>
                  <a:lnTo>
                    <a:pt x="55722" y="42397"/>
                  </a:lnTo>
                  <a:lnTo>
                    <a:pt x="1548361" y="0"/>
                  </a:lnTo>
                  <a:close/>
                </a:path>
              </a:pathLst>
            </a:custGeom>
            <a:solidFill>
              <a:srgbClr val="2564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5" name="object 22"/>
            <p:cNvSpPr/>
            <p:nvPr/>
          </p:nvSpPr>
          <p:spPr>
            <a:xfrm>
              <a:off x="10351287" y="2895142"/>
              <a:ext cx="1649730" cy="842010"/>
            </a:xfrm>
            <a:custGeom>
              <a:avLst/>
              <a:ahLst/>
              <a:rect l="l" t="t" r="r" b="b"/>
              <a:pathLst>
                <a:path w="1649729" h="842010">
                  <a:moveTo>
                    <a:pt x="1649603" y="841679"/>
                  </a:moveTo>
                  <a:lnTo>
                    <a:pt x="1615948" y="0"/>
                  </a:lnTo>
                  <a:lnTo>
                    <a:pt x="1580578" y="1016"/>
                  </a:lnTo>
                  <a:lnTo>
                    <a:pt x="1580578" y="775335"/>
                  </a:lnTo>
                  <a:lnTo>
                    <a:pt x="1272908" y="775335"/>
                  </a:lnTo>
                  <a:lnTo>
                    <a:pt x="1272908" y="454456"/>
                  </a:lnTo>
                  <a:lnTo>
                    <a:pt x="1567764" y="454456"/>
                  </a:lnTo>
                  <a:lnTo>
                    <a:pt x="1580578" y="775335"/>
                  </a:lnTo>
                  <a:lnTo>
                    <a:pt x="1580578" y="1016"/>
                  </a:lnTo>
                  <a:lnTo>
                    <a:pt x="1565122" y="1447"/>
                  </a:lnTo>
                  <a:lnTo>
                    <a:pt x="1565122" y="388112"/>
                  </a:lnTo>
                  <a:lnTo>
                    <a:pt x="1272908" y="388112"/>
                  </a:lnTo>
                  <a:lnTo>
                    <a:pt x="1272908" y="76111"/>
                  </a:lnTo>
                  <a:lnTo>
                    <a:pt x="1552359" y="68160"/>
                  </a:lnTo>
                  <a:lnTo>
                    <a:pt x="1565122" y="388112"/>
                  </a:lnTo>
                  <a:lnTo>
                    <a:pt x="1565122" y="1447"/>
                  </a:lnTo>
                  <a:lnTo>
                    <a:pt x="1206627" y="11633"/>
                  </a:lnTo>
                  <a:lnTo>
                    <a:pt x="1206627" y="77990"/>
                  </a:lnTo>
                  <a:lnTo>
                    <a:pt x="1206627" y="388112"/>
                  </a:lnTo>
                  <a:lnTo>
                    <a:pt x="1206627" y="454456"/>
                  </a:lnTo>
                  <a:lnTo>
                    <a:pt x="1206627" y="775335"/>
                  </a:lnTo>
                  <a:lnTo>
                    <a:pt x="911034" y="775335"/>
                  </a:lnTo>
                  <a:lnTo>
                    <a:pt x="911034" y="454456"/>
                  </a:lnTo>
                  <a:lnTo>
                    <a:pt x="1206627" y="454456"/>
                  </a:lnTo>
                  <a:lnTo>
                    <a:pt x="1206627" y="388112"/>
                  </a:lnTo>
                  <a:lnTo>
                    <a:pt x="911034" y="388112"/>
                  </a:lnTo>
                  <a:lnTo>
                    <a:pt x="911034" y="86398"/>
                  </a:lnTo>
                  <a:lnTo>
                    <a:pt x="1206627" y="77990"/>
                  </a:lnTo>
                  <a:lnTo>
                    <a:pt x="1206627" y="11633"/>
                  </a:lnTo>
                  <a:lnTo>
                    <a:pt x="844740" y="21907"/>
                  </a:lnTo>
                  <a:lnTo>
                    <a:pt x="844740" y="88277"/>
                  </a:lnTo>
                  <a:lnTo>
                    <a:pt x="844740" y="388112"/>
                  </a:lnTo>
                  <a:lnTo>
                    <a:pt x="844740" y="454456"/>
                  </a:lnTo>
                  <a:lnTo>
                    <a:pt x="844740" y="775335"/>
                  </a:lnTo>
                  <a:lnTo>
                    <a:pt x="538873" y="775335"/>
                  </a:lnTo>
                  <a:lnTo>
                    <a:pt x="512610" y="454456"/>
                  </a:lnTo>
                  <a:lnTo>
                    <a:pt x="844740" y="454456"/>
                  </a:lnTo>
                  <a:lnTo>
                    <a:pt x="844740" y="388112"/>
                  </a:lnTo>
                  <a:lnTo>
                    <a:pt x="507187" y="388112"/>
                  </a:lnTo>
                  <a:lnTo>
                    <a:pt x="483476" y="98539"/>
                  </a:lnTo>
                  <a:lnTo>
                    <a:pt x="844740" y="88277"/>
                  </a:lnTo>
                  <a:lnTo>
                    <a:pt x="844740" y="21907"/>
                  </a:lnTo>
                  <a:lnTo>
                    <a:pt x="472363" y="32473"/>
                  </a:lnTo>
                  <a:lnTo>
                    <a:pt x="472363" y="775335"/>
                  </a:lnTo>
                  <a:lnTo>
                    <a:pt x="71526" y="775335"/>
                  </a:lnTo>
                  <a:lnTo>
                    <a:pt x="95948" y="454456"/>
                  </a:lnTo>
                  <a:lnTo>
                    <a:pt x="446112" y="454456"/>
                  </a:lnTo>
                  <a:lnTo>
                    <a:pt x="472363" y="775335"/>
                  </a:lnTo>
                  <a:lnTo>
                    <a:pt x="472363" y="32473"/>
                  </a:lnTo>
                  <a:lnTo>
                    <a:pt x="440690" y="33375"/>
                  </a:lnTo>
                  <a:lnTo>
                    <a:pt x="440690" y="388112"/>
                  </a:lnTo>
                  <a:lnTo>
                    <a:pt x="101003" y="388112"/>
                  </a:lnTo>
                  <a:lnTo>
                    <a:pt x="122275" y="108788"/>
                  </a:lnTo>
                  <a:lnTo>
                    <a:pt x="417156" y="100418"/>
                  </a:lnTo>
                  <a:lnTo>
                    <a:pt x="440690" y="388112"/>
                  </a:lnTo>
                  <a:lnTo>
                    <a:pt x="440690" y="33375"/>
                  </a:lnTo>
                  <a:lnTo>
                    <a:pt x="60744" y="44157"/>
                  </a:lnTo>
                  <a:lnTo>
                    <a:pt x="58928" y="68160"/>
                  </a:lnTo>
                  <a:lnTo>
                    <a:pt x="5054" y="775335"/>
                  </a:lnTo>
                  <a:lnTo>
                    <a:pt x="0" y="841679"/>
                  </a:lnTo>
                  <a:lnTo>
                    <a:pt x="1649603" y="841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96" name="object 23"/>
          <p:cNvSpPr txBox="1"/>
          <p:nvPr/>
        </p:nvSpPr>
        <p:spPr>
          <a:xfrm>
            <a:off x="5418825" y="2512738"/>
            <a:ext cx="4738370" cy="49949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1115">
                <a:latin typeface="Times New Roman"/>
                <a:cs typeface="Times New Roman"/>
              </a:rPr>
              <a:t>D</a:t>
            </a:r>
            <a:r>
              <a:rPr dirty="0" sz="33400" spc="740">
                <a:latin typeface="Times New Roman"/>
                <a:cs typeface="Times New Roman"/>
              </a:rPr>
              <a:t>İ</a:t>
            </a:r>
            <a:endParaRPr sz="33400">
              <a:latin typeface="Times New Roman"/>
              <a:cs typeface="Times New Roman"/>
            </a:endParaRPr>
          </a:p>
        </p:txBody>
      </p:sp>
      <p:sp>
        <p:nvSpPr>
          <p:cNvPr id="1048697" name="object 24"/>
          <p:cNvSpPr txBox="1"/>
          <p:nvPr/>
        </p:nvSpPr>
        <p:spPr>
          <a:xfrm>
            <a:off x="14401939" y="2643683"/>
            <a:ext cx="287020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-1725">
                <a:latin typeface="Times New Roman"/>
                <a:cs typeface="Times New Roman"/>
              </a:rPr>
              <a:t>N</a:t>
            </a:r>
            <a:endParaRPr sz="33400">
              <a:latin typeface="Times New Roman"/>
              <a:cs typeface="Times New Roman"/>
            </a:endParaRPr>
          </a:p>
        </p:txBody>
      </p:sp>
      <p:pic>
        <p:nvPicPr>
          <p:cNvPr id="2097189" name="object 25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196152" y="2623837"/>
            <a:ext cx="4214106" cy="45973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object 2"/>
          <p:cNvSpPr txBox="1">
            <a:spLocks noGrp="1"/>
          </p:cNvSpPr>
          <p:nvPr>
            <p:ph type="title"/>
          </p:nvPr>
        </p:nvSpPr>
        <p:spPr>
          <a:xfrm>
            <a:off x="2749715" y="3304257"/>
            <a:ext cx="1278890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3175"/>
              <a:t>E</a:t>
            </a:r>
            <a:r>
              <a:rPr dirty="0" spc="4100"/>
              <a:t>L</a:t>
            </a:r>
            <a:r>
              <a:rPr dirty="0" spc="3270"/>
              <a:t>D</a:t>
            </a:r>
            <a:r>
              <a:rPr dirty="0" spc="2405"/>
              <a:t>İ</a:t>
            </a:r>
            <a:r>
              <a:rPr dirty="0" spc="2755"/>
              <a:t>V</a:t>
            </a:r>
            <a:r>
              <a:rPr dirty="0" spc="3175"/>
              <a:t>E</a:t>
            </a:r>
            <a:r>
              <a:rPr dirty="0" spc="585"/>
              <a:t>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grpSp>
        <p:nvGrpSpPr>
          <p:cNvPr id="69" name="object 3"/>
          <p:cNvGrpSpPr/>
          <p:nvPr/>
        </p:nvGrpSpPr>
        <p:grpSpPr>
          <a:xfrm>
            <a:off x="6989109" y="3267694"/>
            <a:ext cx="6430010" cy="4013835"/>
            <a:chOff x="6989109" y="3267694"/>
            <a:chExt cx="6430010" cy="4013835"/>
          </a:xfrm>
        </p:grpSpPr>
        <p:sp>
          <p:nvSpPr>
            <p:cNvPr id="1048700" name="object 4"/>
            <p:cNvSpPr/>
            <p:nvPr/>
          </p:nvSpPr>
          <p:spPr>
            <a:xfrm>
              <a:off x="7128901" y="3407416"/>
              <a:ext cx="6290310" cy="3874135"/>
            </a:xfrm>
            <a:custGeom>
              <a:avLst/>
              <a:ahLst/>
              <a:rect l="l" t="t" r="r" b="b"/>
              <a:pathLst>
                <a:path w="6290309" h="3874134">
                  <a:moveTo>
                    <a:pt x="4357142" y="3873780"/>
                  </a:moveTo>
                  <a:lnTo>
                    <a:pt x="4312593" y="3871904"/>
                  </a:lnTo>
                  <a:lnTo>
                    <a:pt x="4268230" y="3866276"/>
                  </a:lnTo>
                  <a:lnTo>
                    <a:pt x="4224307" y="3856897"/>
                  </a:lnTo>
                  <a:lnTo>
                    <a:pt x="4181074" y="3843765"/>
                  </a:lnTo>
                  <a:lnTo>
                    <a:pt x="4138783" y="3826882"/>
                  </a:lnTo>
                  <a:lnTo>
                    <a:pt x="4097685" y="3806248"/>
                  </a:lnTo>
                  <a:lnTo>
                    <a:pt x="4058033" y="3781861"/>
                  </a:lnTo>
                  <a:lnTo>
                    <a:pt x="4020078" y="3753723"/>
                  </a:lnTo>
                  <a:lnTo>
                    <a:pt x="3984072" y="3721832"/>
                  </a:lnTo>
                  <a:lnTo>
                    <a:pt x="3952166" y="3686944"/>
                  </a:lnTo>
                  <a:lnTo>
                    <a:pt x="3924013" y="3649978"/>
                  </a:lnTo>
                  <a:lnTo>
                    <a:pt x="3899614" y="3611187"/>
                  </a:lnTo>
                  <a:lnTo>
                    <a:pt x="3878969" y="3570822"/>
                  </a:lnTo>
                  <a:lnTo>
                    <a:pt x="3862077" y="3529134"/>
                  </a:lnTo>
                  <a:lnTo>
                    <a:pt x="3848939" y="3486376"/>
                  </a:lnTo>
                  <a:lnTo>
                    <a:pt x="3839555" y="3442798"/>
                  </a:lnTo>
                  <a:lnTo>
                    <a:pt x="3833925" y="3398652"/>
                  </a:lnTo>
                  <a:lnTo>
                    <a:pt x="3832048" y="3354190"/>
                  </a:lnTo>
                  <a:lnTo>
                    <a:pt x="3833925" y="3309663"/>
                  </a:lnTo>
                  <a:lnTo>
                    <a:pt x="3839555" y="3265324"/>
                  </a:lnTo>
                  <a:lnTo>
                    <a:pt x="3848939" y="3221422"/>
                  </a:lnTo>
                  <a:lnTo>
                    <a:pt x="3862077" y="3178211"/>
                  </a:lnTo>
                  <a:lnTo>
                    <a:pt x="3878969" y="3135941"/>
                  </a:lnTo>
                  <a:lnTo>
                    <a:pt x="3899614" y="3094864"/>
                  </a:lnTo>
                  <a:lnTo>
                    <a:pt x="3924013" y="3055232"/>
                  </a:lnTo>
                  <a:lnTo>
                    <a:pt x="3952166" y="3017296"/>
                  </a:lnTo>
                  <a:lnTo>
                    <a:pt x="3984072" y="2981308"/>
                  </a:lnTo>
                  <a:lnTo>
                    <a:pt x="4508292" y="2457352"/>
                  </a:lnTo>
                  <a:lnTo>
                    <a:pt x="524220" y="2457352"/>
                  </a:lnTo>
                  <a:lnTo>
                    <a:pt x="476943" y="2455246"/>
                  </a:lnTo>
                  <a:lnTo>
                    <a:pt x="430766" y="2449044"/>
                  </a:lnTo>
                  <a:lnTo>
                    <a:pt x="385884" y="2438917"/>
                  </a:lnTo>
                  <a:lnTo>
                    <a:pt x="342490" y="2425038"/>
                  </a:lnTo>
                  <a:lnTo>
                    <a:pt x="300779" y="2407580"/>
                  </a:lnTo>
                  <a:lnTo>
                    <a:pt x="260945" y="2386715"/>
                  </a:lnTo>
                  <a:lnTo>
                    <a:pt x="223181" y="2362616"/>
                  </a:lnTo>
                  <a:lnTo>
                    <a:pt x="187683" y="2335455"/>
                  </a:lnTo>
                  <a:lnTo>
                    <a:pt x="154644" y="2305405"/>
                  </a:lnTo>
                  <a:lnTo>
                    <a:pt x="124259" y="2272638"/>
                  </a:lnTo>
                  <a:lnTo>
                    <a:pt x="96721" y="2237327"/>
                  </a:lnTo>
                  <a:lnTo>
                    <a:pt x="72225" y="2199644"/>
                  </a:lnTo>
                  <a:lnTo>
                    <a:pt x="50965" y="2159761"/>
                  </a:lnTo>
                  <a:lnTo>
                    <a:pt x="33135" y="2117852"/>
                  </a:lnTo>
                  <a:lnTo>
                    <a:pt x="18930" y="2074088"/>
                  </a:lnTo>
                  <a:lnTo>
                    <a:pt x="8542" y="2028643"/>
                  </a:lnTo>
                  <a:lnTo>
                    <a:pt x="2168" y="1981688"/>
                  </a:lnTo>
                  <a:lnTo>
                    <a:pt x="0" y="1933396"/>
                  </a:lnTo>
                  <a:lnTo>
                    <a:pt x="2106" y="1886143"/>
                  </a:lnTo>
                  <a:lnTo>
                    <a:pt x="8312" y="1839990"/>
                  </a:lnTo>
                  <a:lnTo>
                    <a:pt x="18444" y="1795130"/>
                  </a:lnTo>
                  <a:lnTo>
                    <a:pt x="32330" y="1751758"/>
                  </a:lnTo>
                  <a:lnTo>
                    <a:pt x="49797" y="1710068"/>
                  </a:lnTo>
                  <a:lnTo>
                    <a:pt x="70672" y="1670254"/>
                  </a:lnTo>
                  <a:lnTo>
                    <a:pt x="94783" y="1632510"/>
                  </a:lnTo>
                  <a:lnTo>
                    <a:pt x="121958" y="1597030"/>
                  </a:lnTo>
                  <a:lnTo>
                    <a:pt x="152023" y="1564008"/>
                  </a:lnTo>
                  <a:lnTo>
                    <a:pt x="184807" y="1533637"/>
                  </a:lnTo>
                  <a:lnTo>
                    <a:pt x="220136" y="1506114"/>
                  </a:lnTo>
                  <a:lnTo>
                    <a:pt x="257838" y="1481630"/>
                  </a:lnTo>
                  <a:lnTo>
                    <a:pt x="297741" y="1460381"/>
                  </a:lnTo>
                  <a:lnTo>
                    <a:pt x="339671" y="1442560"/>
                  </a:lnTo>
                  <a:lnTo>
                    <a:pt x="383457" y="1428361"/>
                  </a:lnTo>
                  <a:lnTo>
                    <a:pt x="428925" y="1417979"/>
                  </a:lnTo>
                  <a:lnTo>
                    <a:pt x="475904" y="1411608"/>
                  </a:lnTo>
                  <a:lnTo>
                    <a:pt x="524220" y="1409441"/>
                  </a:lnTo>
                  <a:lnTo>
                    <a:pt x="4508292" y="1409441"/>
                  </a:lnTo>
                  <a:lnTo>
                    <a:pt x="3984072" y="892471"/>
                  </a:lnTo>
                  <a:lnTo>
                    <a:pt x="3952166" y="857583"/>
                  </a:lnTo>
                  <a:lnTo>
                    <a:pt x="3924013" y="820617"/>
                  </a:lnTo>
                  <a:lnTo>
                    <a:pt x="3899614" y="781826"/>
                  </a:lnTo>
                  <a:lnTo>
                    <a:pt x="3878969" y="741461"/>
                  </a:lnTo>
                  <a:lnTo>
                    <a:pt x="3862077" y="699773"/>
                  </a:lnTo>
                  <a:lnTo>
                    <a:pt x="3848939" y="657014"/>
                  </a:lnTo>
                  <a:lnTo>
                    <a:pt x="3839555" y="613436"/>
                  </a:lnTo>
                  <a:lnTo>
                    <a:pt x="3833925" y="569291"/>
                  </a:lnTo>
                  <a:lnTo>
                    <a:pt x="3832048" y="524829"/>
                  </a:lnTo>
                  <a:lnTo>
                    <a:pt x="3833925" y="480302"/>
                  </a:lnTo>
                  <a:lnTo>
                    <a:pt x="3839555" y="435962"/>
                  </a:lnTo>
                  <a:lnTo>
                    <a:pt x="3848939" y="392061"/>
                  </a:lnTo>
                  <a:lnTo>
                    <a:pt x="3862077" y="348849"/>
                  </a:lnTo>
                  <a:lnTo>
                    <a:pt x="3878969" y="306580"/>
                  </a:lnTo>
                  <a:lnTo>
                    <a:pt x="3899614" y="265503"/>
                  </a:lnTo>
                  <a:lnTo>
                    <a:pt x="3924013" y="225871"/>
                  </a:lnTo>
                  <a:lnTo>
                    <a:pt x="3952166" y="187935"/>
                  </a:lnTo>
                  <a:lnTo>
                    <a:pt x="3984072" y="151947"/>
                  </a:lnTo>
                  <a:lnTo>
                    <a:pt x="4018978" y="120057"/>
                  </a:lnTo>
                  <a:lnTo>
                    <a:pt x="4055962" y="91918"/>
                  </a:lnTo>
                  <a:lnTo>
                    <a:pt x="4094773" y="67532"/>
                  </a:lnTo>
                  <a:lnTo>
                    <a:pt x="4135158" y="46897"/>
                  </a:lnTo>
                  <a:lnTo>
                    <a:pt x="4176867" y="30014"/>
                  </a:lnTo>
                  <a:lnTo>
                    <a:pt x="4219647" y="16883"/>
                  </a:lnTo>
                  <a:lnTo>
                    <a:pt x="4263247" y="7503"/>
                  </a:lnTo>
                  <a:lnTo>
                    <a:pt x="4307415" y="1875"/>
                  </a:lnTo>
                  <a:lnTo>
                    <a:pt x="4351900" y="0"/>
                  </a:lnTo>
                  <a:lnTo>
                    <a:pt x="4396449" y="1875"/>
                  </a:lnTo>
                  <a:lnTo>
                    <a:pt x="4440811" y="7503"/>
                  </a:lnTo>
                  <a:lnTo>
                    <a:pt x="4484734" y="16883"/>
                  </a:lnTo>
                  <a:lnTo>
                    <a:pt x="4527967" y="30014"/>
                  </a:lnTo>
                  <a:lnTo>
                    <a:pt x="4570259" y="46897"/>
                  </a:lnTo>
                  <a:lnTo>
                    <a:pt x="4611356" y="67532"/>
                  </a:lnTo>
                  <a:lnTo>
                    <a:pt x="4651008" y="91918"/>
                  </a:lnTo>
                  <a:lnTo>
                    <a:pt x="4688963" y="120057"/>
                  </a:lnTo>
                  <a:lnTo>
                    <a:pt x="4724969" y="151947"/>
                  </a:lnTo>
                  <a:lnTo>
                    <a:pt x="6143858" y="1570121"/>
                  </a:lnTo>
                  <a:lnTo>
                    <a:pt x="6174663" y="1605008"/>
                  </a:lnTo>
                  <a:lnTo>
                    <a:pt x="6201836" y="1641965"/>
                  </a:lnTo>
                  <a:lnTo>
                    <a:pt x="6225371" y="1680733"/>
                  </a:lnTo>
                  <a:lnTo>
                    <a:pt x="6245260" y="1721054"/>
                  </a:lnTo>
                  <a:lnTo>
                    <a:pt x="6261496" y="1762669"/>
                  </a:lnTo>
                  <a:lnTo>
                    <a:pt x="6274072" y="1805318"/>
                  </a:lnTo>
                  <a:lnTo>
                    <a:pt x="6282980" y="1848744"/>
                  </a:lnTo>
                  <a:lnTo>
                    <a:pt x="6288214" y="1892688"/>
                  </a:lnTo>
                  <a:lnTo>
                    <a:pt x="6289766" y="1936890"/>
                  </a:lnTo>
                  <a:lnTo>
                    <a:pt x="6287629" y="1981092"/>
                  </a:lnTo>
                  <a:lnTo>
                    <a:pt x="6281796" y="2025035"/>
                  </a:lnTo>
                  <a:lnTo>
                    <a:pt x="6272260" y="2068461"/>
                  </a:lnTo>
                  <a:lnTo>
                    <a:pt x="6259013" y="2111110"/>
                  </a:lnTo>
                  <a:lnTo>
                    <a:pt x="6242048" y="2152725"/>
                  </a:lnTo>
                  <a:lnTo>
                    <a:pt x="6221359" y="2193046"/>
                  </a:lnTo>
                  <a:lnTo>
                    <a:pt x="6196937" y="2231814"/>
                  </a:lnTo>
                  <a:lnTo>
                    <a:pt x="6168776" y="2268771"/>
                  </a:lnTo>
                  <a:lnTo>
                    <a:pt x="6136869" y="2303659"/>
                  </a:lnTo>
                  <a:lnTo>
                    <a:pt x="4724969" y="3721832"/>
                  </a:lnTo>
                  <a:lnTo>
                    <a:pt x="4690063" y="3753723"/>
                  </a:lnTo>
                  <a:lnTo>
                    <a:pt x="4653079" y="3781861"/>
                  </a:lnTo>
                  <a:lnTo>
                    <a:pt x="4614268" y="3806248"/>
                  </a:lnTo>
                  <a:lnTo>
                    <a:pt x="4573883" y="3826882"/>
                  </a:lnTo>
                  <a:lnTo>
                    <a:pt x="4532174" y="3843765"/>
                  </a:lnTo>
                  <a:lnTo>
                    <a:pt x="4489394" y="3856897"/>
                  </a:lnTo>
                  <a:lnTo>
                    <a:pt x="4445794" y="3866276"/>
                  </a:lnTo>
                  <a:lnTo>
                    <a:pt x="4401626" y="3871904"/>
                  </a:lnTo>
                  <a:lnTo>
                    <a:pt x="4357142" y="3873780"/>
                  </a:lnTo>
                  <a:close/>
                </a:path>
              </a:pathLst>
            </a:custGeom>
            <a:solidFill>
              <a:srgbClr val="D8364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1" name="object 5"/>
            <p:cNvSpPr/>
            <p:nvPr/>
          </p:nvSpPr>
          <p:spPr>
            <a:xfrm>
              <a:off x="6989109" y="3267694"/>
              <a:ext cx="6290310" cy="3874135"/>
            </a:xfrm>
            <a:custGeom>
              <a:avLst/>
              <a:ahLst/>
              <a:rect l="l" t="t" r="r" b="b"/>
              <a:pathLst>
                <a:path w="6290309" h="3874134">
                  <a:moveTo>
                    <a:pt x="4357142" y="3873780"/>
                  </a:moveTo>
                  <a:lnTo>
                    <a:pt x="4312593" y="3871904"/>
                  </a:lnTo>
                  <a:lnTo>
                    <a:pt x="4268230" y="3866276"/>
                  </a:lnTo>
                  <a:lnTo>
                    <a:pt x="4224307" y="3856897"/>
                  </a:lnTo>
                  <a:lnTo>
                    <a:pt x="4181074" y="3843765"/>
                  </a:lnTo>
                  <a:lnTo>
                    <a:pt x="4138783" y="3826882"/>
                  </a:lnTo>
                  <a:lnTo>
                    <a:pt x="4097685" y="3806248"/>
                  </a:lnTo>
                  <a:lnTo>
                    <a:pt x="4058033" y="3781861"/>
                  </a:lnTo>
                  <a:lnTo>
                    <a:pt x="4020078" y="3753723"/>
                  </a:lnTo>
                  <a:lnTo>
                    <a:pt x="3984072" y="3721832"/>
                  </a:lnTo>
                  <a:lnTo>
                    <a:pt x="3952166" y="3686944"/>
                  </a:lnTo>
                  <a:lnTo>
                    <a:pt x="3924013" y="3649978"/>
                  </a:lnTo>
                  <a:lnTo>
                    <a:pt x="3899614" y="3611187"/>
                  </a:lnTo>
                  <a:lnTo>
                    <a:pt x="3878969" y="3570822"/>
                  </a:lnTo>
                  <a:lnTo>
                    <a:pt x="3862077" y="3529134"/>
                  </a:lnTo>
                  <a:lnTo>
                    <a:pt x="3848939" y="3486376"/>
                  </a:lnTo>
                  <a:lnTo>
                    <a:pt x="3839555" y="3442798"/>
                  </a:lnTo>
                  <a:lnTo>
                    <a:pt x="3833925" y="3398652"/>
                  </a:lnTo>
                  <a:lnTo>
                    <a:pt x="3832048" y="3354190"/>
                  </a:lnTo>
                  <a:lnTo>
                    <a:pt x="3833925" y="3309663"/>
                  </a:lnTo>
                  <a:lnTo>
                    <a:pt x="3839555" y="3265324"/>
                  </a:lnTo>
                  <a:lnTo>
                    <a:pt x="3848939" y="3221422"/>
                  </a:lnTo>
                  <a:lnTo>
                    <a:pt x="3862077" y="3178211"/>
                  </a:lnTo>
                  <a:lnTo>
                    <a:pt x="3878969" y="3135941"/>
                  </a:lnTo>
                  <a:lnTo>
                    <a:pt x="3899614" y="3094864"/>
                  </a:lnTo>
                  <a:lnTo>
                    <a:pt x="3924013" y="3055232"/>
                  </a:lnTo>
                  <a:lnTo>
                    <a:pt x="3952166" y="3017296"/>
                  </a:lnTo>
                  <a:lnTo>
                    <a:pt x="3984072" y="2981308"/>
                  </a:lnTo>
                  <a:lnTo>
                    <a:pt x="4508292" y="2457352"/>
                  </a:lnTo>
                  <a:lnTo>
                    <a:pt x="524220" y="2457352"/>
                  </a:lnTo>
                  <a:lnTo>
                    <a:pt x="476943" y="2455246"/>
                  </a:lnTo>
                  <a:lnTo>
                    <a:pt x="430766" y="2449044"/>
                  </a:lnTo>
                  <a:lnTo>
                    <a:pt x="385884" y="2438917"/>
                  </a:lnTo>
                  <a:lnTo>
                    <a:pt x="342490" y="2425038"/>
                  </a:lnTo>
                  <a:lnTo>
                    <a:pt x="300779" y="2407580"/>
                  </a:lnTo>
                  <a:lnTo>
                    <a:pt x="260945" y="2386715"/>
                  </a:lnTo>
                  <a:lnTo>
                    <a:pt x="223181" y="2362616"/>
                  </a:lnTo>
                  <a:lnTo>
                    <a:pt x="187683" y="2335455"/>
                  </a:lnTo>
                  <a:lnTo>
                    <a:pt x="154644" y="2305405"/>
                  </a:lnTo>
                  <a:lnTo>
                    <a:pt x="124259" y="2272638"/>
                  </a:lnTo>
                  <a:lnTo>
                    <a:pt x="96721" y="2237327"/>
                  </a:lnTo>
                  <a:lnTo>
                    <a:pt x="72225" y="2199644"/>
                  </a:lnTo>
                  <a:lnTo>
                    <a:pt x="50965" y="2159761"/>
                  </a:lnTo>
                  <a:lnTo>
                    <a:pt x="33135" y="2117852"/>
                  </a:lnTo>
                  <a:lnTo>
                    <a:pt x="18930" y="2074088"/>
                  </a:lnTo>
                  <a:lnTo>
                    <a:pt x="8542" y="2028643"/>
                  </a:lnTo>
                  <a:lnTo>
                    <a:pt x="2168" y="1981688"/>
                  </a:lnTo>
                  <a:lnTo>
                    <a:pt x="0" y="1933396"/>
                  </a:lnTo>
                  <a:lnTo>
                    <a:pt x="2106" y="1886143"/>
                  </a:lnTo>
                  <a:lnTo>
                    <a:pt x="8312" y="1839990"/>
                  </a:lnTo>
                  <a:lnTo>
                    <a:pt x="18444" y="1795130"/>
                  </a:lnTo>
                  <a:lnTo>
                    <a:pt x="32330" y="1751758"/>
                  </a:lnTo>
                  <a:lnTo>
                    <a:pt x="49797" y="1710068"/>
                  </a:lnTo>
                  <a:lnTo>
                    <a:pt x="70672" y="1670254"/>
                  </a:lnTo>
                  <a:lnTo>
                    <a:pt x="94783" y="1632510"/>
                  </a:lnTo>
                  <a:lnTo>
                    <a:pt x="121958" y="1597030"/>
                  </a:lnTo>
                  <a:lnTo>
                    <a:pt x="152023" y="1564008"/>
                  </a:lnTo>
                  <a:lnTo>
                    <a:pt x="184807" y="1533637"/>
                  </a:lnTo>
                  <a:lnTo>
                    <a:pt x="220136" y="1506114"/>
                  </a:lnTo>
                  <a:lnTo>
                    <a:pt x="257838" y="1481630"/>
                  </a:lnTo>
                  <a:lnTo>
                    <a:pt x="297741" y="1460381"/>
                  </a:lnTo>
                  <a:lnTo>
                    <a:pt x="339671" y="1442560"/>
                  </a:lnTo>
                  <a:lnTo>
                    <a:pt x="383457" y="1428361"/>
                  </a:lnTo>
                  <a:lnTo>
                    <a:pt x="428925" y="1417979"/>
                  </a:lnTo>
                  <a:lnTo>
                    <a:pt x="475904" y="1411608"/>
                  </a:lnTo>
                  <a:lnTo>
                    <a:pt x="524220" y="1409441"/>
                  </a:lnTo>
                  <a:lnTo>
                    <a:pt x="4508292" y="1409441"/>
                  </a:lnTo>
                  <a:lnTo>
                    <a:pt x="3984072" y="892471"/>
                  </a:lnTo>
                  <a:lnTo>
                    <a:pt x="3952166" y="857583"/>
                  </a:lnTo>
                  <a:lnTo>
                    <a:pt x="3924013" y="820617"/>
                  </a:lnTo>
                  <a:lnTo>
                    <a:pt x="3899614" y="781826"/>
                  </a:lnTo>
                  <a:lnTo>
                    <a:pt x="3878969" y="741461"/>
                  </a:lnTo>
                  <a:lnTo>
                    <a:pt x="3862077" y="699773"/>
                  </a:lnTo>
                  <a:lnTo>
                    <a:pt x="3848939" y="657014"/>
                  </a:lnTo>
                  <a:lnTo>
                    <a:pt x="3839555" y="613436"/>
                  </a:lnTo>
                  <a:lnTo>
                    <a:pt x="3833925" y="569291"/>
                  </a:lnTo>
                  <a:lnTo>
                    <a:pt x="3832048" y="524829"/>
                  </a:lnTo>
                  <a:lnTo>
                    <a:pt x="3833925" y="480302"/>
                  </a:lnTo>
                  <a:lnTo>
                    <a:pt x="3839555" y="435962"/>
                  </a:lnTo>
                  <a:lnTo>
                    <a:pt x="3848939" y="392061"/>
                  </a:lnTo>
                  <a:lnTo>
                    <a:pt x="3862077" y="348849"/>
                  </a:lnTo>
                  <a:lnTo>
                    <a:pt x="3878969" y="306580"/>
                  </a:lnTo>
                  <a:lnTo>
                    <a:pt x="3899614" y="265503"/>
                  </a:lnTo>
                  <a:lnTo>
                    <a:pt x="3924013" y="225871"/>
                  </a:lnTo>
                  <a:lnTo>
                    <a:pt x="3952166" y="187935"/>
                  </a:lnTo>
                  <a:lnTo>
                    <a:pt x="3984072" y="151947"/>
                  </a:lnTo>
                  <a:lnTo>
                    <a:pt x="4018978" y="120057"/>
                  </a:lnTo>
                  <a:lnTo>
                    <a:pt x="4055962" y="91918"/>
                  </a:lnTo>
                  <a:lnTo>
                    <a:pt x="4094773" y="67532"/>
                  </a:lnTo>
                  <a:lnTo>
                    <a:pt x="4135158" y="46897"/>
                  </a:lnTo>
                  <a:lnTo>
                    <a:pt x="4176867" y="30014"/>
                  </a:lnTo>
                  <a:lnTo>
                    <a:pt x="4219647" y="16883"/>
                  </a:lnTo>
                  <a:lnTo>
                    <a:pt x="4263247" y="7503"/>
                  </a:lnTo>
                  <a:lnTo>
                    <a:pt x="4307415" y="1875"/>
                  </a:lnTo>
                  <a:lnTo>
                    <a:pt x="4351900" y="0"/>
                  </a:lnTo>
                  <a:lnTo>
                    <a:pt x="4396449" y="1875"/>
                  </a:lnTo>
                  <a:lnTo>
                    <a:pt x="4440811" y="7503"/>
                  </a:lnTo>
                  <a:lnTo>
                    <a:pt x="4484734" y="16883"/>
                  </a:lnTo>
                  <a:lnTo>
                    <a:pt x="4527967" y="30014"/>
                  </a:lnTo>
                  <a:lnTo>
                    <a:pt x="4570259" y="46897"/>
                  </a:lnTo>
                  <a:lnTo>
                    <a:pt x="4611356" y="67532"/>
                  </a:lnTo>
                  <a:lnTo>
                    <a:pt x="4651008" y="91918"/>
                  </a:lnTo>
                  <a:lnTo>
                    <a:pt x="4688963" y="120057"/>
                  </a:lnTo>
                  <a:lnTo>
                    <a:pt x="4724969" y="151947"/>
                  </a:lnTo>
                  <a:lnTo>
                    <a:pt x="6143858" y="1570121"/>
                  </a:lnTo>
                  <a:lnTo>
                    <a:pt x="6174663" y="1605008"/>
                  </a:lnTo>
                  <a:lnTo>
                    <a:pt x="6201836" y="1641965"/>
                  </a:lnTo>
                  <a:lnTo>
                    <a:pt x="6225371" y="1680733"/>
                  </a:lnTo>
                  <a:lnTo>
                    <a:pt x="6245260" y="1721054"/>
                  </a:lnTo>
                  <a:lnTo>
                    <a:pt x="6261496" y="1762669"/>
                  </a:lnTo>
                  <a:lnTo>
                    <a:pt x="6274072" y="1805318"/>
                  </a:lnTo>
                  <a:lnTo>
                    <a:pt x="6282980" y="1848744"/>
                  </a:lnTo>
                  <a:lnTo>
                    <a:pt x="6288214" y="1892688"/>
                  </a:lnTo>
                  <a:lnTo>
                    <a:pt x="6289766" y="1936890"/>
                  </a:lnTo>
                  <a:lnTo>
                    <a:pt x="6287629" y="1981092"/>
                  </a:lnTo>
                  <a:lnTo>
                    <a:pt x="6281796" y="2025035"/>
                  </a:lnTo>
                  <a:lnTo>
                    <a:pt x="6272260" y="2068461"/>
                  </a:lnTo>
                  <a:lnTo>
                    <a:pt x="6259013" y="2111110"/>
                  </a:lnTo>
                  <a:lnTo>
                    <a:pt x="6242048" y="2152725"/>
                  </a:lnTo>
                  <a:lnTo>
                    <a:pt x="6221359" y="2193046"/>
                  </a:lnTo>
                  <a:lnTo>
                    <a:pt x="6196937" y="2231814"/>
                  </a:lnTo>
                  <a:lnTo>
                    <a:pt x="6168776" y="2268771"/>
                  </a:lnTo>
                  <a:lnTo>
                    <a:pt x="6136869" y="2303659"/>
                  </a:lnTo>
                  <a:lnTo>
                    <a:pt x="4724969" y="3721832"/>
                  </a:lnTo>
                  <a:lnTo>
                    <a:pt x="4690063" y="3753723"/>
                  </a:lnTo>
                  <a:lnTo>
                    <a:pt x="4653079" y="3781861"/>
                  </a:lnTo>
                  <a:lnTo>
                    <a:pt x="4614268" y="3806248"/>
                  </a:lnTo>
                  <a:lnTo>
                    <a:pt x="4573883" y="3826882"/>
                  </a:lnTo>
                  <a:lnTo>
                    <a:pt x="4532174" y="3843765"/>
                  </a:lnTo>
                  <a:lnTo>
                    <a:pt x="4489394" y="3856897"/>
                  </a:lnTo>
                  <a:lnTo>
                    <a:pt x="4445794" y="3866276"/>
                  </a:lnTo>
                  <a:lnTo>
                    <a:pt x="4401626" y="3871904"/>
                  </a:lnTo>
                  <a:lnTo>
                    <a:pt x="4357142" y="3873780"/>
                  </a:lnTo>
                  <a:close/>
                </a:path>
              </a:pathLst>
            </a:custGeom>
            <a:solidFill>
              <a:srgbClr val="E7586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2" name="object 6"/>
            <p:cNvSpPr/>
            <p:nvPr/>
          </p:nvSpPr>
          <p:spPr>
            <a:xfrm>
              <a:off x="7214523" y="3377342"/>
              <a:ext cx="4379595" cy="1824355"/>
            </a:xfrm>
            <a:custGeom>
              <a:avLst/>
              <a:ahLst/>
              <a:rect l="l" t="t" r="r" b="b"/>
              <a:pathLst>
                <a:path w="4379595" h="1824354">
                  <a:moveTo>
                    <a:pt x="3828553" y="650088"/>
                  </a:moveTo>
                  <a:lnTo>
                    <a:pt x="3789237" y="639609"/>
                  </a:lnTo>
                  <a:lnTo>
                    <a:pt x="3765647" y="608171"/>
                  </a:lnTo>
                  <a:lnTo>
                    <a:pt x="3749173" y="561988"/>
                  </a:lnTo>
                  <a:lnTo>
                    <a:pt x="3737835" y="515143"/>
                  </a:lnTo>
                  <a:lnTo>
                    <a:pt x="3731570" y="468014"/>
                  </a:lnTo>
                  <a:lnTo>
                    <a:pt x="3730315" y="420980"/>
                  </a:lnTo>
                  <a:lnTo>
                    <a:pt x="3734007" y="374419"/>
                  </a:lnTo>
                  <a:lnTo>
                    <a:pt x="3742583" y="328707"/>
                  </a:lnTo>
                  <a:lnTo>
                    <a:pt x="3755979" y="284224"/>
                  </a:lnTo>
                  <a:lnTo>
                    <a:pt x="3774133" y="241347"/>
                  </a:lnTo>
                  <a:lnTo>
                    <a:pt x="3796982" y="200454"/>
                  </a:lnTo>
                  <a:lnTo>
                    <a:pt x="3824462" y="161923"/>
                  </a:lnTo>
                  <a:lnTo>
                    <a:pt x="3856511" y="126132"/>
                  </a:lnTo>
                  <a:lnTo>
                    <a:pt x="3892321" y="94099"/>
                  </a:lnTo>
                  <a:lnTo>
                    <a:pt x="3930871" y="66632"/>
                  </a:lnTo>
                  <a:lnTo>
                    <a:pt x="3971785" y="43795"/>
                  </a:lnTo>
                  <a:lnTo>
                    <a:pt x="4014683" y="25650"/>
                  </a:lnTo>
                  <a:lnTo>
                    <a:pt x="4059189" y="12261"/>
                  </a:lnTo>
                  <a:lnTo>
                    <a:pt x="4104923" y="3689"/>
                  </a:lnTo>
                  <a:lnTo>
                    <a:pt x="4151508" y="0"/>
                  </a:lnTo>
                  <a:lnTo>
                    <a:pt x="4198566" y="1254"/>
                  </a:lnTo>
                  <a:lnTo>
                    <a:pt x="4245718" y="7516"/>
                  </a:lnTo>
                  <a:lnTo>
                    <a:pt x="4292587" y="18848"/>
                  </a:lnTo>
                  <a:lnTo>
                    <a:pt x="4338794" y="35313"/>
                  </a:lnTo>
                  <a:lnTo>
                    <a:pt x="4374615" y="72863"/>
                  </a:lnTo>
                  <a:lnTo>
                    <a:pt x="4379093" y="99170"/>
                  </a:lnTo>
                  <a:lnTo>
                    <a:pt x="4373742" y="126132"/>
                  </a:lnTo>
                  <a:lnTo>
                    <a:pt x="4365970" y="137477"/>
                  </a:lnTo>
                  <a:lnTo>
                    <a:pt x="4183514" y="137477"/>
                  </a:lnTo>
                  <a:lnTo>
                    <a:pt x="4133038" y="138882"/>
                  </a:lnTo>
                  <a:lnTo>
                    <a:pt x="4083663" y="148597"/>
                  </a:lnTo>
                  <a:lnTo>
                    <a:pt x="4036610" y="166256"/>
                  </a:lnTo>
                  <a:lnTo>
                    <a:pt x="3993104" y="191492"/>
                  </a:lnTo>
                  <a:lnTo>
                    <a:pt x="3954365" y="223937"/>
                  </a:lnTo>
                  <a:lnTo>
                    <a:pt x="3921904" y="262656"/>
                  </a:lnTo>
                  <a:lnTo>
                    <a:pt x="3896655" y="306141"/>
                  </a:lnTo>
                  <a:lnTo>
                    <a:pt x="3878988" y="353169"/>
                  </a:lnTo>
                  <a:lnTo>
                    <a:pt x="3869268" y="402520"/>
                  </a:lnTo>
                  <a:lnTo>
                    <a:pt x="3867861" y="452971"/>
                  </a:lnTo>
                  <a:lnTo>
                    <a:pt x="3875136" y="503299"/>
                  </a:lnTo>
                  <a:lnTo>
                    <a:pt x="3891459" y="552283"/>
                  </a:lnTo>
                  <a:lnTo>
                    <a:pt x="3896810" y="579245"/>
                  </a:lnTo>
                  <a:lnTo>
                    <a:pt x="3878681" y="627929"/>
                  </a:lnTo>
                  <a:lnTo>
                    <a:pt x="3839911" y="649215"/>
                  </a:lnTo>
                  <a:lnTo>
                    <a:pt x="3833905" y="649979"/>
                  </a:lnTo>
                  <a:lnTo>
                    <a:pt x="3828553" y="650088"/>
                  </a:lnTo>
                  <a:close/>
                </a:path>
                <a:path w="4379595" h="1824354">
                  <a:moveTo>
                    <a:pt x="4309852" y="166411"/>
                  </a:moveTo>
                  <a:lnTo>
                    <a:pt x="4282877" y="161062"/>
                  </a:lnTo>
                  <a:lnTo>
                    <a:pt x="4233868" y="144748"/>
                  </a:lnTo>
                  <a:lnTo>
                    <a:pt x="4183514" y="137477"/>
                  </a:lnTo>
                  <a:lnTo>
                    <a:pt x="4365970" y="137477"/>
                  </a:lnTo>
                  <a:lnTo>
                    <a:pt x="4358561" y="148291"/>
                  </a:lnTo>
                  <a:lnTo>
                    <a:pt x="4336173" y="161936"/>
                  </a:lnTo>
                  <a:lnTo>
                    <a:pt x="4309852" y="166411"/>
                  </a:lnTo>
                  <a:close/>
                </a:path>
                <a:path w="4379595" h="1824354">
                  <a:moveTo>
                    <a:pt x="75138" y="1823749"/>
                  </a:moveTo>
                  <a:lnTo>
                    <a:pt x="65855" y="1822657"/>
                  </a:lnTo>
                  <a:lnTo>
                    <a:pt x="58537" y="1820256"/>
                  </a:lnTo>
                  <a:lnTo>
                    <a:pt x="52531" y="1817854"/>
                  </a:lnTo>
                  <a:lnTo>
                    <a:pt x="47179" y="1816763"/>
                  </a:lnTo>
                  <a:lnTo>
                    <a:pt x="20968" y="1801590"/>
                  </a:lnTo>
                  <a:lnTo>
                    <a:pt x="5242" y="1779213"/>
                  </a:lnTo>
                  <a:lnTo>
                    <a:pt x="0" y="1752906"/>
                  </a:lnTo>
                  <a:lnTo>
                    <a:pt x="5242" y="1725944"/>
                  </a:lnTo>
                  <a:lnTo>
                    <a:pt x="24766" y="1681807"/>
                  </a:lnTo>
                  <a:lnTo>
                    <a:pt x="48797" y="1640977"/>
                  </a:lnTo>
                  <a:lnTo>
                    <a:pt x="76986" y="1603643"/>
                  </a:lnTo>
                  <a:lnTo>
                    <a:pt x="108988" y="1569993"/>
                  </a:lnTo>
                  <a:lnTo>
                    <a:pt x="144456" y="1540217"/>
                  </a:lnTo>
                  <a:lnTo>
                    <a:pt x="183043" y="1514504"/>
                  </a:lnTo>
                  <a:lnTo>
                    <a:pt x="224403" y="1493041"/>
                  </a:lnTo>
                  <a:lnTo>
                    <a:pt x="268189" y="1476020"/>
                  </a:lnTo>
                  <a:lnTo>
                    <a:pt x="314055" y="1463628"/>
                  </a:lnTo>
                  <a:lnTo>
                    <a:pt x="361654" y="1456054"/>
                  </a:lnTo>
                  <a:lnTo>
                    <a:pt x="410639" y="1453487"/>
                  </a:lnTo>
                  <a:lnTo>
                    <a:pt x="3136583" y="1453487"/>
                  </a:lnTo>
                  <a:lnTo>
                    <a:pt x="3165196" y="1458508"/>
                  </a:lnTo>
                  <a:lnTo>
                    <a:pt x="3187257" y="1472699"/>
                  </a:lnTo>
                  <a:lnTo>
                    <a:pt x="3201455" y="1494748"/>
                  </a:lnTo>
                  <a:lnTo>
                    <a:pt x="3206479" y="1523348"/>
                  </a:lnTo>
                  <a:lnTo>
                    <a:pt x="3201455" y="1551947"/>
                  </a:lnTo>
                  <a:lnTo>
                    <a:pt x="3187257" y="1573997"/>
                  </a:lnTo>
                  <a:lnTo>
                    <a:pt x="3165196" y="1588187"/>
                  </a:lnTo>
                  <a:lnTo>
                    <a:pt x="3136583" y="1593208"/>
                  </a:lnTo>
                  <a:lnTo>
                    <a:pt x="410639" y="1593208"/>
                  </a:lnTo>
                  <a:lnTo>
                    <a:pt x="358105" y="1597791"/>
                  </a:lnTo>
                  <a:lnTo>
                    <a:pt x="308749" y="1611050"/>
                  </a:lnTo>
                  <a:lnTo>
                    <a:pt x="263185" y="1632253"/>
                  </a:lnTo>
                  <a:lnTo>
                    <a:pt x="222021" y="1660666"/>
                  </a:lnTo>
                  <a:lnTo>
                    <a:pt x="185871" y="1695556"/>
                  </a:lnTo>
                  <a:lnTo>
                    <a:pt x="155345" y="1736189"/>
                  </a:lnTo>
                  <a:lnTo>
                    <a:pt x="131055" y="1781833"/>
                  </a:lnTo>
                  <a:lnTo>
                    <a:pt x="119369" y="1800171"/>
                  </a:lnTo>
                  <a:lnTo>
                    <a:pt x="105717" y="1813270"/>
                  </a:lnTo>
                  <a:lnTo>
                    <a:pt x="90755" y="1821129"/>
                  </a:lnTo>
                  <a:lnTo>
                    <a:pt x="75138" y="1823749"/>
                  </a:lnTo>
                  <a:close/>
                </a:path>
                <a:path w="4379595" h="1824354">
                  <a:moveTo>
                    <a:pt x="3569938" y="1621153"/>
                  </a:moveTo>
                  <a:lnTo>
                    <a:pt x="3534007" y="1613730"/>
                  </a:lnTo>
                  <a:lnTo>
                    <a:pt x="3502663" y="1593208"/>
                  </a:lnTo>
                  <a:lnTo>
                    <a:pt x="3480493" y="1562208"/>
                  </a:lnTo>
                  <a:lnTo>
                    <a:pt x="3472083" y="1523348"/>
                  </a:lnTo>
                  <a:lnTo>
                    <a:pt x="3479510" y="1484488"/>
                  </a:lnTo>
                  <a:lnTo>
                    <a:pt x="3500042" y="1453487"/>
                  </a:lnTo>
                  <a:lnTo>
                    <a:pt x="3531058" y="1432965"/>
                  </a:lnTo>
                  <a:lnTo>
                    <a:pt x="3569938" y="1425543"/>
                  </a:lnTo>
                  <a:lnTo>
                    <a:pt x="3608818" y="1432965"/>
                  </a:lnTo>
                  <a:lnTo>
                    <a:pt x="3639834" y="1453487"/>
                  </a:lnTo>
                  <a:lnTo>
                    <a:pt x="3660366" y="1484488"/>
                  </a:lnTo>
                  <a:lnTo>
                    <a:pt x="3667792" y="1523348"/>
                  </a:lnTo>
                  <a:lnTo>
                    <a:pt x="3660366" y="1562208"/>
                  </a:lnTo>
                  <a:lnTo>
                    <a:pt x="3639834" y="1593208"/>
                  </a:lnTo>
                  <a:lnTo>
                    <a:pt x="3608818" y="1613730"/>
                  </a:lnTo>
                  <a:lnTo>
                    <a:pt x="3569938" y="1621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703" name="object 7"/>
          <p:cNvSpPr txBox="1"/>
          <p:nvPr/>
        </p:nvSpPr>
        <p:spPr>
          <a:xfrm>
            <a:off x="4068229" y="2643681"/>
            <a:ext cx="2925445" cy="49949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6555">
                <a:latin typeface="Calibri"/>
                <a:cs typeface="Calibri"/>
              </a:rPr>
              <a:t>T</a:t>
            </a:r>
            <a:endParaRPr sz="33400">
              <a:latin typeface="Calibri"/>
              <a:cs typeface="Calibri"/>
            </a:endParaRPr>
          </a:p>
        </p:txBody>
      </p:sp>
      <p:sp>
        <p:nvSpPr>
          <p:cNvPr id="1048704" name="object 8"/>
          <p:cNvSpPr txBox="1"/>
          <p:nvPr/>
        </p:nvSpPr>
        <p:spPr>
          <a:xfrm>
            <a:off x="13034915" y="2512736"/>
            <a:ext cx="297180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3870">
                <a:latin typeface="Calibri"/>
                <a:cs typeface="Calibri"/>
              </a:rPr>
              <a:t>A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object 2"/>
          <p:cNvSpPr txBox="1">
            <a:spLocks noGrp="1"/>
          </p:cNvSpPr>
          <p:nvPr>
            <p:ph type="title"/>
          </p:nvPr>
        </p:nvSpPr>
        <p:spPr>
          <a:xfrm>
            <a:off x="4897136" y="3304260"/>
            <a:ext cx="849376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4575"/>
              <a:t>T</a:t>
            </a:r>
            <a:r>
              <a:rPr dirty="0" spc="2014"/>
              <a:t>O</a:t>
            </a:r>
            <a:r>
              <a:rPr dirty="0" spc="5010"/>
              <a:t>K</a:t>
            </a:r>
            <a:r>
              <a:rPr dirty="0" spc="270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098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59"/>
                </a:lnTo>
                <a:lnTo>
                  <a:pt x="2263533" y="1561782"/>
                </a:lnTo>
                <a:lnTo>
                  <a:pt x="2260181" y="1609648"/>
                </a:lnTo>
                <a:lnTo>
                  <a:pt x="2243239" y="1660461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41"/>
                </a:lnTo>
                <a:lnTo>
                  <a:pt x="2321280" y="1612049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81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16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43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17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21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17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27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82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62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52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7997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46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39"/>
                </a:lnTo>
                <a:lnTo>
                  <a:pt x="1705279" y="2097201"/>
                </a:lnTo>
                <a:lnTo>
                  <a:pt x="1757768" y="2110257"/>
                </a:lnTo>
                <a:lnTo>
                  <a:pt x="1812099" y="2118842"/>
                </a:lnTo>
                <a:lnTo>
                  <a:pt x="1861007" y="2122576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57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55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08"/>
                </a:lnTo>
                <a:lnTo>
                  <a:pt x="2376322" y="741108"/>
                </a:lnTo>
                <a:lnTo>
                  <a:pt x="2387092" y="691553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80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42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grpSp>
        <p:nvGrpSpPr>
          <p:cNvPr id="72" name="object 3"/>
          <p:cNvGrpSpPr/>
          <p:nvPr/>
        </p:nvGrpSpPr>
        <p:grpSpPr>
          <a:xfrm>
            <a:off x="1633457" y="3262173"/>
            <a:ext cx="7473950" cy="4732655"/>
            <a:chOff x="1633457" y="3262173"/>
            <a:chExt cx="7473950" cy="4732655"/>
          </a:xfrm>
        </p:grpSpPr>
        <p:sp>
          <p:nvSpPr>
            <p:cNvPr id="1048707" name="object 4"/>
            <p:cNvSpPr/>
            <p:nvPr/>
          </p:nvSpPr>
          <p:spPr>
            <a:xfrm>
              <a:off x="5150651" y="4557118"/>
              <a:ext cx="882650" cy="662305"/>
            </a:xfrm>
            <a:custGeom>
              <a:avLst/>
              <a:ahLst/>
              <a:rect l="l" t="t" r="r" b="b"/>
              <a:pathLst>
                <a:path w="882650" h="662304">
                  <a:moveTo>
                    <a:pt x="729447" y="661991"/>
                  </a:moveTo>
                  <a:lnTo>
                    <a:pt x="0" y="610925"/>
                  </a:lnTo>
                  <a:lnTo>
                    <a:pt x="53259" y="548602"/>
                  </a:lnTo>
                  <a:lnTo>
                    <a:pt x="112178" y="437280"/>
                  </a:lnTo>
                  <a:lnTo>
                    <a:pt x="260604" y="479570"/>
                  </a:lnTo>
                  <a:lnTo>
                    <a:pt x="745057" y="0"/>
                  </a:lnTo>
                  <a:lnTo>
                    <a:pt x="882110" y="95504"/>
                  </a:lnTo>
                  <a:lnTo>
                    <a:pt x="536663" y="535652"/>
                  </a:lnTo>
                  <a:lnTo>
                    <a:pt x="705403" y="548602"/>
                  </a:lnTo>
                  <a:lnTo>
                    <a:pt x="729447" y="661991"/>
                  </a:lnTo>
                  <a:close/>
                </a:path>
              </a:pathLst>
            </a:custGeom>
            <a:solidFill>
              <a:srgbClr val="BE824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8" name="object 5"/>
            <p:cNvSpPr/>
            <p:nvPr/>
          </p:nvSpPr>
          <p:spPr>
            <a:xfrm>
              <a:off x="2099039" y="4502584"/>
              <a:ext cx="6501765" cy="1071880"/>
            </a:xfrm>
            <a:custGeom>
              <a:avLst/>
              <a:ahLst/>
              <a:rect l="l" t="t" r="r" b="b"/>
              <a:pathLst>
                <a:path w="6501765" h="1071879">
                  <a:moveTo>
                    <a:pt x="753428" y="1071366"/>
                  </a:moveTo>
                  <a:lnTo>
                    <a:pt x="0" y="415035"/>
                  </a:lnTo>
                  <a:lnTo>
                    <a:pt x="159881" y="0"/>
                  </a:lnTo>
                  <a:lnTo>
                    <a:pt x="230876" y="2409"/>
                  </a:lnTo>
                  <a:lnTo>
                    <a:pt x="443864" y="10860"/>
                  </a:lnTo>
                  <a:lnTo>
                    <a:pt x="798846" y="27190"/>
                  </a:lnTo>
                  <a:lnTo>
                    <a:pt x="1295824" y="53235"/>
                  </a:lnTo>
                  <a:lnTo>
                    <a:pt x="1346113" y="56704"/>
                  </a:lnTo>
                  <a:lnTo>
                    <a:pt x="1396021" y="61459"/>
                  </a:lnTo>
                  <a:lnTo>
                    <a:pt x="1445565" y="67443"/>
                  </a:lnTo>
                  <a:lnTo>
                    <a:pt x="1494762" y="74596"/>
                  </a:lnTo>
                  <a:lnTo>
                    <a:pt x="1543631" y="82859"/>
                  </a:lnTo>
                  <a:lnTo>
                    <a:pt x="1592188" y="92174"/>
                  </a:lnTo>
                  <a:lnTo>
                    <a:pt x="1640452" y="102482"/>
                  </a:lnTo>
                  <a:lnTo>
                    <a:pt x="1688439" y="113723"/>
                  </a:lnTo>
                  <a:lnTo>
                    <a:pt x="1736168" y="125840"/>
                  </a:lnTo>
                  <a:lnTo>
                    <a:pt x="1783656" y="138772"/>
                  </a:lnTo>
                  <a:lnTo>
                    <a:pt x="1830920" y="152461"/>
                  </a:lnTo>
                  <a:lnTo>
                    <a:pt x="1877978" y="166847"/>
                  </a:lnTo>
                  <a:lnTo>
                    <a:pt x="1924847" y="181873"/>
                  </a:lnTo>
                  <a:lnTo>
                    <a:pt x="1971545" y="197479"/>
                  </a:lnTo>
                  <a:lnTo>
                    <a:pt x="2018090" y="213607"/>
                  </a:lnTo>
                  <a:lnTo>
                    <a:pt x="2064499" y="230196"/>
                  </a:lnTo>
                  <a:lnTo>
                    <a:pt x="2110789" y="247189"/>
                  </a:lnTo>
                  <a:lnTo>
                    <a:pt x="2156978" y="264526"/>
                  </a:lnTo>
                  <a:lnTo>
                    <a:pt x="2203084" y="282148"/>
                  </a:lnTo>
                  <a:lnTo>
                    <a:pt x="2249124" y="299998"/>
                  </a:lnTo>
                  <a:lnTo>
                    <a:pt x="2295116" y="318014"/>
                  </a:lnTo>
                  <a:lnTo>
                    <a:pt x="2341077" y="336140"/>
                  </a:lnTo>
                  <a:lnTo>
                    <a:pt x="2432976" y="372481"/>
                  </a:lnTo>
                  <a:lnTo>
                    <a:pt x="2478950" y="390578"/>
                  </a:lnTo>
                  <a:lnTo>
                    <a:pt x="2524962" y="408549"/>
                  </a:lnTo>
                  <a:lnTo>
                    <a:pt x="2571032" y="426334"/>
                  </a:lnTo>
                  <a:lnTo>
                    <a:pt x="2617176" y="443873"/>
                  </a:lnTo>
                  <a:lnTo>
                    <a:pt x="2663411" y="461109"/>
                  </a:lnTo>
                  <a:lnTo>
                    <a:pt x="2709756" y="477982"/>
                  </a:lnTo>
                  <a:lnTo>
                    <a:pt x="2756228" y="494434"/>
                  </a:lnTo>
                  <a:lnTo>
                    <a:pt x="2802845" y="510405"/>
                  </a:lnTo>
                  <a:lnTo>
                    <a:pt x="2849623" y="525836"/>
                  </a:lnTo>
                  <a:lnTo>
                    <a:pt x="2896580" y="540668"/>
                  </a:lnTo>
                  <a:lnTo>
                    <a:pt x="2943735" y="554844"/>
                  </a:lnTo>
                  <a:lnTo>
                    <a:pt x="2991104" y="568303"/>
                  </a:lnTo>
                  <a:lnTo>
                    <a:pt x="3038706" y="580986"/>
                  </a:lnTo>
                  <a:lnTo>
                    <a:pt x="3086557" y="592835"/>
                  </a:lnTo>
                  <a:lnTo>
                    <a:pt x="3134674" y="603792"/>
                  </a:lnTo>
                  <a:lnTo>
                    <a:pt x="3183077" y="613796"/>
                  </a:lnTo>
                  <a:lnTo>
                    <a:pt x="3231782" y="622789"/>
                  </a:lnTo>
                  <a:lnTo>
                    <a:pt x="3280806" y="630712"/>
                  </a:lnTo>
                  <a:lnTo>
                    <a:pt x="3330168" y="637506"/>
                  </a:lnTo>
                  <a:lnTo>
                    <a:pt x="3379884" y="643112"/>
                  </a:lnTo>
                  <a:lnTo>
                    <a:pt x="3429973" y="647472"/>
                  </a:lnTo>
                  <a:lnTo>
                    <a:pt x="4221950" y="652402"/>
                  </a:lnTo>
                  <a:lnTo>
                    <a:pt x="5228918" y="608943"/>
                  </a:lnTo>
                  <a:lnTo>
                    <a:pt x="6094466" y="555041"/>
                  </a:lnTo>
                  <a:lnTo>
                    <a:pt x="6462184" y="528641"/>
                  </a:lnTo>
                  <a:lnTo>
                    <a:pt x="6501640" y="647472"/>
                  </a:lnTo>
                  <a:lnTo>
                    <a:pt x="6462184" y="877812"/>
                  </a:lnTo>
                  <a:lnTo>
                    <a:pt x="6041470" y="1031392"/>
                  </a:lnTo>
                  <a:lnTo>
                    <a:pt x="753428" y="1071366"/>
                  </a:lnTo>
                  <a:close/>
                </a:path>
              </a:pathLst>
            </a:custGeom>
            <a:solidFill>
              <a:srgbClr val="99491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9" name="object 6"/>
            <p:cNvSpPr/>
            <p:nvPr/>
          </p:nvSpPr>
          <p:spPr>
            <a:xfrm>
              <a:off x="2099039" y="4557128"/>
              <a:ext cx="6501765" cy="1071880"/>
            </a:xfrm>
            <a:custGeom>
              <a:avLst/>
              <a:ahLst/>
              <a:rect l="l" t="t" r="r" b="b"/>
              <a:pathLst>
                <a:path w="6501765" h="1071879">
                  <a:moveTo>
                    <a:pt x="753428" y="1071366"/>
                  </a:moveTo>
                  <a:lnTo>
                    <a:pt x="0" y="415045"/>
                  </a:lnTo>
                  <a:lnTo>
                    <a:pt x="159881" y="0"/>
                  </a:lnTo>
                  <a:lnTo>
                    <a:pt x="230876" y="2409"/>
                  </a:lnTo>
                  <a:lnTo>
                    <a:pt x="443864" y="10867"/>
                  </a:lnTo>
                  <a:lnTo>
                    <a:pt x="798846" y="27212"/>
                  </a:lnTo>
                  <a:lnTo>
                    <a:pt x="1295824" y="53287"/>
                  </a:lnTo>
                  <a:lnTo>
                    <a:pt x="1346113" y="56752"/>
                  </a:lnTo>
                  <a:lnTo>
                    <a:pt x="1396021" y="61504"/>
                  </a:lnTo>
                  <a:lnTo>
                    <a:pt x="1445565" y="67485"/>
                  </a:lnTo>
                  <a:lnTo>
                    <a:pt x="1494762" y="74636"/>
                  </a:lnTo>
                  <a:lnTo>
                    <a:pt x="1543631" y="82897"/>
                  </a:lnTo>
                  <a:lnTo>
                    <a:pt x="1592188" y="92210"/>
                  </a:lnTo>
                  <a:lnTo>
                    <a:pt x="1640452" y="102516"/>
                  </a:lnTo>
                  <a:lnTo>
                    <a:pt x="1688439" y="113756"/>
                  </a:lnTo>
                  <a:lnTo>
                    <a:pt x="1736168" y="125871"/>
                  </a:lnTo>
                  <a:lnTo>
                    <a:pt x="1783656" y="138802"/>
                  </a:lnTo>
                  <a:lnTo>
                    <a:pt x="1830920" y="152490"/>
                  </a:lnTo>
                  <a:lnTo>
                    <a:pt x="1877978" y="166876"/>
                  </a:lnTo>
                  <a:lnTo>
                    <a:pt x="1924847" y="181901"/>
                  </a:lnTo>
                  <a:lnTo>
                    <a:pt x="1971545" y="197507"/>
                  </a:lnTo>
                  <a:lnTo>
                    <a:pt x="2018090" y="213633"/>
                  </a:lnTo>
                  <a:lnTo>
                    <a:pt x="2064499" y="230223"/>
                  </a:lnTo>
                  <a:lnTo>
                    <a:pt x="2110789" y="247215"/>
                  </a:lnTo>
                  <a:lnTo>
                    <a:pt x="2156978" y="264552"/>
                  </a:lnTo>
                  <a:lnTo>
                    <a:pt x="2203084" y="282175"/>
                  </a:lnTo>
                  <a:lnTo>
                    <a:pt x="2249124" y="300024"/>
                  </a:lnTo>
                  <a:lnTo>
                    <a:pt x="2295116" y="318040"/>
                  </a:lnTo>
                  <a:lnTo>
                    <a:pt x="2341077" y="336166"/>
                  </a:lnTo>
                  <a:lnTo>
                    <a:pt x="2432976" y="372507"/>
                  </a:lnTo>
                  <a:lnTo>
                    <a:pt x="2478950" y="390604"/>
                  </a:lnTo>
                  <a:lnTo>
                    <a:pt x="2524962" y="408575"/>
                  </a:lnTo>
                  <a:lnTo>
                    <a:pt x="2571032" y="426359"/>
                  </a:lnTo>
                  <a:lnTo>
                    <a:pt x="2617176" y="443899"/>
                  </a:lnTo>
                  <a:lnTo>
                    <a:pt x="2663411" y="461135"/>
                  </a:lnTo>
                  <a:lnTo>
                    <a:pt x="2709756" y="478007"/>
                  </a:lnTo>
                  <a:lnTo>
                    <a:pt x="2756228" y="494458"/>
                  </a:lnTo>
                  <a:lnTo>
                    <a:pt x="2802845" y="510429"/>
                  </a:lnTo>
                  <a:lnTo>
                    <a:pt x="2849623" y="525859"/>
                  </a:lnTo>
                  <a:lnTo>
                    <a:pt x="2896580" y="540691"/>
                  </a:lnTo>
                  <a:lnTo>
                    <a:pt x="2943735" y="554865"/>
                  </a:lnTo>
                  <a:lnTo>
                    <a:pt x="2991104" y="568323"/>
                  </a:lnTo>
                  <a:lnTo>
                    <a:pt x="3038706" y="581005"/>
                  </a:lnTo>
                  <a:lnTo>
                    <a:pt x="3086557" y="592853"/>
                  </a:lnTo>
                  <a:lnTo>
                    <a:pt x="3134674" y="603807"/>
                  </a:lnTo>
                  <a:lnTo>
                    <a:pt x="3183077" y="613809"/>
                  </a:lnTo>
                  <a:lnTo>
                    <a:pt x="3231782" y="622800"/>
                  </a:lnTo>
                  <a:lnTo>
                    <a:pt x="3280806" y="630721"/>
                  </a:lnTo>
                  <a:lnTo>
                    <a:pt x="3330168" y="637512"/>
                  </a:lnTo>
                  <a:lnTo>
                    <a:pt x="3379884" y="643116"/>
                  </a:lnTo>
                  <a:lnTo>
                    <a:pt x="3429973" y="647472"/>
                  </a:lnTo>
                  <a:lnTo>
                    <a:pt x="4221950" y="652402"/>
                  </a:lnTo>
                  <a:lnTo>
                    <a:pt x="5228918" y="608943"/>
                  </a:lnTo>
                  <a:lnTo>
                    <a:pt x="6094466" y="555041"/>
                  </a:lnTo>
                  <a:lnTo>
                    <a:pt x="6462184" y="528641"/>
                  </a:lnTo>
                  <a:lnTo>
                    <a:pt x="6501640" y="647472"/>
                  </a:lnTo>
                  <a:lnTo>
                    <a:pt x="6462184" y="877812"/>
                  </a:lnTo>
                  <a:lnTo>
                    <a:pt x="6041470" y="1031392"/>
                  </a:lnTo>
                  <a:lnTo>
                    <a:pt x="753428" y="1071366"/>
                  </a:lnTo>
                  <a:close/>
                </a:path>
              </a:pathLst>
            </a:custGeom>
            <a:solidFill>
              <a:srgbClr val="BD59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0" name="object 7"/>
            <p:cNvSpPr/>
            <p:nvPr/>
          </p:nvSpPr>
          <p:spPr>
            <a:xfrm>
              <a:off x="2165384" y="5150015"/>
              <a:ext cx="6682105" cy="656590"/>
            </a:xfrm>
            <a:custGeom>
              <a:avLst/>
              <a:ahLst/>
              <a:rect l="l" t="t" r="r" b="b"/>
              <a:pathLst>
                <a:path w="6682105" h="656589">
                  <a:moveTo>
                    <a:pt x="3847467" y="656310"/>
                  </a:moveTo>
                  <a:lnTo>
                    <a:pt x="2735474" y="654642"/>
                  </a:lnTo>
                  <a:lnTo>
                    <a:pt x="1735714" y="634568"/>
                  </a:lnTo>
                  <a:lnTo>
                    <a:pt x="1014150" y="611340"/>
                  </a:lnTo>
                  <a:lnTo>
                    <a:pt x="736748" y="600208"/>
                  </a:lnTo>
                  <a:lnTo>
                    <a:pt x="0" y="109379"/>
                  </a:lnTo>
                  <a:lnTo>
                    <a:pt x="257975" y="123843"/>
                  </a:lnTo>
                  <a:lnTo>
                    <a:pt x="997048" y="155662"/>
                  </a:lnTo>
                  <a:lnTo>
                    <a:pt x="2164932" y="187482"/>
                  </a:lnTo>
                  <a:lnTo>
                    <a:pt x="3709344" y="201945"/>
                  </a:lnTo>
                  <a:lnTo>
                    <a:pt x="5138636" y="170391"/>
                  </a:lnTo>
                  <a:lnTo>
                    <a:pt x="6053263" y="100972"/>
                  </a:lnTo>
                  <a:lnTo>
                    <a:pt x="6539080" y="31554"/>
                  </a:lnTo>
                  <a:lnTo>
                    <a:pt x="6681941" y="0"/>
                  </a:lnTo>
                  <a:lnTo>
                    <a:pt x="6328922" y="488034"/>
                  </a:lnTo>
                  <a:lnTo>
                    <a:pt x="6149845" y="511960"/>
                  </a:lnTo>
                  <a:lnTo>
                    <a:pt x="5644596" y="565859"/>
                  </a:lnTo>
                  <a:lnTo>
                    <a:pt x="4861146" y="622915"/>
                  </a:lnTo>
                  <a:lnTo>
                    <a:pt x="3847467" y="656310"/>
                  </a:lnTo>
                  <a:close/>
                </a:path>
              </a:pathLst>
            </a:custGeom>
            <a:solidFill>
              <a:srgbClr val="99491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1" name="object 8"/>
            <p:cNvSpPr/>
            <p:nvPr/>
          </p:nvSpPr>
          <p:spPr>
            <a:xfrm>
              <a:off x="2099039" y="5204611"/>
              <a:ext cx="6682105" cy="656590"/>
            </a:xfrm>
            <a:custGeom>
              <a:avLst/>
              <a:ahLst/>
              <a:rect l="l" t="t" r="r" b="b"/>
              <a:pathLst>
                <a:path w="6682105" h="656589">
                  <a:moveTo>
                    <a:pt x="3847519" y="656279"/>
                  </a:moveTo>
                  <a:lnTo>
                    <a:pt x="2735498" y="654611"/>
                  </a:lnTo>
                  <a:lnTo>
                    <a:pt x="1735725" y="634537"/>
                  </a:lnTo>
                  <a:lnTo>
                    <a:pt x="1014160" y="611309"/>
                  </a:lnTo>
                  <a:lnTo>
                    <a:pt x="736759" y="600177"/>
                  </a:lnTo>
                  <a:lnTo>
                    <a:pt x="0" y="109359"/>
                  </a:lnTo>
                  <a:lnTo>
                    <a:pt x="257976" y="123822"/>
                  </a:lnTo>
                  <a:lnTo>
                    <a:pt x="997050" y="155641"/>
                  </a:lnTo>
                  <a:lnTo>
                    <a:pt x="2164941" y="187461"/>
                  </a:lnTo>
                  <a:lnTo>
                    <a:pt x="3709365" y="201924"/>
                  </a:lnTo>
                  <a:lnTo>
                    <a:pt x="5138634" y="170374"/>
                  </a:lnTo>
                  <a:lnTo>
                    <a:pt x="6053253" y="100962"/>
                  </a:lnTo>
                  <a:lnTo>
                    <a:pt x="6539069" y="31550"/>
                  </a:lnTo>
                  <a:lnTo>
                    <a:pt x="6681930" y="0"/>
                  </a:lnTo>
                  <a:lnTo>
                    <a:pt x="6328901" y="487982"/>
                  </a:lnTo>
                  <a:lnTo>
                    <a:pt x="6149833" y="511911"/>
                  </a:lnTo>
                  <a:lnTo>
                    <a:pt x="5644604" y="565818"/>
                  </a:lnTo>
                  <a:lnTo>
                    <a:pt x="4861178" y="622880"/>
                  </a:lnTo>
                  <a:lnTo>
                    <a:pt x="3847519" y="656279"/>
                  </a:lnTo>
                  <a:close/>
                </a:path>
              </a:pathLst>
            </a:custGeom>
            <a:solidFill>
              <a:srgbClr val="BD59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2" name="object 9"/>
            <p:cNvSpPr/>
            <p:nvPr/>
          </p:nvSpPr>
          <p:spPr>
            <a:xfrm>
              <a:off x="2508889" y="5573929"/>
              <a:ext cx="6141085" cy="656590"/>
            </a:xfrm>
            <a:custGeom>
              <a:avLst/>
              <a:ahLst/>
              <a:rect l="l" t="t" r="r" b="b"/>
              <a:pathLst>
                <a:path w="6141084" h="656589">
                  <a:moveTo>
                    <a:pt x="3535816" y="656279"/>
                  </a:moveTo>
                  <a:lnTo>
                    <a:pt x="2513899" y="654615"/>
                  </a:lnTo>
                  <a:lnTo>
                    <a:pt x="1595124" y="634541"/>
                  </a:lnTo>
                  <a:lnTo>
                    <a:pt x="932012" y="611310"/>
                  </a:lnTo>
                  <a:lnTo>
                    <a:pt x="677081" y="600177"/>
                  </a:lnTo>
                  <a:lnTo>
                    <a:pt x="0" y="109359"/>
                  </a:lnTo>
                  <a:lnTo>
                    <a:pt x="237081" y="123819"/>
                  </a:lnTo>
                  <a:lnTo>
                    <a:pt x="916294" y="155631"/>
                  </a:lnTo>
                  <a:lnTo>
                    <a:pt x="1989590" y="187443"/>
                  </a:lnTo>
                  <a:lnTo>
                    <a:pt x="3408920" y="201904"/>
                  </a:lnTo>
                  <a:lnTo>
                    <a:pt x="4722430" y="170356"/>
                  </a:lnTo>
                  <a:lnTo>
                    <a:pt x="5562970" y="100952"/>
                  </a:lnTo>
                  <a:lnTo>
                    <a:pt x="6009438" y="31547"/>
                  </a:lnTo>
                  <a:lnTo>
                    <a:pt x="6140728" y="0"/>
                  </a:lnTo>
                  <a:lnTo>
                    <a:pt x="5816302" y="487982"/>
                  </a:lnTo>
                  <a:lnTo>
                    <a:pt x="5651734" y="511912"/>
                  </a:lnTo>
                  <a:lnTo>
                    <a:pt x="5187414" y="565821"/>
                  </a:lnTo>
                  <a:lnTo>
                    <a:pt x="4467416" y="622885"/>
                  </a:lnTo>
                  <a:lnTo>
                    <a:pt x="3535816" y="656279"/>
                  </a:lnTo>
                  <a:close/>
                </a:path>
              </a:pathLst>
            </a:custGeom>
            <a:solidFill>
              <a:srgbClr val="99491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3" name="object 10"/>
            <p:cNvSpPr/>
            <p:nvPr/>
          </p:nvSpPr>
          <p:spPr>
            <a:xfrm>
              <a:off x="2447913" y="5628474"/>
              <a:ext cx="6141085" cy="656590"/>
            </a:xfrm>
            <a:custGeom>
              <a:avLst/>
              <a:ahLst/>
              <a:rect l="l" t="t" r="r" b="b"/>
              <a:pathLst>
                <a:path w="6141084" h="656589">
                  <a:moveTo>
                    <a:pt x="3535836" y="656268"/>
                  </a:moveTo>
                  <a:lnTo>
                    <a:pt x="2513908" y="654610"/>
                  </a:lnTo>
                  <a:lnTo>
                    <a:pt x="1595127" y="634546"/>
                  </a:lnTo>
                  <a:lnTo>
                    <a:pt x="932012" y="611326"/>
                  </a:lnTo>
                  <a:lnTo>
                    <a:pt x="677081" y="600197"/>
                  </a:lnTo>
                  <a:lnTo>
                    <a:pt x="0" y="109379"/>
                  </a:lnTo>
                  <a:lnTo>
                    <a:pt x="237081" y="123840"/>
                  </a:lnTo>
                  <a:lnTo>
                    <a:pt x="916292" y="155652"/>
                  </a:lnTo>
                  <a:lnTo>
                    <a:pt x="1989581" y="187464"/>
                  </a:lnTo>
                  <a:lnTo>
                    <a:pt x="3408900" y="201924"/>
                  </a:lnTo>
                  <a:lnTo>
                    <a:pt x="4722428" y="170374"/>
                  </a:lnTo>
                  <a:lnTo>
                    <a:pt x="5562970" y="100962"/>
                  </a:lnTo>
                  <a:lnTo>
                    <a:pt x="6009432" y="31550"/>
                  </a:lnTo>
                  <a:lnTo>
                    <a:pt x="6140718" y="0"/>
                  </a:lnTo>
                  <a:lnTo>
                    <a:pt x="5816302" y="488003"/>
                  </a:lnTo>
                  <a:lnTo>
                    <a:pt x="5651730" y="511929"/>
                  </a:lnTo>
                  <a:lnTo>
                    <a:pt x="5187405" y="565827"/>
                  </a:lnTo>
                  <a:lnTo>
                    <a:pt x="4467412" y="622879"/>
                  </a:lnTo>
                  <a:lnTo>
                    <a:pt x="3535836" y="656268"/>
                  </a:lnTo>
                  <a:close/>
                </a:path>
              </a:pathLst>
            </a:custGeom>
            <a:solidFill>
              <a:srgbClr val="BD59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4" name="object 11"/>
            <p:cNvSpPr/>
            <p:nvPr/>
          </p:nvSpPr>
          <p:spPr>
            <a:xfrm>
              <a:off x="2952941" y="5990574"/>
              <a:ext cx="5494655" cy="656590"/>
            </a:xfrm>
            <a:custGeom>
              <a:avLst/>
              <a:ahLst/>
              <a:rect l="l" t="t" r="r" b="b"/>
              <a:pathLst>
                <a:path w="5494655" h="656590">
                  <a:moveTo>
                    <a:pt x="3163770" y="656269"/>
                  </a:moveTo>
                  <a:lnTo>
                    <a:pt x="2249380" y="654602"/>
                  </a:lnTo>
                  <a:lnTo>
                    <a:pt x="1427279" y="634532"/>
                  </a:lnTo>
                  <a:lnTo>
                    <a:pt x="833940" y="611307"/>
                  </a:lnTo>
                  <a:lnTo>
                    <a:pt x="605833" y="600177"/>
                  </a:lnTo>
                  <a:lnTo>
                    <a:pt x="0" y="109379"/>
                  </a:lnTo>
                  <a:lnTo>
                    <a:pt x="212134" y="123840"/>
                  </a:lnTo>
                  <a:lnTo>
                    <a:pt x="819876" y="155652"/>
                  </a:lnTo>
                  <a:lnTo>
                    <a:pt x="1780229" y="187464"/>
                  </a:lnTo>
                  <a:lnTo>
                    <a:pt x="3050200" y="201924"/>
                  </a:lnTo>
                  <a:lnTo>
                    <a:pt x="4225505" y="170374"/>
                  </a:lnTo>
                  <a:lnTo>
                    <a:pt x="4977596" y="100962"/>
                  </a:lnTo>
                  <a:lnTo>
                    <a:pt x="5377075" y="31550"/>
                  </a:lnTo>
                  <a:lnTo>
                    <a:pt x="5494545" y="0"/>
                  </a:lnTo>
                  <a:lnTo>
                    <a:pt x="5204258" y="488003"/>
                  </a:lnTo>
                  <a:lnTo>
                    <a:pt x="5057002" y="511927"/>
                  </a:lnTo>
                  <a:lnTo>
                    <a:pt x="4641536" y="565823"/>
                  </a:lnTo>
                  <a:lnTo>
                    <a:pt x="3997309" y="622875"/>
                  </a:lnTo>
                  <a:lnTo>
                    <a:pt x="3163770" y="656269"/>
                  </a:lnTo>
                  <a:close/>
                </a:path>
              </a:pathLst>
            </a:custGeom>
            <a:solidFill>
              <a:srgbClr val="99491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5" name="object 12"/>
            <p:cNvSpPr/>
            <p:nvPr/>
          </p:nvSpPr>
          <p:spPr>
            <a:xfrm>
              <a:off x="2898425" y="6045077"/>
              <a:ext cx="5494655" cy="656590"/>
            </a:xfrm>
            <a:custGeom>
              <a:avLst/>
              <a:ahLst/>
              <a:rect l="l" t="t" r="r" b="b"/>
              <a:pathLst>
                <a:path w="5494655" h="656590">
                  <a:moveTo>
                    <a:pt x="3163781" y="656300"/>
                  </a:moveTo>
                  <a:lnTo>
                    <a:pt x="2249376" y="654636"/>
                  </a:lnTo>
                  <a:lnTo>
                    <a:pt x="1427273" y="634562"/>
                  </a:lnTo>
                  <a:lnTo>
                    <a:pt x="833937" y="611331"/>
                  </a:lnTo>
                  <a:lnTo>
                    <a:pt x="605833" y="600197"/>
                  </a:lnTo>
                  <a:lnTo>
                    <a:pt x="0" y="109379"/>
                  </a:lnTo>
                  <a:lnTo>
                    <a:pt x="212131" y="123844"/>
                  </a:lnTo>
                  <a:lnTo>
                    <a:pt x="819866" y="155667"/>
                  </a:lnTo>
                  <a:lnTo>
                    <a:pt x="1780212" y="187490"/>
                  </a:lnTo>
                  <a:lnTo>
                    <a:pt x="3050179" y="201955"/>
                  </a:lnTo>
                  <a:lnTo>
                    <a:pt x="4225486" y="170400"/>
                  </a:lnTo>
                  <a:lnTo>
                    <a:pt x="4977580" y="100977"/>
                  </a:lnTo>
                  <a:lnTo>
                    <a:pt x="5377063" y="31555"/>
                  </a:lnTo>
                  <a:lnTo>
                    <a:pt x="5494535" y="0"/>
                  </a:lnTo>
                  <a:lnTo>
                    <a:pt x="5204247" y="488034"/>
                  </a:lnTo>
                  <a:lnTo>
                    <a:pt x="5056995" y="511960"/>
                  </a:lnTo>
                  <a:lnTo>
                    <a:pt x="4641536" y="565858"/>
                  </a:lnTo>
                  <a:lnTo>
                    <a:pt x="3997316" y="622910"/>
                  </a:lnTo>
                  <a:lnTo>
                    <a:pt x="3163781" y="656300"/>
                  </a:lnTo>
                  <a:close/>
                </a:path>
              </a:pathLst>
            </a:custGeom>
            <a:solidFill>
              <a:srgbClr val="BD59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6" name="object 13"/>
            <p:cNvSpPr/>
            <p:nvPr/>
          </p:nvSpPr>
          <p:spPr>
            <a:xfrm>
              <a:off x="8043733" y="5031226"/>
              <a:ext cx="652145" cy="1502410"/>
            </a:xfrm>
            <a:custGeom>
              <a:avLst/>
              <a:ahLst/>
              <a:rect l="l" t="t" r="r" b="b"/>
              <a:pathLst>
                <a:path w="652145" h="1502409">
                  <a:moveTo>
                    <a:pt x="58919" y="1501896"/>
                  </a:moveTo>
                  <a:lnTo>
                    <a:pt x="0" y="1501896"/>
                  </a:lnTo>
                  <a:lnTo>
                    <a:pt x="35238" y="1431297"/>
                  </a:lnTo>
                  <a:lnTo>
                    <a:pt x="120969" y="1252630"/>
                  </a:lnTo>
                  <a:lnTo>
                    <a:pt x="227215" y="1015594"/>
                  </a:lnTo>
                  <a:lnTo>
                    <a:pt x="324000" y="769886"/>
                  </a:lnTo>
                  <a:lnTo>
                    <a:pt x="400366" y="518246"/>
                  </a:lnTo>
                  <a:lnTo>
                    <a:pt x="461753" y="268192"/>
                  </a:lnTo>
                  <a:lnTo>
                    <a:pt x="502635" y="76513"/>
                  </a:lnTo>
                  <a:lnTo>
                    <a:pt x="517490" y="0"/>
                  </a:lnTo>
                  <a:lnTo>
                    <a:pt x="584833" y="0"/>
                  </a:lnTo>
                  <a:lnTo>
                    <a:pt x="652123" y="84132"/>
                  </a:lnTo>
                  <a:lnTo>
                    <a:pt x="483850" y="837173"/>
                  </a:lnTo>
                  <a:lnTo>
                    <a:pt x="58919" y="1501896"/>
                  </a:lnTo>
                  <a:close/>
                </a:path>
              </a:pathLst>
            </a:custGeom>
            <a:solidFill>
              <a:srgbClr val="8C593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0" name="object 1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633457" y="4502553"/>
              <a:ext cx="7319046" cy="2172518"/>
            </a:xfrm>
            <a:prstGeom prst="rect"/>
          </p:spPr>
        </p:pic>
        <p:sp>
          <p:nvSpPr>
            <p:cNvPr id="1048717" name="object 15"/>
            <p:cNvSpPr/>
            <p:nvPr/>
          </p:nvSpPr>
          <p:spPr>
            <a:xfrm>
              <a:off x="1633457" y="4502542"/>
              <a:ext cx="6469380" cy="2201545"/>
            </a:xfrm>
            <a:custGeom>
              <a:avLst/>
              <a:ahLst/>
              <a:rect l="l" t="t" r="r" b="b"/>
              <a:pathLst>
                <a:path w="6469380" h="2201545">
                  <a:moveTo>
                    <a:pt x="3881336" y="2200922"/>
                  </a:moveTo>
                  <a:lnTo>
                    <a:pt x="3382920" y="2198228"/>
                  </a:lnTo>
                  <a:lnTo>
                    <a:pt x="2677054" y="2183598"/>
                  </a:lnTo>
                  <a:lnTo>
                    <a:pt x="2183970" y="2163234"/>
                  </a:lnTo>
                  <a:lnTo>
                    <a:pt x="1853561" y="2142743"/>
                  </a:lnTo>
                  <a:lnTo>
                    <a:pt x="1870791" y="2142743"/>
                  </a:lnTo>
                  <a:lnTo>
                    <a:pt x="2485675" y="2169838"/>
                  </a:lnTo>
                  <a:lnTo>
                    <a:pt x="3128001" y="2189588"/>
                  </a:lnTo>
                  <a:lnTo>
                    <a:pt x="3881336" y="2200922"/>
                  </a:lnTo>
                  <a:close/>
                </a:path>
                <a:path w="6469380" h="2201545">
                  <a:moveTo>
                    <a:pt x="5677764" y="2131973"/>
                  </a:moveTo>
                  <a:lnTo>
                    <a:pt x="6011342" y="2096234"/>
                  </a:lnTo>
                  <a:lnTo>
                    <a:pt x="6260072" y="2063591"/>
                  </a:lnTo>
                  <a:lnTo>
                    <a:pt x="6415566" y="2039780"/>
                  </a:lnTo>
                  <a:lnTo>
                    <a:pt x="6469195" y="2030579"/>
                  </a:lnTo>
                  <a:lnTo>
                    <a:pt x="6421512" y="2039790"/>
                  </a:lnTo>
                  <a:lnTo>
                    <a:pt x="6276255" y="2063564"/>
                  </a:lnTo>
                  <a:lnTo>
                    <a:pt x="6029548" y="2096204"/>
                  </a:lnTo>
                  <a:lnTo>
                    <a:pt x="5677764" y="2131973"/>
                  </a:lnTo>
                  <a:close/>
                </a:path>
                <a:path w="6469380" h="2201545">
                  <a:moveTo>
                    <a:pt x="1629432" y="2124049"/>
                  </a:moveTo>
                  <a:lnTo>
                    <a:pt x="1591112" y="2120294"/>
                  </a:lnTo>
                  <a:lnTo>
                    <a:pt x="1504281" y="2110838"/>
                  </a:lnTo>
                  <a:lnTo>
                    <a:pt x="1629432" y="2124049"/>
                  </a:lnTo>
                  <a:close/>
                </a:path>
                <a:path w="6469380" h="2201545">
                  <a:moveTo>
                    <a:pt x="1361744" y="2030102"/>
                  </a:moveTo>
                  <a:lnTo>
                    <a:pt x="1302536" y="1975028"/>
                  </a:lnTo>
                  <a:lnTo>
                    <a:pt x="1268083" y="1941685"/>
                  </a:lnTo>
                  <a:lnTo>
                    <a:pt x="1230671" y="1904454"/>
                  </a:lnTo>
                  <a:lnTo>
                    <a:pt x="1190503" y="1863323"/>
                  </a:lnTo>
                  <a:lnTo>
                    <a:pt x="1147783" y="1818280"/>
                  </a:lnTo>
                  <a:lnTo>
                    <a:pt x="1188596" y="1860263"/>
                  </a:lnTo>
                  <a:lnTo>
                    <a:pt x="1227888" y="1900012"/>
                  </a:lnTo>
                  <a:lnTo>
                    <a:pt x="1265252" y="1937198"/>
                  </a:lnTo>
                  <a:lnTo>
                    <a:pt x="1300286" y="1971495"/>
                  </a:lnTo>
                  <a:lnTo>
                    <a:pt x="1332584" y="2002572"/>
                  </a:lnTo>
                  <a:lnTo>
                    <a:pt x="1361744" y="2030102"/>
                  </a:lnTo>
                  <a:close/>
                </a:path>
                <a:path w="6469380" h="2201545">
                  <a:moveTo>
                    <a:pt x="557559" y="1044177"/>
                  </a:moveTo>
                  <a:lnTo>
                    <a:pt x="281362" y="578924"/>
                  </a:lnTo>
                  <a:lnTo>
                    <a:pt x="110710" y="253555"/>
                  </a:lnTo>
                  <a:lnTo>
                    <a:pt x="24092" y="62452"/>
                  </a:lnTo>
                  <a:lnTo>
                    <a:pt x="0" y="0"/>
                  </a:lnTo>
                  <a:lnTo>
                    <a:pt x="51835" y="102099"/>
                  </a:lnTo>
                  <a:lnTo>
                    <a:pt x="184690" y="359280"/>
                  </a:lnTo>
                  <a:lnTo>
                    <a:pt x="364590" y="697865"/>
                  </a:lnTo>
                  <a:lnTo>
                    <a:pt x="557559" y="1044177"/>
                  </a:lnTo>
                  <a:close/>
                </a:path>
              </a:pathLst>
            </a:custGeom>
            <a:solidFill>
              <a:srgbClr val="CDC2B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1" name="object 16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633457" y="3262173"/>
              <a:ext cx="7473758" cy="4732369"/>
            </a:xfrm>
            <a:prstGeom prst="rect"/>
          </p:spPr>
        </p:pic>
      </p:grpSp>
      <p:sp>
        <p:nvSpPr>
          <p:cNvPr id="1048718" name="object 17"/>
          <p:cNvSpPr txBox="1"/>
          <p:nvPr/>
        </p:nvSpPr>
        <p:spPr>
          <a:xfrm>
            <a:off x="9223077" y="2512735"/>
            <a:ext cx="539623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5150">
                <a:latin typeface="Calibri"/>
                <a:cs typeface="Calibri"/>
              </a:rPr>
              <a:t>Y</a:t>
            </a:r>
            <a:r>
              <a:rPr dirty="0" sz="33400" spc="4550">
                <a:latin typeface="Calibri"/>
                <a:cs typeface="Calibri"/>
              </a:rPr>
              <a:t>E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object 2"/>
          <p:cNvSpPr txBox="1">
            <a:spLocks noGrp="1"/>
          </p:cNvSpPr>
          <p:nvPr>
            <p:ph type="title"/>
          </p:nvPr>
        </p:nvSpPr>
        <p:spPr>
          <a:xfrm>
            <a:off x="1320597" y="3304260"/>
            <a:ext cx="15647035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3285"/>
              <a:t>S</a:t>
            </a:r>
            <a:r>
              <a:rPr dirty="0" spc="2700"/>
              <a:t>A</a:t>
            </a:r>
            <a:r>
              <a:rPr dirty="0" spc="585"/>
              <a:t>N</a:t>
            </a:r>
            <a:r>
              <a:rPr dirty="0" spc="3270"/>
              <a:t>D</a:t>
            </a:r>
            <a:r>
              <a:rPr dirty="0" spc="2700"/>
              <a:t>A</a:t>
            </a:r>
            <a:r>
              <a:rPr dirty="0" spc="4100"/>
              <a:t>L</a:t>
            </a:r>
            <a:r>
              <a:rPr dirty="0" spc="3595"/>
              <a:t>Y</a:t>
            </a:r>
            <a:r>
              <a:rPr dirty="0" spc="3175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61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43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17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46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39"/>
                </a:lnTo>
                <a:lnTo>
                  <a:pt x="1705279" y="2097201"/>
                </a:lnTo>
                <a:lnTo>
                  <a:pt x="1757768" y="2110257"/>
                </a:lnTo>
                <a:lnTo>
                  <a:pt x="1812099" y="2118842"/>
                </a:lnTo>
                <a:lnTo>
                  <a:pt x="1861007" y="2122576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57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55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grpSp>
        <p:nvGrpSpPr>
          <p:cNvPr id="75" name="object 3"/>
          <p:cNvGrpSpPr/>
          <p:nvPr/>
        </p:nvGrpSpPr>
        <p:grpSpPr>
          <a:xfrm>
            <a:off x="6611539" y="3177306"/>
            <a:ext cx="3905885" cy="3934460"/>
            <a:chOff x="6611539" y="3177306"/>
            <a:chExt cx="3905885" cy="3934460"/>
          </a:xfrm>
        </p:grpSpPr>
        <p:sp>
          <p:nvSpPr>
            <p:cNvPr id="1048721" name="object 4"/>
            <p:cNvSpPr/>
            <p:nvPr/>
          </p:nvSpPr>
          <p:spPr>
            <a:xfrm>
              <a:off x="6611539" y="3177306"/>
              <a:ext cx="3905885" cy="3934460"/>
            </a:xfrm>
            <a:custGeom>
              <a:avLst/>
              <a:ahLst/>
              <a:rect l="l" t="t" r="r" b="b"/>
              <a:pathLst>
                <a:path w="3905884" h="3934459">
                  <a:moveTo>
                    <a:pt x="1964922" y="3934221"/>
                  </a:moveTo>
                  <a:lnTo>
                    <a:pt x="1916468" y="3933634"/>
                  </a:lnTo>
                  <a:lnTo>
                    <a:pt x="1868303" y="3931884"/>
                  </a:lnTo>
                  <a:lnTo>
                    <a:pt x="1820440" y="3928984"/>
                  </a:lnTo>
                  <a:lnTo>
                    <a:pt x="1772891" y="3924947"/>
                  </a:lnTo>
                  <a:lnTo>
                    <a:pt x="1725671" y="3919786"/>
                  </a:lnTo>
                  <a:lnTo>
                    <a:pt x="1678794" y="3913516"/>
                  </a:lnTo>
                  <a:lnTo>
                    <a:pt x="1632271" y="3906149"/>
                  </a:lnTo>
                  <a:lnTo>
                    <a:pt x="1586118" y="3897699"/>
                  </a:lnTo>
                  <a:lnTo>
                    <a:pt x="1540347" y="3888180"/>
                  </a:lnTo>
                  <a:lnTo>
                    <a:pt x="1494971" y="3877605"/>
                  </a:lnTo>
                  <a:lnTo>
                    <a:pt x="1450005" y="3865987"/>
                  </a:lnTo>
                  <a:lnTo>
                    <a:pt x="1405462" y="3853340"/>
                  </a:lnTo>
                  <a:lnTo>
                    <a:pt x="1361354" y="3839678"/>
                  </a:lnTo>
                  <a:lnTo>
                    <a:pt x="1317697" y="3825014"/>
                  </a:lnTo>
                  <a:lnTo>
                    <a:pt x="1274502" y="3809361"/>
                  </a:lnTo>
                  <a:lnTo>
                    <a:pt x="1231784" y="3792732"/>
                  </a:lnTo>
                  <a:lnTo>
                    <a:pt x="1189556" y="3775142"/>
                  </a:lnTo>
                  <a:lnTo>
                    <a:pt x="1147831" y="3756604"/>
                  </a:lnTo>
                  <a:lnTo>
                    <a:pt x="1106623" y="3737131"/>
                  </a:lnTo>
                  <a:lnTo>
                    <a:pt x="1065945" y="3716737"/>
                  </a:lnTo>
                  <a:lnTo>
                    <a:pt x="1025811" y="3695434"/>
                  </a:lnTo>
                  <a:lnTo>
                    <a:pt x="986234" y="3673238"/>
                  </a:lnTo>
                  <a:lnTo>
                    <a:pt x="947227" y="3650160"/>
                  </a:lnTo>
                  <a:lnTo>
                    <a:pt x="908805" y="3626216"/>
                  </a:lnTo>
                  <a:lnTo>
                    <a:pt x="870980" y="3601417"/>
                  </a:lnTo>
                  <a:lnTo>
                    <a:pt x="833766" y="3575777"/>
                  </a:lnTo>
                  <a:lnTo>
                    <a:pt x="797177" y="3549311"/>
                  </a:lnTo>
                  <a:lnTo>
                    <a:pt x="761226" y="3522031"/>
                  </a:lnTo>
                  <a:lnTo>
                    <a:pt x="725925" y="3493951"/>
                  </a:lnTo>
                  <a:lnTo>
                    <a:pt x="691290" y="3465084"/>
                  </a:lnTo>
                  <a:lnTo>
                    <a:pt x="657333" y="3435445"/>
                  </a:lnTo>
                  <a:lnTo>
                    <a:pt x="624067" y="3405045"/>
                  </a:lnTo>
                  <a:lnTo>
                    <a:pt x="591506" y="3373899"/>
                  </a:lnTo>
                  <a:lnTo>
                    <a:pt x="559664" y="3342021"/>
                  </a:lnTo>
                  <a:lnTo>
                    <a:pt x="528554" y="3309423"/>
                  </a:lnTo>
                  <a:lnTo>
                    <a:pt x="498190" y="3276120"/>
                  </a:lnTo>
                  <a:lnTo>
                    <a:pt x="468584" y="3242124"/>
                  </a:lnTo>
                  <a:lnTo>
                    <a:pt x="439751" y="3207449"/>
                  </a:lnTo>
                  <a:lnTo>
                    <a:pt x="411703" y="3172109"/>
                  </a:lnTo>
                  <a:lnTo>
                    <a:pt x="384455" y="3136117"/>
                  </a:lnTo>
                  <a:lnTo>
                    <a:pt x="358019" y="3099486"/>
                  </a:lnTo>
                  <a:lnTo>
                    <a:pt x="332410" y="3062230"/>
                  </a:lnTo>
                  <a:lnTo>
                    <a:pt x="307640" y="3024363"/>
                  </a:lnTo>
                  <a:lnTo>
                    <a:pt x="283723" y="2985898"/>
                  </a:lnTo>
                  <a:lnTo>
                    <a:pt x="260672" y="2946848"/>
                  </a:lnTo>
                  <a:lnTo>
                    <a:pt x="238502" y="2907227"/>
                  </a:lnTo>
                  <a:lnTo>
                    <a:pt x="217225" y="2867049"/>
                  </a:lnTo>
                  <a:lnTo>
                    <a:pt x="196854" y="2826326"/>
                  </a:lnTo>
                  <a:lnTo>
                    <a:pt x="177404" y="2785073"/>
                  </a:lnTo>
                  <a:lnTo>
                    <a:pt x="158888" y="2743302"/>
                  </a:lnTo>
                  <a:lnTo>
                    <a:pt x="141319" y="2701027"/>
                  </a:lnTo>
                  <a:lnTo>
                    <a:pt x="124710" y="2658262"/>
                  </a:lnTo>
                  <a:lnTo>
                    <a:pt x="109076" y="2615021"/>
                  </a:lnTo>
                  <a:lnTo>
                    <a:pt x="94429" y="2571316"/>
                  </a:lnTo>
                  <a:lnTo>
                    <a:pt x="80783" y="2527161"/>
                  </a:lnTo>
                  <a:lnTo>
                    <a:pt x="68151" y="2482569"/>
                  </a:lnTo>
                  <a:lnTo>
                    <a:pt x="56547" y="2437555"/>
                  </a:lnTo>
                  <a:lnTo>
                    <a:pt x="45985" y="2392131"/>
                  </a:lnTo>
                  <a:lnTo>
                    <a:pt x="36477" y="2346311"/>
                  </a:lnTo>
                  <a:lnTo>
                    <a:pt x="28037" y="2300108"/>
                  </a:lnTo>
                  <a:lnTo>
                    <a:pt x="20679" y="2253537"/>
                  </a:lnTo>
                  <a:lnTo>
                    <a:pt x="14417" y="2206610"/>
                  </a:lnTo>
                  <a:lnTo>
                    <a:pt x="9262" y="2159340"/>
                  </a:lnTo>
                  <a:lnTo>
                    <a:pt x="5230" y="2111742"/>
                  </a:lnTo>
                  <a:lnTo>
                    <a:pt x="2333" y="2063829"/>
                  </a:lnTo>
                  <a:lnTo>
                    <a:pt x="585" y="2015613"/>
                  </a:lnTo>
                  <a:lnTo>
                    <a:pt x="0" y="1967110"/>
                  </a:lnTo>
                  <a:lnTo>
                    <a:pt x="585" y="1918607"/>
                  </a:lnTo>
                  <a:lnTo>
                    <a:pt x="2333" y="1870392"/>
                  </a:lnTo>
                  <a:lnTo>
                    <a:pt x="5230" y="1822478"/>
                  </a:lnTo>
                  <a:lnTo>
                    <a:pt x="9262" y="1774880"/>
                  </a:lnTo>
                  <a:lnTo>
                    <a:pt x="14417" y="1727611"/>
                  </a:lnTo>
                  <a:lnTo>
                    <a:pt x="20679" y="1680683"/>
                  </a:lnTo>
                  <a:lnTo>
                    <a:pt x="28037" y="1634112"/>
                  </a:lnTo>
                  <a:lnTo>
                    <a:pt x="36477" y="1587909"/>
                  </a:lnTo>
                  <a:lnTo>
                    <a:pt x="45985" y="1542089"/>
                  </a:lnTo>
                  <a:lnTo>
                    <a:pt x="56547" y="1496665"/>
                  </a:lnTo>
                  <a:lnTo>
                    <a:pt x="68151" y="1451651"/>
                  </a:lnTo>
                  <a:lnTo>
                    <a:pt x="80783" y="1407059"/>
                  </a:lnTo>
                  <a:lnTo>
                    <a:pt x="94429" y="1362904"/>
                  </a:lnTo>
                  <a:lnTo>
                    <a:pt x="109076" y="1319199"/>
                  </a:lnTo>
                  <a:lnTo>
                    <a:pt x="124710" y="1275958"/>
                  </a:lnTo>
                  <a:lnTo>
                    <a:pt x="141319" y="1233193"/>
                  </a:lnTo>
                  <a:lnTo>
                    <a:pt x="158888" y="1190918"/>
                  </a:lnTo>
                  <a:lnTo>
                    <a:pt x="177404" y="1149147"/>
                  </a:lnTo>
                  <a:lnTo>
                    <a:pt x="196854" y="1107894"/>
                  </a:lnTo>
                  <a:lnTo>
                    <a:pt x="217225" y="1067171"/>
                  </a:lnTo>
                  <a:lnTo>
                    <a:pt x="238502" y="1026992"/>
                  </a:lnTo>
                  <a:lnTo>
                    <a:pt x="260672" y="987372"/>
                  </a:lnTo>
                  <a:lnTo>
                    <a:pt x="283723" y="948322"/>
                  </a:lnTo>
                  <a:lnTo>
                    <a:pt x="307640" y="909857"/>
                  </a:lnTo>
                  <a:lnTo>
                    <a:pt x="332410" y="871989"/>
                  </a:lnTo>
                  <a:lnTo>
                    <a:pt x="358019" y="834734"/>
                  </a:lnTo>
                  <a:lnTo>
                    <a:pt x="384455" y="798103"/>
                  </a:lnTo>
                  <a:lnTo>
                    <a:pt x="411703" y="762111"/>
                  </a:lnTo>
                  <a:lnTo>
                    <a:pt x="439751" y="726771"/>
                  </a:lnTo>
                  <a:lnTo>
                    <a:pt x="468584" y="692096"/>
                  </a:lnTo>
                  <a:lnTo>
                    <a:pt x="498190" y="658100"/>
                  </a:lnTo>
                  <a:lnTo>
                    <a:pt x="528554" y="624797"/>
                  </a:lnTo>
                  <a:lnTo>
                    <a:pt x="559664" y="592199"/>
                  </a:lnTo>
                  <a:lnTo>
                    <a:pt x="591506" y="560321"/>
                  </a:lnTo>
                  <a:lnTo>
                    <a:pt x="624067" y="529175"/>
                  </a:lnTo>
                  <a:lnTo>
                    <a:pt x="657333" y="498775"/>
                  </a:lnTo>
                  <a:lnTo>
                    <a:pt x="691290" y="469136"/>
                  </a:lnTo>
                  <a:lnTo>
                    <a:pt x="725925" y="440269"/>
                  </a:lnTo>
                  <a:lnTo>
                    <a:pt x="761226" y="412189"/>
                  </a:lnTo>
                  <a:lnTo>
                    <a:pt x="797177" y="384909"/>
                  </a:lnTo>
                  <a:lnTo>
                    <a:pt x="833766" y="358443"/>
                  </a:lnTo>
                  <a:lnTo>
                    <a:pt x="870980" y="332803"/>
                  </a:lnTo>
                  <a:lnTo>
                    <a:pt x="908805" y="308004"/>
                  </a:lnTo>
                  <a:lnTo>
                    <a:pt x="947227" y="284059"/>
                  </a:lnTo>
                  <a:lnTo>
                    <a:pt x="986234" y="260982"/>
                  </a:lnTo>
                  <a:lnTo>
                    <a:pt x="1025811" y="238786"/>
                  </a:lnTo>
                  <a:lnTo>
                    <a:pt x="1065945" y="217483"/>
                  </a:lnTo>
                  <a:lnTo>
                    <a:pt x="1106623" y="197089"/>
                  </a:lnTo>
                  <a:lnTo>
                    <a:pt x="1147831" y="177616"/>
                  </a:lnTo>
                  <a:lnTo>
                    <a:pt x="1189556" y="159078"/>
                  </a:lnTo>
                  <a:lnTo>
                    <a:pt x="1231784" y="141488"/>
                  </a:lnTo>
                  <a:lnTo>
                    <a:pt x="1274502" y="124860"/>
                  </a:lnTo>
                  <a:lnTo>
                    <a:pt x="1317697" y="109206"/>
                  </a:lnTo>
                  <a:lnTo>
                    <a:pt x="1361354" y="94542"/>
                  </a:lnTo>
                  <a:lnTo>
                    <a:pt x="1405462" y="80880"/>
                  </a:lnTo>
                  <a:lnTo>
                    <a:pt x="1450005" y="68233"/>
                  </a:lnTo>
                  <a:lnTo>
                    <a:pt x="1494971" y="56615"/>
                  </a:lnTo>
                  <a:lnTo>
                    <a:pt x="1540347" y="46040"/>
                  </a:lnTo>
                  <a:lnTo>
                    <a:pt x="1586118" y="36521"/>
                  </a:lnTo>
                  <a:lnTo>
                    <a:pt x="1632271" y="28071"/>
                  </a:lnTo>
                  <a:lnTo>
                    <a:pt x="1678794" y="20704"/>
                  </a:lnTo>
                  <a:lnTo>
                    <a:pt x="1725671" y="14434"/>
                  </a:lnTo>
                  <a:lnTo>
                    <a:pt x="1772891" y="9274"/>
                  </a:lnTo>
                  <a:lnTo>
                    <a:pt x="1820440" y="5236"/>
                  </a:lnTo>
                  <a:lnTo>
                    <a:pt x="1868303" y="2336"/>
                  </a:lnTo>
                  <a:lnTo>
                    <a:pt x="1916468" y="586"/>
                  </a:lnTo>
                  <a:lnTo>
                    <a:pt x="1964922" y="0"/>
                  </a:lnTo>
                  <a:lnTo>
                    <a:pt x="2016985" y="680"/>
                  </a:lnTo>
                  <a:lnTo>
                    <a:pt x="2068709" y="2709"/>
                  </a:lnTo>
                  <a:lnTo>
                    <a:pt x="2120078" y="6069"/>
                  </a:lnTo>
                  <a:lnTo>
                    <a:pt x="2171078" y="10742"/>
                  </a:lnTo>
                  <a:lnTo>
                    <a:pt x="2221694" y="16710"/>
                  </a:lnTo>
                  <a:lnTo>
                    <a:pt x="2271909" y="23955"/>
                  </a:lnTo>
                  <a:lnTo>
                    <a:pt x="2321709" y="32460"/>
                  </a:lnTo>
                  <a:lnTo>
                    <a:pt x="2371079" y="42207"/>
                  </a:lnTo>
                  <a:lnTo>
                    <a:pt x="2420003" y="53176"/>
                  </a:lnTo>
                  <a:lnTo>
                    <a:pt x="2468467" y="65352"/>
                  </a:lnTo>
                  <a:lnTo>
                    <a:pt x="2516454" y="78716"/>
                  </a:lnTo>
                  <a:lnTo>
                    <a:pt x="2468531" y="83193"/>
                  </a:lnTo>
                  <a:lnTo>
                    <a:pt x="2421023" y="89240"/>
                  </a:lnTo>
                  <a:lnTo>
                    <a:pt x="2373960" y="96831"/>
                  </a:lnTo>
                  <a:lnTo>
                    <a:pt x="2327366" y="105939"/>
                  </a:lnTo>
                  <a:lnTo>
                    <a:pt x="2281270" y="116536"/>
                  </a:lnTo>
                  <a:lnTo>
                    <a:pt x="2235699" y="128595"/>
                  </a:lnTo>
                  <a:lnTo>
                    <a:pt x="2190678" y="142090"/>
                  </a:lnTo>
                  <a:lnTo>
                    <a:pt x="2146237" y="156994"/>
                  </a:lnTo>
                  <a:lnTo>
                    <a:pt x="2102400" y="173280"/>
                  </a:lnTo>
                  <a:lnTo>
                    <a:pt x="2059197" y="190920"/>
                  </a:lnTo>
                  <a:lnTo>
                    <a:pt x="2016652" y="209889"/>
                  </a:lnTo>
                  <a:lnTo>
                    <a:pt x="1974794" y="230158"/>
                  </a:lnTo>
                  <a:lnTo>
                    <a:pt x="1933649" y="251701"/>
                  </a:lnTo>
                  <a:lnTo>
                    <a:pt x="1893245" y="274491"/>
                  </a:lnTo>
                  <a:lnTo>
                    <a:pt x="1853608" y="298501"/>
                  </a:lnTo>
                  <a:lnTo>
                    <a:pt x="1814766" y="323705"/>
                  </a:lnTo>
                  <a:lnTo>
                    <a:pt x="1776745" y="350074"/>
                  </a:lnTo>
                  <a:lnTo>
                    <a:pt x="1739572" y="377583"/>
                  </a:lnTo>
                  <a:lnTo>
                    <a:pt x="1703275" y="406203"/>
                  </a:lnTo>
                  <a:lnTo>
                    <a:pt x="1667881" y="435910"/>
                  </a:lnTo>
                  <a:lnTo>
                    <a:pt x="1633415" y="466674"/>
                  </a:lnTo>
                  <a:lnTo>
                    <a:pt x="1599906" y="498470"/>
                  </a:lnTo>
                  <a:lnTo>
                    <a:pt x="1567381" y="531270"/>
                  </a:lnTo>
                  <a:lnTo>
                    <a:pt x="1535865" y="565048"/>
                  </a:lnTo>
                  <a:lnTo>
                    <a:pt x="1505388" y="599776"/>
                  </a:lnTo>
                  <a:lnTo>
                    <a:pt x="1475974" y="635428"/>
                  </a:lnTo>
                  <a:lnTo>
                    <a:pt x="1447652" y="671977"/>
                  </a:lnTo>
                  <a:lnTo>
                    <a:pt x="1420449" y="709395"/>
                  </a:lnTo>
                  <a:lnTo>
                    <a:pt x="1394390" y="747656"/>
                  </a:lnTo>
                  <a:lnTo>
                    <a:pt x="1369504" y="786732"/>
                  </a:lnTo>
                  <a:lnTo>
                    <a:pt x="1345818" y="826598"/>
                  </a:lnTo>
                  <a:lnTo>
                    <a:pt x="1323358" y="867225"/>
                  </a:lnTo>
                  <a:lnTo>
                    <a:pt x="1302151" y="908588"/>
                  </a:lnTo>
                  <a:lnTo>
                    <a:pt x="1282225" y="950658"/>
                  </a:lnTo>
                  <a:lnTo>
                    <a:pt x="1263606" y="993410"/>
                  </a:lnTo>
                  <a:lnTo>
                    <a:pt x="1246321" y="1036815"/>
                  </a:lnTo>
                  <a:lnTo>
                    <a:pt x="1230398" y="1080848"/>
                  </a:lnTo>
                  <a:lnTo>
                    <a:pt x="1215863" y="1125480"/>
                  </a:lnTo>
                  <a:lnTo>
                    <a:pt x="1202744" y="1170686"/>
                  </a:lnTo>
                  <a:lnTo>
                    <a:pt x="1191066" y="1216439"/>
                  </a:lnTo>
                  <a:lnTo>
                    <a:pt x="1180859" y="1262710"/>
                  </a:lnTo>
                  <a:lnTo>
                    <a:pt x="1172147" y="1309474"/>
                  </a:lnTo>
                  <a:lnTo>
                    <a:pt x="1164959" y="1356703"/>
                  </a:lnTo>
                  <a:lnTo>
                    <a:pt x="1159321" y="1404371"/>
                  </a:lnTo>
                  <a:lnTo>
                    <a:pt x="1155261" y="1452451"/>
                  </a:lnTo>
                  <a:lnTo>
                    <a:pt x="1152805" y="1500915"/>
                  </a:lnTo>
                  <a:lnTo>
                    <a:pt x="1151980" y="1549736"/>
                  </a:lnTo>
                  <a:lnTo>
                    <a:pt x="1152781" y="1597849"/>
                  </a:lnTo>
                  <a:lnTo>
                    <a:pt x="1155165" y="1645615"/>
                  </a:lnTo>
                  <a:lnTo>
                    <a:pt x="1159106" y="1693011"/>
                  </a:lnTo>
                  <a:lnTo>
                    <a:pt x="1164580" y="1740009"/>
                  </a:lnTo>
                  <a:lnTo>
                    <a:pt x="1171559" y="1786584"/>
                  </a:lnTo>
                  <a:lnTo>
                    <a:pt x="1180019" y="1832710"/>
                  </a:lnTo>
                  <a:lnTo>
                    <a:pt x="1189934" y="1878361"/>
                  </a:lnTo>
                  <a:lnTo>
                    <a:pt x="1201277" y="1923512"/>
                  </a:lnTo>
                  <a:lnTo>
                    <a:pt x="1214024" y="1968136"/>
                  </a:lnTo>
                  <a:lnTo>
                    <a:pt x="1228147" y="2012208"/>
                  </a:lnTo>
                  <a:lnTo>
                    <a:pt x="1243622" y="2055702"/>
                  </a:lnTo>
                  <a:lnTo>
                    <a:pt x="1260422" y="2098592"/>
                  </a:lnTo>
                  <a:lnTo>
                    <a:pt x="1278522" y="2140852"/>
                  </a:lnTo>
                  <a:lnTo>
                    <a:pt x="1297896" y="2182457"/>
                  </a:lnTo>
                  <a:lnTo>
                    <a:pt x="1318518" y="2223380"/>
                  </a:lnTo>
                  <a:lnTo>
                    <a:pt x="1340362" y="2263596"/>
                  </a:lnTo>
                  <a:lnTo>
                    <a:pt x="1363403" y="2303079"/>
                  </a:lnTo>
                  <a:lnTo>
                    <a:pt x="1387615" y="2341804"/>
                  </a:lnTo>
                  <a:lnTo>
                    <a:pt x="1412972" y="2379743"/>
                  </a:lnTo>
                  <a:lnTo>
                    <a:pt x="1439447" y="2416872"/>
                  </a:lnTo>
                  <a:lnTo>
                    <a:pt x="1467017" y="2453164"/>
                  </a:lnTo>
                  <a:lnTo>
                    <a:pt x="1495653" y="2488594"/>
                  </a:lnTo>
                  <a:lnTo>
                    <a:pt x="1525332" y="2523137"/>
                  </a:lnTo>
                  <a:lnTo>
                    <a:pt x="1556026" y="2556765"/>
                  </a:lnTo>
                  <a:lnTo>
                    <a:pt x="1587711" y="2589454"/>
                  </a:lnTo>
                  <a:lnTo>
                    <a:pt x="1620360" y="2621177"/>
                  </a:lnTo>
                  <a:lnTo>
                    <a:pt x="1653948" y="2651909"/>
                  </a:lnTo>
                  <a:lnTo>
                    <a:pt x="1688448" y="2681623"/>
                  </a:lnTo>
                  <a:lnTo>
                    <a:pt x="1723835" y="2710295"/>
                  </a:lnTo>
                  <a:lnTo>
                    <a:pt x="1760084" y="2737897"/>
                  </a:lnTo>
                  <a:lnTo>
                    <a:pt x="1797167" y="2764405"/>
                  </a:lnTo>
                  <a:lnTo>
                    <a:pt x="1835061" y="2789793"/>
                  </a:lnTo>
                  <a:lnTo>
                    <a:pt x="1873738" y="2814034"/>
                  </a:lnTo>
                  <a:lnTo>
                    <a:pt x="1913173" y="2837103"/>
                  </a:lnTo>
                  <a:lnTo>
                    <a:pt x="1953340" y="2858974"/>
                  </a:lnTo>
                  <a:lnTo>
                    <a:pt x="1994214" y="2879621"/>
                  </a:lnTo>
                  <a:lnTo>
                    <a:pt x="2035768" y="2899018"/>
                  </a:lnTo>
                  <a:lnTo>
                    <a:pt x="2077977" y="2917140"/>
                  </a:lnTo>
                  <a:lnTo>
                    <a:pt x="2120815" y="2933961"/>
                  </a:lnTo>
                  <a:lnTo>
                    <a:pt x="2164256" y="2949455"/>
                  </a:lnTo>
                  <a:lnTo>
                    <a:pt x="2208275" y="2963595"/>
                  </a:lnTo>
                  <a:lnTo>
                    <a:pt x="2252845" y="2976357"/>
                  </a:lnTo>
                  <a:lnTo>
                    <a:pt x="2297941" y="2987714"/>
                  </a:lnTo>
                  <a:lnTo>
                    <a:pt x="2343537" y="2997640"/>
                  </a:lnTo>
                  <a:lnTo>
                    <a:pt x="2389607" y="3006111"/>
                  </a:lnTo>
                  <a:lnTo>
                    <a:pt x="2436125" y="3013099"/>
                  </a:lnTo>
                  <a:lnTo>
                    <a:pt x="2483066" y="3018579"/>
                  </a:lnTo>
                  <a:lnTo>
                    <a:pt x="2530404" y="3022526"/>
                  </a:lnTo>
                  <a:lnTo>
                    <a:pt x="2578113" y="3024912"/>
                  </a:lnTo>
                  <a:lnTo>
                    <a:pt x="2626167" y="3025713"/>
                  </a:lnTo>
                  <a:lnTo>
                    <a:pt x="2676836" y="3024821"/>
                  </a:lnTo>
                  <a:lnTo>
                    <a:pt x="2727119" y="3022164"/>
                  </a:lnTo>
                  <a:lnTo>
                    <a:pt x="2776984" y="3017773"/>
                  </a:lnTo>
                  <a:lnTo>
                    <a:pt x="2826403" y="3011678"/>
                  </a:lnTo>
                  <a:lnTo>
                    <a:pt x="2875345" y="3003911"/>
                  </a:lnTo>
                  <a:lnTo>
                    <a:pt x="2923779" y="2994500"/>
                  </a:lnTo>
                  <a:lnTo>
                    <a:pt x="2971675" y="2983478"/>
                  </a:lnTo>
                  <a:lnTo>
                    <a:pt x="3019004" y="2970874"/>
                  </a:lnTo>
                  <a:lnTo>
                    <a:pt x="3065734" y="2956718"/>
                  </a:lnTo>
                  <a:lnTo>
                    <a:pt x="3111836" y="2941042"/>
                  </a:lnTo>
                  <a:lnTo>
                    <a:pt x="3157280" y="2923876"/>
                  </a:lnTo>
                  <a:lnTo>
                    <a:pt x="3202034" y="2905249"/>
                  </a:lnTo>
                  <a:lnTo>
                    <a:pt x="3246069" y="2885193"/>
                  </a:lnTo>
                  <a:lnTo>
                    <a:pt x="3289355" y="2863738"/>
                  </a:lnTo>
                  <a:lnTo>
                    <a:pt x="3331862" y="2840915"/>
                  </a:lnTo>
                  <a:lnTo>
                    <a:pt x="3373558" y="2816753"/>
                  </a:lnTo>
                  <a:lnTo>
                    <a:pt x="3414414" y="2791284"/>
                  </a:lnTo>
                  <a:lnTo>
                    <a:pt x="3454400" y="2764538"/>
                  </a:lnTo>
                  <a:lnTo>
                    <a:pt x="3493486" y="2736545"/>
                  </a:lnTo>
                  <a:lnTo>
                    <a:pt x="3531640" y="2707336"/>
                  </a:lnTo>
                  <a:lnTo>
                    <a:pt x="3568834" y="2676942"/>
                  </a:lnTo>
                  <a:lnTo>
                    <a:pt x="3605036" y="2645392"/>
                  </a:lnTo>
                  <a:lnTo>
                    <a:pt x="3640216" y="2612717"/>
                  </a:lnTo>
                  <a:lnTo>
                    <a:pt x="3674345" y="2578948"/>
                  </a:lnTo>
                  <a:lnTo>
                    <a:pt x="3707392" y="2544114"/>
                  </a:lnTo>
                  <a:lnTo>
                    <a:pt x="3739326" y="2508248"/>
                  </a:lnTo>
                  <a:lnTo>
                    <a:pt x="3770118" y="2471378"/>
                  </a:lnTo>
                  <a:lnTo>
                    <a:pt x="3799737" y="2433536"/>
                  </a:lnTo>
                  <a:lnTo>
                    <a:pt x="3828154" y="2394752"/>
                  </a:lnTo>
                  <a:lnTo>
                    <a:pt x="3855336" y="2355056"/>
                  </a:lnTo>
                  <a:lnTo>
                    <a:pt x="3881256" y="2314480"/>
                  </a:lnTo>
                  <a:lnTo>
                    <a:pt x="3905881" y="2273052"/>
                  </a:lnTo>
                  <a:lnTo>
                    <a:pt x="3897848" y="2320708"/>
                  </a:lnTo>
                  <a:lnTo>
                    <a:pt x="3888680" y="2367969"/>
                  </a:lnTo>
                  <a:lnTo>
                    <a:pt x="3878393" y="2414819"/>
                  </a:lnTo>
                  <a:lnTo>
                    <a:pt x="3867001" y="2461246"/>
                  </a:lnTo>
                  <a:lnTo>
                    <a:pt x="3854519" y="2507233"/>
                  </a:lnTo>
                  <a:lnTo>
                    <a:pt x="3840961" y="2552766"/>
                  </a:lnTo>
                  <a:lnTo>
                    <a:pt x="3826341" y="2597832"/>
                  </a:lnTo>
                  <a:lnTo>
                    <a:pt x="3810675" y="2642414"/>
                  </a:lnTo>
                  <a:lnTo>
                    <a:pt x="3793977" y="2686499"/>
                  </a:lnTo>
                  <a:lnTo>
                    <a:pt x="3776261" y="2730072"/>
                  </a:lnTo>
                  <a:lnTo>
                    <a:pt x="3757542" y="2773119"/>
                  </a:lnTo>
                  <a:lnTo>
                    <a:pt x="3737835" y="2815624"/>
                  </a:lnTo>
                  <a:lnTo>
                    <a:pt x="3717153" y="2857574"/>
                  </a:lnTo>
                  <a:lnTo>
                    <a:pt x="3695513" y="2898953"/>
                  </a:lnTo>
                  <a:lnTo>
                    <a:pt x="3672928" y="2939747"/>
                  </a:lnTo>
                  <a:lnTo>
                    <a:pt x="3649412" y="2979942"/>
                  </a:lnTo>
                  <a:lnTo>
                    <a:pt x="3624981" y="3019523"/>
                  </a:lnTo>
                  <a:lnTo>
                    <a:pt x="3599649" y="3058475"/>
                  </a:lnTo>
                  <a:lnTo>
                    <a:pt x="3573430" y="3096784"/>
                  </a:lnTo>
                  <a:lnTo>
                    <a:pt x="3546340" y="3134435"/>
                  </a:lnTo>
                  <a:lnTo>
                    <a:pt x="3518392" y="3171413"/>
                  </a:lnTo>
                  <a:lnTo>
                    <a:pt x="3489601" y="3207705"/>
                  </a:lnTo>
                  <a:lnTo>
                    <a:pt x="3459982" y="3243295"/>
                  </a:lnTo>
                  <a:lnTo>
                    <a:pt x="3429549" y="3278169"/>
                  </a:lnTo>
                  <a:lnTo>
                    <a:pt x="3398317" y="3312312"/>
                  </a:lnTo>
                  <a:lnTo>
                    <a:pt x="3366301" y="3345709"/>
                  </a:lnTo>
                  <a:lnTo>
                    <a:pt x="3333514" y="3378347"/>
                  </a:lnTo>
                  <a:lnTo>
                    <a:pt x="3299973" y="3410210"/>
                  </a:lnTo>
                  <a:lnTo>
                    <a:pt x="3265690" y="3441284"/>
                  </a:lnTo>
                  <a:lnTo>
                    <a:pt x="3230681" y="3471554"/>
                  </a:lnTo>
                  <a:lnTo>
                    <a:pt x="3194960" y="3501006"/>
                  </a:lnTo>
                  <a:lnTo>
                    <a:pt x="3158542" y="3529625"/>
                  </a:lnTo>
                  <a:lnTo>
                    <a:pt x="3121441" y="3557397"/>
                  </a:lnTo>
                  <a:lnTo>
                    <a:pt x="3083672" y="3584307"/>
                  </a:lnTo>
                  <a:lnTo>
                    <a:pt x="3045250" y="3610340"/>
                  </a:lnTo>
                  <a:lnTo>
                    <a:pt x="3006188" y="3635482"/>
                  </a:lnTo>
                  <a:lnTo>
                    <a:pt x="2966503" y="3659718"/>
                  </a:lnTo>
                  <a:lnTo>
                    <a:pt x="2926207" y="3683033"/>
                  </a:lnTo>
                  <a:lnTo>
                    <a:pt x="2885317" y="3705414"/>
                  </a:lnTo>
                  <a:lnTo>
                    <a:pt x="2843845" y="3726845"/>
                  </a:lnTo>
                  <a:lnTo>
                    <a:pt x="2801808" y="3747312"/>
                  </a:lnTo>
                  <a:lnTo>
                    <a:pt x="2759218" y="3766800"/>
                  </a:lnTo>
                  <a:lnTo>
                    <a:pt x="2716092" y="3785295"/>
                  </a:lnTo>
                  <a:lnTo>
                    <a:pt x="2672444" y="3802782"/>
                  </a:lnTo>
                  <a:lnTo>
                    <a:pt x="2628287" y="3819247"/>
                  </a:lnTo>
                  <a:lnTo>
                    <a:pt x="2583637" y="3834674"/>
                  </a:lnTo>
                  <a:lnTo>
                    <a:pt x="2538508" y="3849050"/>
                  </a:lnTo>
                  <a:lnTo>
                    <a:pt x="2492916" y="3862359"/>
                  </a:lnTo>
                  <a:lnTo>
                    <a:pt x="2446873" y="3874588"/>
                  </a:lnTo>
                  <a:lnTo>
                    <a:pt x="2400396" y="3885721"/>
                  </a:lnTo>
                  <a:lnTo>
                    <a:pt x="2353497" y="3895745"/>
                  </a:lnTo>
                  <a:lnTo>
                    <a:pt x="2306193" y="3904643"/>
                  </a:lnTo>
                  <a:lnTo>
                    <a:pt x="2258498" y="3912403"/>
                  </a:lnTo>
                  <a:lnTo>
                    <a:pt x="2210426" y="3919009"/>
                  </a:lnTo>
                  <a:lnTo>
                    <a:pt x="2161991" y="3924446"/>
                  </a:lnTo>
                  <a:lnTo>
                    <a:pt x="2113209" y="3928700"/>
                  </a:lnTo>
                  <a:lnTo>
                    <a:pt x="2064094" y="3931757"/>
                  </a:lnTo>
                  <a:lnTo>
                    <a:pt x="2014660" y="3933602"/>
                  </a:lnTo>
                  <a:lnTo>
                    <a:pt x="1964922" y="3934221"/>
                  </a:lnTo>
                  <a:close/>
                </a:path>
              </a:pathLst>
            </a:custGeom>
            <a:solidFill>
              <a:srgbClr val="FFF67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2" name="object 5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6906218" y="4421893"/>
              <a:ext cx="215067" cy="215527"/>
            </a:xfrm>
            <a:prstGeom prst="rect"/>
          </p:spPr>
        </p:pic>
        <p:pic>
          <p:nvPicPr>
            <p:cNvPr id="2097193" name="object 6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7099898" y="4052899"/>
              <a:ext cx="215266" cy="215329"/>
            </a:xfrm>
            <a:prstGeom prst="rect"/>
          </p:spPr>
        </p:pic>
        <p:pic>
          <p:nvPicPr>
            <p:cNvPr id="2097194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7315164" y="4647533"/>
              <a:ext cx="215067" cy="215329"/>
            </a:xfrm>
            <a:prstGeom prst="rect"/>
          </p:spPr>
        </p:pic>
      </p:grpSp>
      <p:pic>
        <p:nvPicPr>
          <p:cNvPr id="2097195" name="object 8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10637003" y="2734124"/>
            <a:ext cx="3949904" cy="4104625"/>
          </a:xfrm>
          <a:prstGeom prst="rect"/>
        </p:spPr>
      </p:pic>
      <p:sp>
        <p:nvSpPr>
          <p:cNvPr id="1048722" name="object 9"/>
          <p:cNvSpPr txBox="1"/>
          <p:nvPr/>
        </p:nvSpPr>
        <p:spPr>
          <a:xfrm>
            <a:off x="3414572" y="2447263"/>
            <a:ext cx="320548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915">
                <a:latin typeface="Times New Roman"/>
                <a:cs typeface="Times New Roman"/>
              </a:rPr>
              <a:t>H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object 2"/>
          <p:cNvSpPr txBox="1">
            <a:spLocks noGrp="1"/>
          </p:cNvSpPr>
          <p:nvPr>
            <p:ph type="title"/>
          </p:nvPr>
        </p:nvSpPr>
        <p:spPr>
          <a:xfrm>
            <a:off x="4005609" y="3304258"/>
            <a:ext cx="10276840" cy="3482341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640">
                <a:latin typeface="Times New Roman"/>
                <a:cs typeface="Times New Roman"/>
              </a:rPr>
              <a:t>H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-1880">
                <a:latin typeface="Times New Roman"/>
                <a:cs typeface="Times New Roman"/>
              </a:rPr>
              <a:t>Y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1695">
                <a:latin typeface="Times New Roman"/>
                <a:cs typeface="Times New Roman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object 2"/>
          <p:cNvGrpSpPr/>
          <p:nvPr/>
        </p:nvGrpSpPr>
        <p:grpSpPr>
          <a:xfrm>
            <a:off x="0" y="1"/>
            <a:ext cx="7101840" cy="8025765"/>
            <a:chOff x="0" y="1"/>
            <a:chExt cx="7101840" cy="8025765"/>
          </a:xfrm>
        </p:grpSpPr>
        <p:sp>
          <p:nvSpPr>
            <p:cNvPr id="1048724" name="object 3"/>
            <p:cNvSpPr/>
            <p:nvPr/>
          </p:nvSpPr>
          <p:spPr>
            <a:xfrm>
              <a:off x="0" y="11"/>
              <a:ext cx="3155315" cy="2360930"/>
            </a:xfrm>
            <a:custGeom>
              <a:avLst/>
              <a:ahLst/>
              <a:rect l="l" t="t" r="r" b="b"/>
              <a:pathLst>
                <a:path w="3155315" h="2360930">
                  <a:moveTo>
                    <a:pt x="2325192" y="1567281"/>
                  </a:moveTo>
                  <a:lnTo>
                    <a:pt x="2323134" y="1521358"/>
                  </a:lnTo>
                  <a:lnTo>
                    <a:pt x="2313927" y="1477111"/>
                  </a:lnTo>
                  <a:lnTo>
                    <a:pt x="2296350" y="1437335"/>
                  </a:lnTo>
                  <a:lnTo>
                    <a:pt x="2269236" y="1404886"/>
                  </a:lnTo>
                  <a:lnTo>
                    <a:pt x="2246909" y="1399006"/>
                  </a:lnTo>
                  <a:lnTo>
                    <a:pt x="2238514" y="1404899"/>
                  </a:lnTo>
                  <a:lnTo>
                    <a:pt x="2236838" y="1417662"/>
                  </a:lnTo>
                  <a:lnTo>
                    <a:pt x="2247366" y="1467637"/>
                  </a:lnTo>
                  <a:lnTo>
                    <a:pt x="2257755" y="1515071"/>
                  </a:lnTo>
                  <a:lnTo>
                    <a:pt x="2263533" y="1561795"/>
                  </a:lnTo>
                  <a:lnTo>
                    <a:pt x="2260181" y="1609648"/>
                  </a:lnTo>
                  <a:lnTo>
                    <a:pt x="2243239" y="1660474"/>
                  </a:lnTo>
                  <a:lnTo>
                    <a:pt x="2215959" y="1702790"/>
                  </a:lnTo>
                  <a:lnTo>
                    <a:pt x="2181593" y="1737956"/>
                  </a:lnTo>
                  <a:lnTo>
                    <a:pt x="2143798" y="1769833"/>
                  </a:lnTo>
                  <a:lnTo>
                    <a:pt x="2106257" y="1802307"/>
                  </a:lnTo>
                  <a:lnTo>
                    <a:pt x="2072614" y="1839226"/>
                  </a:lnTo>
                  <a:lnTo>
                    <a:pt x="2069426" y="1853971"/>
                  </a:lnTo>
                  <a:lnTo>
                    <a:pt x="2075446" y="1869859"/>
                  </a:lnTo>
                  <a:lnTo>
                    <a:pt x="2087283" y="1879993"/>
                  </a:lnTo>
                  <a:lnTo>
                    <a:pt x="2101494" y="1877466"/>
                  </a:lnTo>
                  <a:lnTo>
                    <a:pt x="2139543" y="1849247"/>
                  </a:lnTo>
                  <a:lnTo>
                    <a:pt x="2176551" y="1823072"/>
                  </a:lnTo>
                  <a:lnTo>
                    <a:pt x="2211552" y="1796935"/>
                  </a:lnTo>
                  <a:lnTo>
                    <a:pt x="2243607" y="1768843"/>
                  </a:lnTo>
                  <a:lnTo>
                    <a:pt x="2271763" y="1736801"/>
                  </a:lnTo>
                  <a:lnTo>
                    <a:pt x="2295067" y="1698802"/>
                  </a:lnTo>
                  <a:lnTo>
                    <a:pt x="2312568" y="1652854"/>
                  </a:lnTo>
                  <a:lnTo>
                    <a:pt x="2321280" y="1612061"/>
                  </a:lnTo>
                  <a:lnTo>
                    <a:pt x="2325192" y="1567281"/>
                  </a:lnTo>
                  <a:close/>
                </a:path>
                <a:path w="3155315" h="2360930">
                  <a:moveTo>
                    <a:pt x="3155010" y="0"/>
                  </a:moveTo>
                  <a:lnTo>
                    <a:pt x="3066478" y="0"/>
                  </a:lnTo>
                  <a:lnTo>
                    <a:pt x="3061766" y="5994"/>
                  </a:lnTo>
                  <a:lnTo>
                    <a:pt x="3027946" y="41300"/>
                  </a:lnTo>
                  <a:lnTo>
                    <a:pt x="2990926" y="74155"/>
                  </a:lnTo>
                  <a:lnTo>
                    <a:pt x="2951442" y="104813"/>
                  </a:lnTo>
                  <a:lnTo>
                    <a:pt x="2910192" y="133540"/>
                  </a:lnTo>
                  <a:lnTo>
                    <a:pt x="2867888" y="160616"/>
                  </a:lnTo>
                  <a:lnTo>
                    <a:pt x="2825267" y="186309"/>
                  </a:lnTo>
                  <a:lnTo>
                    <a:pt x="2740037" y="236016"/>
                  </a:lnTo>
                  <a:lnTo>
                    <a:pt x="2698051" y="261442"/>
                  </a:lnTo>
                  <a:lnTo>
                    <a:pt x="2657221" y="287337"/>
                  </a:lnTo>
                  <a:lnTo>
                    <a:pt x="2617749" y="313829"/>
                  </a:lnTo>
                  <a:lnTo>
                    <a:pt x="2579827" y="341096"/>
                  </a:lnTo>
                  <a:lnTo>
                    <a:pt x="2543632" y="369265"/>
                  </a:lnTo>
                  <a:lnTo>
                    <a:pt x="2509355" y="398500"/>
                  </a:lnTo>
                  <a:lnTo>
                    <a:pt x="2477185" y="428955"/>
                  </a:lnTo>
                  <a:lnTo>
                    <a:pt x="2447302" y="460768"/>
                  </a:lnTo>
                  <a:lnTo>
                    <a:pt x="2419908" y="494106"/>
                  </a:lnTo>
                  <a:lnTo>
                    <a:pt x="2395169" y="529120"/>
                  </a:lnTo>
                  <a:lnTo>
                    <a:pt x="2373299" y="565950"/>
                  </a:lnTo>
                  <a:lnTo>
                    <a:pt x="2354465" y="604761"/>
                  </a:lnTo>
                  <a:lnTo>
                    <a:pt x="2338857" y="645693"/>
                  </a:lnTo>
                  <a:lnTo>
                    <a:pt x="2326665" y="688911"/>
                  </a:lnTo>
                  <a:lnTo>
                    <a:pt x="2318080" y="734542"/>
                  </a:lnTo>
                  <a:lnTo>
                    <a:pt x="2313279" y="782764"/>
                  </a:lnTo>
                  <a:lnTo>
                    <a:pt x="2312466" y="833729"/>
                  </a:lnTo>
                  <a:lnTo>
                    <a:pt x="2315807" y="887564"/>
                  </a:lnTo>
                  <a:lnTo>
                    <a:pt x="2320556" y="927468"/>
                  </a:lnTo>
                  <a:lnTo>
                    <a:pt x="2326805" y="968209"/>
                  </a:lnTo>
                  <a:lnTo>
                    <a:pt x="2334310" y="1009662"/>
                  </a:lnTo>
                  <a:lnTo>
                    <a:pt x="2342819" y="1051737"/>
                  </a:lnTo>
                  <a:lnTo>
                    <a:pt x="2352078" y="1094320"/>
                  </a:lnTo>
                  <a:lnTo>
                    <a:pt x="2361844" y="1137310"/>
                  </a:lnTo>
                  <a:lnTo>
                    <a:pt x="2371852" y="1180528"/>
                  </a:lnTo>
                  <a:lnTo>
                    <a:pt x="2381897" y="1224127"/>
                  </a:lnTo>
                  <a:lnTo>
                    <a:pt x="2391702" y="1267739"/>
                  </a:lnTo>
                  <a:lnTo>
                    <a:pt x="2401011" y="1311351"/>
                  </a:lnTo>
                  <a:lnTo>
                    <a:pt x="2409583" y="1354848"/>
                  </a:lnTo>
                  <a:lnTo>
                    <a:pt x="2417165" y="1398155"/>
                  </a:lnTo>
                  <a:lnTo>
                    <a:pt x="2423528" y="1441132"/>
                  </a:lnTo>
                  <a:lnTo>
                    <a:pt x="2428405" y="1483702"/>
                  </a:lnTo>
                  <a:lnTo>
                    <a:pt x="2431554" y="1525752"/>
                  </a:lnTo>
                  <a:lnTo>
                    <a:pt x="2432723" y="1567180"/>
                  </a:lnTo>
                  <a:lnTo>
                    <a:pt x="2431669" y="1607883"/>
                  </a:lnTo>
                  <a:lnTo>
                    <a:pt x="2428138" y="1647761"/>
                  </a:lnTo>
                  <a:lnTo>
                    <a:pt x="2421890" y="1686699"/>
                  </a:lnTo>
                  <a:lnTo>
                    <a:pt x="2412657" y="1724609"/>
                  </a:lnTo>
                  <a:lnTo>
                    <a:pt x="2400223" y="1761388"/>
                  </a:lnTo>
                  <a:lnTo>
                    <a:pt x="2384310" y="1796923"/>
                  </a:lnTo>
                  <a:lnTo>
                    <a:pt x="2364676" y="1831098"/>
                  </a:lnTo>
                  <a:lnTo>
                    <a:pt x="2341092" y="1863839"/>
                  </a:lnTo>
                  <a:lnTo>
                    <a:pt x="2313279" y="1895030"/>
                  </a:lnTo>
                  <a:lnTo>
                    <a:pt x="2281021" y="1924558"/>
                  </a:lnTo>
                  <a:lnTo>
                    <a:pt x="2244039" y="1952332"/>
                  </a:lnTo>
                  <a:lnTo>
                    <a:pt x="2202103" y="1978240"/>
                  </a:lnTo>
                  <a:lnTo>
                    <a:pt x="2154974" y="2002193"/>
                  </a:lnTo>
                  <a:lnTo>
                    <a:pt x="2107539" y="2021801"/>
                  </a:lnTo>
                  <a:lnTo>
                    <a:pt x="2060448" y="2036965"/>
                  </a:lnTo>
                  <a:lnTo>
                    <a:pt x="2013661" y="2047925"/>
                  </a:lnTo>
                  <a:lnTo>
                    <a:pt x="1967153" y="2054923"/>
                  </a:lnTo>
                  <a:lnTo>
                    <a:pt x="1920887" y="2058200"/>
                  </a:lnTo>
                  <a:lnTo>
                    <a:pt x="1874837" y="2057996"/>
                  </a:lnTo>
                  <a:lnTo>
                    <a:pt x="1828990" y="2054542"/>
                  </a:lnTo>
                  <a:lnTo>
                    <a:pt x="1783283" y="2048090"/>
                  </a:lnTo>
                  <a:lnTo>
                    <a:pt x="1737728" y="2038870"/>
                  </a:lnTo>
                  <a:lnTo>
                    <a:pt x="1692262" y="2027135"/>
                  </a:lnTo>
                  <a:lnTo>
                    <a:pt x="1646885" y="2013102"/>
                  </a:lnTo>
                  <a:lnTo>
                    <a:pt x="1601533" y="1997024"/>
                  </a:lnTo>
                  <a:lnTo>
                    <a:pt x="1556219" y="1979142"/>
                  </a:lnTo>
                  <a:lnTo>
                    <a:pt x="1500644" y="1955266"/>
                  </a:lnTo>
                  <a:lnTo>
                    <a:pt x="1475117" y="1944255"/>
                  </a:lnTo>
                  <a:lnTo>
                    <a:pt x="1438821" y="1930247"/>
                  </a:lnTo>
                  <a:lnTo>
                    <a:pt x="1402003" y="1917661"/>
                  </a:lnTo>
                  <a:lnTo>
                    <a:pt x="1364665" y="1906524"/>
                  </a:lnTo>
                  <a:lnTo>
                    <a:pt x="1326934" y="1896833"/>
                  </a:lnTo>
                  <a:lnTo>
                    <a:pt x="1288897" y="1888629"/>
                  </a:lnTo>
                  <a:lnTo>
                    <a:pt x="1250581" y="1881936"/>
                  </a:lnTo>
                  <a:lnTo>
                    <a:pt x="1211961" y="1876729"/>
                  </a:lnTo>
                  <a:lnTo>
                    <a:pt x="1173175" y="1873021"/>
                  </a:lnTo>
                  <a:lnTo>
                    <a:pt x="1134338" y="1870837"/>
                  </a:lnTo>
                  <a:lnTo>
                    <a:pt x="1095438" y="1870176"/>
                  </a:lnTo>
                  <a:lnTo>
                    <a:pt x="1056474" y="1871040"/>
                  </a:lnTo>
                  <a:lnTo>
                    <a:pt x="1017587" y="1873415"/>
                  </a:lnTo>
                  <a:lnTo>
                    <a:pt x="978877" y="1877288"/>
                  </a:lnTo>
                  <a:lnTo>
                    <a:pt x="940346" y="1882686"/>
                  </a:lnTo>
                  <a:lnTo>
                    <a:pt x="902004" y="1889594"/>
                  </a:lnTo>
                  <a:lnTo>
                    <a:pt x="853643" y="1899666"/>
                  </a:lnTo>
                  <a:lnTo>
                    <a:pt x="805967" y="1911375"/>
                  </a:lnTo>
                  <a:lnTo>
                    <a:pt x="758952" y="1924621"/>
                  </a:lnTo>
                  <a:lnTo>
                    <a:pt x="738898" y="1930958"/>
                  </a:lnTo>
                  <a:lnTo>
                    <a:pt x="712520" y="1939290"/>
                  </a:lnTo>
                  <a:lnTo>
                    <a:pt x="666661" y="1955266"/>
                  </a:lnTo>
                  <a:lnTo>
                    <a:pt x="621309" y="1972475"/>
                  </a:lnTo>
                  <a:lnTo>
                    <a:pt x="576427" y="1990775"/>
                  </a:lnTo>
                  <a:lnTo>
                    <a:pt x="531977" y="2010092"/>
                  </a:lnTo>
                  <a:lnTo>
                    <a:pt x="487895" y="2030310"/>
                  </a:lnTo>
                  <a:lnTo>
                    <a:pt x="444144" y="2051329"/>
                  </a:lnTo>
                  <a:lnTo>
                    <a:pt x="400697" y="2073021"/>
                  </a:lnTo>
                  <a:lnTo>
                    <a:pt x="357479" y="2095309"/>
                  </a:lnTo>
                  <a:lnTo>
                    <a:pt x="314464" y="2118080"/>
                  </a:lnTo>
                  <a:lnTo>
                    <a:pt x="15227" y="2282164"/>
                  </a:lnTo>
                  <a:lnTo>
                    <a:pt x="0" y="2290267"/>
                  </a:lnTo>
                  <a:lnTo>
                    <a:pt x="0" y="2360765"/>
                  </a:lnTo>
                  <a:lnTo>
                    <a:pt x="15938" y="2352522"/>
                  </a:lnTo>
                  <a:lnTo>
                    <a:pt x="58877" y="2329789"/>
                  </a:lnTo>
                  <a:lnTo>
                    <a:pt x="143370" y="2283803"/>
                  </a:lnTo>
                  <a:lnTo>
                    <a:pt x="273697" y="2211667"/>
                  </a:lnTo>
                  <a:lnTo>
                    <a:pt x="318503" y="2187333"/>
                  </a:lnTo>
                  <a:lnTo>
                    <a:pt x="363601" y="2163330"/>
                  </a:lnTo>
                  <a:lnTo>
                    <a:pt x="409003" y="2139772"/>
                  </a:lnTo>
                  <a:lnTo>
                    <a:pt x="454736" y="2116798"/>
                  </a:lnTo>
                  <a:lnTo>
                    <a:pt x="500811" y="2094547"/>
                  </a:lnTo>
                  <a:lnTo>
                    <a:pt x="547243" y="2073148"/>
                  </a:lnTo>
                  <a:lnTo>
                    <a:pt x="594055" y="2052713"/>
                  </a:lnTo>
                  <a:lnTo>
                    <a:pt x="641273" y="2033397"/>
                  </a:lnTo>
                  <a:lnTo>
                    <a:pt x="688886" y="2015324"/>
                  </a:lnTo>
                  <a:lnTo>
                    <a:pt x="736942" y="1998611"/>
                  </a:lnTo>
                  <a:lnTo>
                    <a:pt x="785444" y="1983397"/>
                  </a:lnTo>
                  <a:lnTo>
                    <a:pt x="834415" y="1969820"/>
                  </a:lnTo>
                  <a:lnTo>
                    <a:pt x="883869" y="1958009"/>
                  </a:lnTo>
                  <a:lnTo>
                    <a:pt x="933818" y="1948078"/>
                  </a:lnTo>
                  <a:lnTo>
                    <a:pt x="984288" y="1940179"/>
                  </a:lnTo>
                  <a:lnTo>
                    <a:pt x="1035304" y="1934425"/>
                  </a:lnTo>
                  <a:lnTo>
                    <a:pt x="1084478" y="1931327"/>
                  </a:lnTo>
                  <a:lnTo>
                    <a:pt x="1132967" y="1930958"/>
                  </a:lnTo>
                  <a:lnTo>
                    <a:pt x="1180858" y="1933219"/>
                  </a:lnTo>
                  <a:lnTo>
                    <a:pt x="1228178" y="1938083"/>
                  </a:lnTo>
                  <a:lnTo>
                    <a:pt x="1275003" y="1945449"/>
                  </a:lnTo>
                  <a:lnTo>
                    <a:pt x="1321384" y="1955266"/>
                  </a:lnTo>
                  <a:lnTo>
                    <a:pt x="1367396" y="1967471"/>
                  </a:lnTo>
                  <a:lnTo>
                    <a:pt x="1413065" y="1982000"/>
                  </a:lnTo>
                  <a:lnTo>
                    <a:pt x="1458480" y="1998776"/>
                  </a:lnTo>
                  <a:lnTo>
                    <a:pt x="1503692" y="2017750"/>
                  </a:lnTo>
                  <a:lnTo>
                    <a:pt x="1553845" y="2039937"/>
                  </a:lnTo>
                  <a:lnTo>
                    <a:pt x="1596847" y="2058200"/>
                  </a:lnTo>
                  <a:lnTo>
                    <a:pt x="1654136" y="2080552"/>
                  </a:lnTo>
                  <a:lnTo>
                    <a:pt x="1705279" y="2097201"/>
                  </a:lnTo>
                  <a:lnTo>
                    <a:pt x="1757768" y="2110270"/>
                  </a:lnTo>
                  <a:lnTo>
                    <a:pt x="1812099" y="2118842"/>
                  </a:lnTo>
                  <a:lnTo>
                    <a:pt x="1861007" y="2122589"/>
                  </a:lnTo>
                  <a:lnTo>
                    <a:pt x="1909279" y="2123097"/>
                  </a:lnTo>
                  <a:lnTo>
                    <a:pt x="1956752" y="2120455"/>
                  </a:lnTo>
                  <a:lnTo>
                    <a:pt x="2003259" y="2114727"/>
                  </a:lnTo>
                  <a:lnTo>
                    <a:pt x="2048649" y="2105990"/>
                  </a:lnTo>
                  <a:lnTo>
                    <a:pt x="2092782" y="2094318"/>
                  </a:lnTo>
                  <a:lnTo>
                    <a:pt x="2135479" y="2079790"/>
                  </a:lnTo>
                  <a:lnTo>
                    <a:pt x="2176602" y="2062480"/>
                  </a:lnTo>
                  <a:lnTo>
                    <a:pt x="2215985" y="2042439"/>
                  </a:lnTo>
                  <a:lnTo>
                    <a:pt x="2253488" y="2019757"/>
                  </a:lnTo>
                  <a:lnTo>
                    <a:pt x="2288933" y="1994509"/>
                  </a:lnTo>
                  <a:lnTo>
                    <a:pt x="2322195" y="1966747"/>
                  </a:lnTo>
                  <a:lnTo>
                    <a:pt x="2353094" y="1936572"/>
                  </a:lnTo>
                  <a:lnTo>
                    <a:pt x="2381478" y="1904047"/>
                  </a:lnTo>
                  <a:lnTo>
                    <a:pt x="2407196" y="1869236"/>
                  </a:lnTo>
                  <a:lnTo>
                    <a:pt x="2430107" y="1832216"/>
                  </a:lnTo>
                  <a:lnTo>
                    <a:pt x="2450033" y="1793062"/>
                  </a:lnTo>
                  <a:lnTo>
                    <a:pt x="2466822" y="1751850"/>
                  </a:lnTo>
                  <a:lnTo>
                    <a:pt x="2480335" y="1708645"/>
                  </a:lnTo>
                  <a:lnTo>
                    <a:pt x="2490406" y="1663522"/>
                  </a:lnTo>
                  <a:lnTo>
                    <a:pt x="2496883" y="1616570"/>
                  </a:lnTo>
                  <a:lnTo>
                    <a:pt x="2499614" y="1567827"/>
                  </a:lnTo>
                  <a:lnTo>
                    <a:pt x="2498420" y="1517396"/>
                  </a:lnTo>
                  <a:lnTo>
                    <a:pt x="2494013" y="1468640"/>
                  </a:lnTo>
                  <a:lnTo>
                    <a:pt x="2487130" y="1420177"/>
                  </a:lnTo>
                  <a:lnTo>
                    <a:pt x="2478227" y="1371968"/>
                  </a:lnTo>
                  <a:lnTo>
                    <a:pt x="2467737" y="1323936"/>
                  </a:lnTo>
                  <a:lnTo>
                    <a:pt x="2456078" y="1276057"/>
                  </a:lnTo>
                  <a:lnTo>
                    <a:pt x="2443696" y="1228267"/>
                  </a:lnTo>
                  <a:lnTo>
                    <a:pt x="2431046" y="1180617"/>
                  </a:lnTo>
                  <a:lnTo>
                    <a:pt x="2418486" y="1132789"/>
                  </a:lnTo>
                  <a:lnTo>
                    <a:pt x="2406510" y="1084986"/>
                  </a:lnTo>
                  <a:lnTo>
                    <a:pt x="2395550" y="1037082"/>
                  </a:lnTo>
                  <a:lnTo>
                    <a:pt x="2386025" y="989037"/>
                  </a:lnTo>
                  <a:lnTo>
                    <a:pt x="2378367" y="940777"/>
                  </a:lnTo>
                  <a:lnTo>
                    <a:pt x="2373020" y="892276"/>
                  </a:lnTo>
                  <a:lnTo>
                    <a:pt x="2370391" y="843470"/>
                  </a:lnTo>
                  <a:lnTo>
                    <a:pt x="2370950" y="794321"/>
                  </a:lnTo>
                  <a:lnTo>
                    <a:pt x="2376322" y="741108"/>
                  </a:lnTo>
                  <a:lnTo>
                    <a:pt x="2387092" y="691565"/>
                  </a:lnTo>
                  <a:lnTo>
                    <a:pt x="2402814" y="645426"/>
                  </a:lnTo>
                  <a:lnTo>
                    <a:pt x="2423096" y="602462"/>
                  </a:lnTo>
                  <a:lnTo>
                    <a:pt x="2447531" y="562419"/>
                  </a:lnTo>
                  <a:lnTo>
                    <a:pt x="2475687" y="525043"/>
                  </a:lnTo>
                  <a:lnTo>
                    <a:pt x="2507170" y="490093"/>
                  </a:lnTo>
                  <a:lnTo>
                    <a:pt x="2541562" y="457301"/>
                  </a:lnTo>
                  <a:lnTo>
                    <a:pt x="2578443" y="426440"/>
                  </a:lnTo>
                  <a:lnTo>
                    <a:pt x="2617406" y="397243"/>
                  </a:lnTo>
                  <a:lnTo>
                    <a:pt x="2658046" y="369481"/>
                  </a:lnTo>
                  <a:lnTo>
                    <a:pt x="2699943" y="342887"/>
                  </a:lnTo>
                  <a:lnTo>
                    <a:pt x="2742692" y="317220"/>
                  </a:lnTo>
                  <a:lnTo>
                    <a:pt x="2872702" y="242531"/>
                  </a:lnTo>
                  <a:lnTo>
                    <a:pt x="2916237" y="216496"/>
                  </a:lnTo>
                  <a:lnTo>
                    <a:pt x="2959087" y="189153"/>
                  </a:lnTo>
                  <a:lnTo>
                    <a:pt x="3000679" y="160147"/>
                  </a:lnTo>
                  <a:lnTo>
                    <a:pt x="3040430" y="129070"/>
                  </a:lnTo>
                  <a:lnTo>
                    <a:pt x="3077756" y="95554"/>
                  </a:lnTo>
                  <a:lnTo>
                    <a:pt x="3112109" y="59207"/>
                  </a:lnTo>
                  <a:lnTo>
                    <a:pt x="3142881" y="19646"/>
                  </a:lnTo>
                  <a:lnTo>
                    <a:pt x="3155010" y="0"/>
                  </a:lnTo>
                  <a:close/>
                </a:path>
              </a:pathLst>
            </a:custGeom>
            <a:solidFill>
              <a:srgbClr val="9A77B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6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2767471" y="615062"/>
              <a:ext cx="4333874" cy="7410449"/>
            </a:xfrm>
            <a:prstGeom prst="rect"/>
          </p:spPr>
        </p:pic>
      </p:grpSp>
      <p:pic>
        <p:nvPicPr>
          <p:cNvPr id="2097197" name="object 5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0213825" y="3515106"/>
            <a:ext cx="1636292" cy="3957607"/>
          </a:xfrm>
          <a:prstGeom prst="rect"/>
        </p:spPr>
      </p:pic>
      <p:pic>
        <p:nvPicPr>
          <p:cNvPr id="2097198" name="object 6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2778002" y="3420784"/>
            <a:ext cx="2855425" cy="4102099"/>
          </a:xfrm>
          <a:prstGeom prst="rect"/>
        </p:spPr>
      </p:pic>
      <p:sp>
        <p:nvSpPr>
          <p:cNvPr id="1048725" name="object 7"/>
          <p:cNvSpPr/>
          <p:nvPr/>
        </p:nvSpPr>
        <p:spPr>
          <a:xfrm>
            <a:off x="10336013" y="3637144"/>
            <a:ext cx="1321435" cy="3683000"/>
          </a:xfrm>
          <a:custGeom>
            <a:avLst/>
            <a:ahLst/>
            <a:rect l="l" t="t" r="r" b="b"/>
            <a:pathLst>
              <a:path w="1321434" h="3683000">
                <a:moveTo>
                  <a:pt x="174310" y="616785"/>
                </a:moveTo>
                <a:lnTo>
                  <a:pt x="128064" y="590385"/>
                </a:lnTo>
                <a:lnTo>
                  <a:pt x="88933" y="559154"/>
                </a:lnTo>
                <a:lnTo>
                  <a:pt x="56917" y="523091"/>
                </a:lnTo>
                <a:lnTo>
                  <a:pt x="32016" y="482196"/>
                </a:lnTo>
                <a:lnTo>
                  <a:pt x="14229" y="436470"/>
                </a:lnTo>
                <a:lnTo>
                  <a:pt x="3557" y="385912"/>
                </a:lnTo>
                <a:lnTo>
                  <a:pt x="0" y="330523"/>
                </a:lnTo>
                <a:lnTo>
                  <a:pt x="2112" y="290498"/>
                </a:lnTo>
                <a:lnTo>
                  <a:pt x="19058" y="218196"/>
                </a:lnTo>
                <a:lnTo>
                  <a:pt x="52966" y="156223"/>
                </a:lnTo>
                <a:lnTo>
                  <a:pt x="103835" y="104579"/>
                </a:lnTo>
                <a:lnTo>
                  <a:pt x="135630" y="82630"/>
                </a:lnTo>
                <a:lnTo>
                  <a:pt x="171665" y="63264"/>
                </a:lnTo>
                <a:lnTo>
                  <a:pt x="211941" y="46479"/>
                </a:lnTo>
                <a:lnTo>
                  <a:pt x="256457" y="32277"/>
                </a:lnTo>
                <a:lnTo>
                  <a:pt x="305214" y="20657"/>
                </a:lnTo>
                <a:lnTo>
                  <a:pt x="358211" y="11619"/>
                </a:lnTo>
                <a:lnTo>
                  <a:pt x="415448" y="5164"/>
                </a:lnTo>
                <a:lnTo>
                  <a:pt x="476925" y="1291"/>
                </a:lnTo>
                <a:lnTo>
                  <a:pt x="542643" y="0"/>
                </a:lnTo>
                <a:lnTo>
                  <a:pt x="975306" y="0"/>
                </a:lnTo>
                <a:lnTo>
                  <a:pt x="1027932" y="2358"/>
                </a:lnTo>
                <a:lnTo>
                  <a:pt x="1077009" y="9406"/>
                </a:lnTo>
                <a:lnTo>
                  <a:pt x="1122538" y="21143"/>
                </a:lnTo>
                <a:lnTo>
                  <a:pt x="1164517" y="37570"/>
                </a:lnTo>
                <a:lnTo>
                  <a:pt x="1202947" y="58686"/>
                </a:lnTo>
                <a:lnTo>
                  <a:pt x="1237829" y="84492"/>
                </a:lnTo>
                <a:lnTo>
                  <a:pt x="1269161" y="114988"/>
                </a:lnTo>
                <a:lnTo>
                  <a:pt x="1295747" y="148656"/>
                </a:lnTo>
                <a:lnTo>
                  <a:pt x="691259" y="148656"/>
                </a:lnTo>
                <a:lnTo>
                  <a:pt x="625548" y="149940"/>
                </a:lnTo>
                <a:lnTo>
                  <a:pt x="564076" y="153807"/>
                </a:lnTo>
                <a:lnTo>
                  <a:pt x="506844" y="160257"/>
                </a:lnTo>
                <a:lnTo>
                  <a:pt x="453852" y="169291"/>
                </a:lnTo>
                <a:lnTo>
                  <a:pt x="405099" y="180907"/>
                </a:lnTo>
                <a:lnTo>
                  <a:pt x="360585" y="195107"/>
                </a:lnTo>
                <a:lnTo>
                  <a:pt x="320311" y="211890"/>
                </a:lnTo>
                <a:lnTo>
                  <a:pt x="284276" y="231256"/>
                </a:lnTo>
                <a:lnTo>
                  <a:pt x="252480" y="253205"/>
                </a:lnTo>
                <a:lnTo>
                  <a:pt x="201607" y="304853"/>
                </a:lnTo>
                <a:lnTo>
                  <a:pt x="167692" y="366834"/>
                </a:lnTo>
                <a:lnTo>
                  <a:pt x="150734" y="439147"/>
                </a:lnTo>
                <a:lnTo>
                  <a:pt x="148615" y="479179"/>
                </a:lnTo>
                <a:lnTo>
                  <a:pt x="149724" y="514573"/>
                </a:lnTo>
                <a:lnTo>
                  <a:pt x="154376" y="549306"/>
                </a:lnTo>
                <a:lnTo>
                  <a:pt x="162571" y="583376"/>
                </a:lnTo>
                <a:lnTo>
                  <a:pt x="174310" y="616785"/>
                </a:lnTo>
                <a:close/>
              </a:path>
              <a:path w="1321434" h="3683000">
                <a:moveTo>
                  <a:pt x="1321180" y="190047"/>
                </a:moveTo>
                <a:lnTo>
                  <a:pt x="1277770" y="171939"/>
                </a:lnTo>
                <a:lnTo>
                  <a:pt x="1230423" y="159004"/>
                </a:lnTo>
                <a:lnTo>
                  <a:pt x="1179141" y="151243"/>
                </a:lnTo>
                <a:lnTo>
                  <a:pt x="1123921" y="148656"/>
                </a:lnTo>
                <a:lnTo>
                  <a:pt x="1295747" y="148656"/>
                </a:lnTo>
                <a:lnTo>
                  <a:pt x="1296945" y="150173"/>
                </a:lnTo>
                <a:lnTo>
                  <a:pt x="1321180" y="190047"/>
                </a:lnTo>
                <a:close/>
              </a:path>
              <a:path w="1321434" h="3683000">
                <a:moveTo>
                  <a:pt x="867034" y="3682884"/>
                </a:moveTo>
                <a:lnTo>
                  <a:pt x="832836" y="3664579"/>
                </a:lnTo>
                <a:lnTo>
                  <a:pt x="801613" y="3641960"/>
                </a:lnTo>
                <a:lnTo>
                  <a:pt x="773363" y="3615027"/>
                </a:lnTo>
                <a:lnTo>
                  <a:pt x="748087" y="3583780"/>
                </a:lnTo>
                <a:lnTo>
                  <a:pt x="725785" y="3548218"/>
                </a:lnTo>
                <a:lnTo>
                  <a:pt x="706456" y="3508343"/>
                </a:lnTo>
                <a:lnTo>
                  <a:pt x="690101" y="3464153"/>
                </a:lnTo>
                <a:lnTo>
                  <a:pt x="676719" y="3415649"/>
                </a:lnTo>
                <a:lnTo>
                  <a:pt x="666311" y="3362831"/>
                </a:lnTo>
                <a:lnTo>
                  <a:pt x="658877" y="3305698"/>
                </a:lnTo>
                <a:lnTo>
                  <a:pt x="654417" y="3244252"/>
                </a:lnTo>
                <a:lnTo>
                  <a:pt x="652930" y="3178491"/>
                </a:lnTo>
                <a:lnTo>
                  <a:pt x="652930" y="825269"/>
                </a:lnTo>
                <a:lnTo>
                  <a:pt x="801484" y="825269"/>
                </a:lnTo>
                <a:lnTo>
                  <a:pt x="801485" y="3327208"/>
                </a:lnTo>
                <a:lnTo>
                  <a:pt x="802837" y="3389591"/>
                </a:lnTo>
                <a:lnTo>
                  <a:pt x="806860" y="3448160"/>
                </a:lnTo>
                <a:lnTo>
                  <a:pt x="813554" y="3502854"/>
                </a:lnTo>
                <a:lnTo>
                  <a:pt x="822918" y="3553674"/>
                </a:lnTo>
                <a:lnTo>
                  <a:pt x="834953" y="3600619"/>
                </a:lnTo>
                <a:lnTo>
                  <a:pt x="849658" y="3643689"/>
                </a:lnTo>
                <a:lnTo>
                  <a:pt x="867034" y="3682884"/>
                </a:lnTo>
                <a:close/>
              </a:path>
              <a:path w="1321434" h="3683000">
                <a:moveTo>
                  <a:pt x="801485" y="3327208"/>
                </a:move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26" name="object 8"/>
          <p:cNvSpPr/>
          <p:nvPr/>
        </p:nvSpPr>
        <p:spPr>
          <a:xfrm>
            <a:off x="12900068" y="3542883"/>
            <a:ext cx="2174240" cy="3619500"/>
          </a:xfrm>
          <a:custGeom>
            <a:avLst/>
            <a:ahLst/>
            <a:rect l="l" t="t" r="r" b="b"/>
            <a:pathLst>
              <a:path w="2174240" h="3619500">
                <a:moveTo>
                  <a:pt x="1510670" y="12699"/>
                </a:moveTo>
                <a:lnTo>
                  <a:pt x="1101819" y="12699"/>
                </a:lnTo>
                <a:lnTo>
                  <a:pt x="1151320" y="0"/>
                </a:lnTo>
                <a:lnTo>
                  <a:pt x="1460892" y="0"/>
                </a:lnTo>
                <a:lnTo>
                  <a:pt x="1510670" y="12699"/>
                </a:lnTo>
                <a:close/>
              </a:path>
              <a:path w="2174240" h="3619500">
                <a:moveTo>
                  <a:pt x="575967" y="3619499"/>
                </a:moveTo>
                <a:lnTo>
                  <a:pt x="534109" y="3581399"/>
                </a:lnTo>
                <a:lnTo>
                  <a:pt x="494131" y="3543299"/>
                </a:lnTo>
                <a:lnTo>
                  <a:pt x="456034" y="3505199"/>
                </a:lnTo>
                <a:lnTo>
                  <a:pt x="419818" y="3454399"/>
                </a:lnTo>
                <a:lnTo>
                  <a:pt x="385483" y="3416299"/>
                </a:lnTo>
                <a:lnTo>
                  <a:pt x="361015" y="3378199"/>
                </a:lnTo>
                <a:lnTo>
                  <a:pt x="337348" y="3352799"/>
                </a:lnTo>
                <a:lnTo>
                  <a:pt x="314484" y="3314699"/>
                </a:lnTo>
                <a:lnTo>
                  <a:pt x="292422" y="3276599"/>
                </a:lnTo>
                <a:lnTo>
                  <a:pt x="271162" y="3238499"/>
                </a:lnTo>
                <a:lnTo>
                  <a:pt x="250704" y="3200399"/>
                </a:lnTo>
                <a:lnTo>
                  <a:pt x="231049" y="3162299"/>
                </a:lnTo>
                <a:lnTo>
                  <a:pt x="212196" y="3124199"/>
                </a:lnTo>
                <a:lnTo>
                  <a:pt x="194145" y="3086099"/>
                </a:lnTo>
                <a:lnTo>
                  <a:pt x="176897" y="3047999"/>
                </a:lnTo>
                <a:lnTo>
                  <a:pt x="160451" y="2997199"/>
                </a:lnTo>
                <a:lnTo>
                  <a:pt x="144807" y="2959099"/>
                </a:lnTo>
                <a:lnTo>
                  <a:pt x="129965" y="2908299"/>
                </a:lnTo>
                <a:lnTo>
                  <a:pt x="115926" y="2870199"/>
                </a:lnTo>
                <a:lnTo>
                  <a:pt x="102688" y="2819399"/>
                </a:lnTo>
                <a:lnTo>
                  <a:pt x="90253" y="2768599"/>
                </a:lnTo>
                <a:lnTo>
                  <a:pt x="78621" y="2717799"/>
                </a:lnTo>
                <a:lnTo>
                  <a:pt x="67790" y="2666999"/>
                </a:lnTo>
                <a:lnTo>
                  <a:pt x="57762" y="2616199"/>
                </a:lnTo>
                <a:lnTo>
                  <a:pt x="48536" y="2565399"/>
                </a:lnTo>
                <a:lnTo>
                  <a:pt x="40112" y="2514599"/>
                </a:lnTo>
                <a:lnTo>
                  <a:pt x="32491" y="2463799"/>
                </a:lnTo>
                <a:lnTo>
                  <a:pt x="25672" y="2412999"/>
                </a:lnTo>
                <a:lnTo>
                  <a:pt x="19655" y="2349499"/>
                </a:lnTo>
                <a:lnTo>
                  <a:pt x="14440" y="2298699"/>
                </a:lnTo>
                <a:lnTo>
                  <a:pt x="10028" y="2235199"/>
                </a:lnTo>
                <a:lnTo>
                  <a:pt x="6418" y="2184399"/>
                </a:lnTo>
                <a:lnTo>
                  <a:pt x="3610" y="2120899"/>
                </a:lnTo>
                <a:lnTo>
                  <a:pt x="1604" y="2057399"/>
                </a:lnTo>
                <a:lnTo>
                  <a:pt x="401" y="1993899"/>
                </a:lnTo>
                <a:lnTo>
                  <a:pt x="0" y="1930399"/>
                </a:lnTo>
                <a:lnTo>
                  <a:pt x="396" y="1879599"/>
                </a:lnTo>
                <a:lnTo>
                  <a:pt x="1579" y="1816099"/>
                </a:lnTo>
                <a:lnTo>
                  <a:pt x="3547" y="1752599"/>
                </a:lnTo>
                <a:lnTo>
                  <a:pt x="6300" y="1689099"/>
                </a:lnTo>
                <a:lnTo>
                  <a:pt x="9839" y="1638299"/>
                </a:lnTo>
                <a:lnTo>
                  <a:pt x="14164" y="1574799"/>
                </a:lnTo>
                <a:lnTo>
                  <a:pt x="19275" y="1523999"/>
                </a:lnTo>
                <a:lnTo>
                  <a:pt x="25171" y="1473199"/>
                </a:lnTo>
                <a:lnTo>
                  <a:pt x="31852" y="1409699"/>
                </a:lnTo>
                <a:lnTo>
                  <a:pt x="39320" y="1358899"/>
                </a:lnTo>
                <a:lnTo>
                  <a:pt x="47573" y="1308099"/>
                </a:lnTo>
                <a:lnTo>
                  <a:pt x="56611" y="1257299"/>
                </a:lnTo>
                <a:lnTo>
                  <a:pt x="66435" y="1206499"/>
                </a:lnTo>
                <a:lnTo>
                  <a:pt x="77045" y="1155699"/>
                </a:lnTo>
                <a:lnTo>
                  <a:pt x="88440" y="1104899"/>
                </a:lnTo>
                <a:lnTo>
                  <a:pt x="100621" y="1054099"/>
                </a:lnTo>
                <a:lnTo>
                  <a:pt x="113588" y="1015999"/>
                </a:lnTo>
                <a:lnTo>
                  <a:pt x="127340" y="965199"/>
                </a:lnTo>
                <a:lnTo>
                  <a:pt x="141878" y="927099"/>
                </a:lnTo>
                <a:lnTo>
                  <a:pt x="157202" y="876299"/>
                </a:lnTo>
                <a:lnTo>
                  <a:pt x="173311" y="838199"/>
                </a:lnTo>
                <a:lnTo>
                  <a:pt x="190205" y="787399"/>
                </a:lnTo>
                <a:lnTo>
                  <a:pt x="207886" y="749299"/>
                </a:lnTo>
                <a:lnTo>
                  <a:pt x="226352" y="711199"/>
                </a:lnTo>
                <a:lnTo>
                  <a:pt x="245603" y="673099"/>
                </a:lnTo>
                <a:lnTo>
                  <a:pt x="265640" y="634999"/>
                </a:lnTo>
                <a:lnTo>
                  <a:pt x="286463" y="596899"/>
                </a:lnTo>
                <a:lnTo>
                  <a:pt x="308071" y="558799"/>
                </a:lnTo>
                <a:lnTo>
                  <a:pt x="330465" y="520699"/>
                </a:lnTo>
                <a:lnTo>
                  <a:pt x="353645" y="495299"/>
                </a:lnTo>
                <a:lnTo>
                  <a:pt x="377610" y="457199"/>
                </a:lnTo>
                <a:lnTo>
                  <a:pt x="409552" y="419099"/>
                </a:lnTo>
                <a:lnTo>
                  <a:pt x="442470" y="380999"/>
                </a:lnTo>
                <a:lnTo>
                  <a:pt x="476363" y="342899"/>
                </a:lnTo>
                <a:lnTo>
                  <a:pt x="511231" y="304799"/>
                </a:lnTo>
                <a:lnTo>
                  <a:pt x="547075" y="266699"/>
                </a:lnTo>
                <a:lnTo>
                  <a:pt x="583895" y="241299"/>
                </a:lnTo>
                <a:lnTo>
                  <a:pt x="621690" y="203199"/>
                </a:lnTo>
                <a:lnTo>
                  <a:pt x="660460" y="177799"/>
                </a:lnTo>
                <a:lnTo>
                  <a:pt x="700206" y="152399"/>
                </a:lnTo>
                <a:lnTo>
                  <a:pt x="740928" y="126999"/>
                </a:lnTo>
                <a:lnTo>
                  <a:pt x="782625" y="114299"/>
                </a:lnTo>
                <a:lnTo>
                  <a:pt x="825297" y="88899"/>
                </a:lnTo>
                <a:lnTo>
                  <a:pt x="868946" y="76199"/>
                </a:lnTo>
                <a:lnTo>
                  <a:pt x="913569" y="50799"/>
                </a:lnTo>
                <a:lnTo>
                  <a:pt x="1053293" y="12699"/>
                </a:lnTo>
                <a:lnTo>
                  <a:pt x="1559467" y="12699"/>
                </a:lnTo>
                <a:lnTo>
                  <a:pt x="1654122" y="38099"/>
                </a:lnTo>
                <a:lnTo>
                  <a:pt x="1699979" y="63499"/>
                </a:lnTo>
                <a:lnTo>
                  <a:pt x="1788753" y="88899"/>
                </a:lnTo>
                <a:lnTo>
                  <a:pt x="1831669" y="114299"/>
                </a:lnTo>
                <a:lnTo>
                  <a:pt x="1873606" y="139699"/>
                </a:lnTo>
                <a:lnTo>
                  <a:pt x="1401921" y="139699"/>
                </a:lnTo>
                <a:lnTo>
                  <a:pt x="1350463" y="152399"/>
                </a:lnTo>
                <a:lnTo>
                  <a:pt x="1250477" y="152399"/>
                </a:lnTo>
                <a:lnTo>
                  <a:pt x="1107818" y="190499"/>
                </a:lnTo>
                <a:lnTo>
                  <a:pt x="1017593" y="215899"/>
                </a:lnTo>
                <a:lnTo>
                  <a:pt x="973944" y="241299"/>
                </a:lnTo>
                <a:lnTo>
                  <a:pt x="931271" y="253999"/>
                </a:lnTo>
                <a:lnTo>
                  <a:pt x="889574" y="279399"/>
                </a:lnTo>
                <a:lnTo>
                  <a:pt x="848853" y="304799"/>
                </a:lnTo>
                <a:lnTo>
                  <a:pt x="809108" y="330199"/>
                </a:lnTo>
                <a:lnTo>
                  <a:pt x="770340" y="355599"/>
                </a:lnTo>
                <a:lnTo>
                  <a:pt x="732547" y="393699"/>
                </a:lnTo>
                <a:lnTo>
                  <a:pt x="695730" y="419099"/>
                </a:lnTo>
                <a:lnTo>
                  <a:pt x="659889" y="457199"/>
                </a:lnTo>
                <a:lnTo>
                  <a:pt x="625025" y="482599"/>
                </a:lnTo>
                <a:lnTo>
                  <a:pt x="591136" y="520699"/>
                </a:lnTo>
                <a:lnTo>
                  <a:pt x="558223" y="571499"/>
                </a:lnTo>
                <a:lnTo>
                  <a:pt x="526287" y="609599"/>
                </a:lnTo>
                <a:lnTo>
                  <a:pt x="502314" y="634999"/>
                </a:lnTo>
                <a:lnTo>
                  <a:pt x="479127" y="673099"/>
                </a:lnTo>
                <a:lnTo>
                  <a:pt x="456726" y="711199"/>
                </a:lnTo>
                <a:lnTo>
                  <a:pt x="435111" y="749299"/>
                </a:lnTo>
                <a:lnTo>
                  <a:pt x="414282" y="787399"/>
                </a:lnTo>
                <a:lnTo>
                  <a:pt x="394239" y="825499"/>
                </a:lnTo>
                <a:lnTo>
                  <a:pt x="374982" y="863599"/>
                </a:lnTo>
                <a:lnTo>
                  <a:pt x="356511" y="901699"/>
                </a:lnTo>
                <a:lnTo>
                  <a:pt x="338826" y="939799"/>
                </a:lnTo>
                <a:lnTo>
                  <a:pt x="321927" y="977899"/>
                </a:lnTo>
                <a:lnTo>
                  <a:pt x="305814" y="1028699"/>
                </a:lnTo>
                <a:lnTo>
                  <a:pt x="290487" y="1066799"/>
                </a:lnTo>
                <a:lnTo>
                  <a:pt x="275947" y="1117599"/>
                </a:lnTo>
                <a:lnTo>
                  <a:pt x="262192" y="1155699"/>
                </a:lnTo>
                <a:lnTo>
                  <a:pt x="249223" y="1206499"/>
                </a:lnTo>
                <a:lnTo>
                  <a:pt x="237040" y="1257299"/>
                </a:lnTo>
                <a:lnTo>
                  <a:pt x="225643" y="1308099"/>
                </a:lnTo>
                <a:lnTo>
                  <a:pt x="215032" y="1358899"/>
                </a:lnTo>
                <a:lnTo>
                  <a:pt x="205207" y="1409699"/>
                </a:lnTo>
                <a:lnTo>
                  <a:pt x="196168" y="1460499"/>
                </a:lnTo>
                <a:lnTo>
                  <a:pt x="187915" y="1511299"/>
                </a:lnTo>
                <a:lnTo>
                  <a:pt x="180448" y="1562099"/>
                </a:lnTo>
                <a:lnTo>
                  <a:pt x="173767" y="1612899"/>
                </a:lnTo>
                <a:lnTo>
                  <a:pt x="167872" y="1676399"/>
                </a:lnTo>
                <a:lnTo>
                  <a:pt x="162763" y="1727199"/>
                </a:lnTo>
                <a:lnTo>
                  <a:pt x="158440" y="1790699"/>
                </a:lnTo>
                <a:lnTo>
                  <a:pt x="154903" y="1841499"/>
                </a:lnTo>
                <a:lnTo>
                  <a:pt x="152152" y="1904999"/>
                </a:lnTo>
                <a:lnTo>
                  <a:pt x="150187" y="1968499"/>
                </a:lnTo>
                <a:lnTo>
                  <a:pt x="149008" y="2019299"/>
                </a:lnTo>
                <a:lnTo>
                  <a:pt x="148615" y="2082799"/>
                </a:lnTo>
                <a:lnTo>
                  <a:pt x="149020" y="2146299"/>
                </a:lnTo>
                <a:lnTo>
                  <a:pt x="150227" y="2209799"/>
                </a:lnTo>
                <a:lnTo>
                  <a:pt x="152236" y="2273299"/>
                </a:lnTo>
                <a:lnTo>
                  <a:pt x="155047" y="2324099"/>
                </a:lnTo>
                <a:lnTo>
                  <a:pt x="158660" y="2387599"/>
                </a:lnTo>
                <a:lnTo>
                  <a:pt x="163075" y="2451099"/>
                </a:lnTo>
                <a:lnTo>
                  <a:pt x="168291" y="2501899"/>
                </a:lnTo>
                <a:lnTo>
                  <a:pt x="174310" y="2552699"/>
                </a:lnTo>
                <a:lnTo>
                  <a:pt x="181131" y="2616199"/>
                </a:lnTo>
                <a:lnTo>
                  <a:pt x="188754" y="2666999"/>
                </a:lnTo>
                <a:lnTo>
                  <a:pt x="197179" y="2717799"/>
                </a:lnTo>
                <a:lnTo>
                  <a:pt x="206406" y="2768599"/>
                </a:lnTo>
                <a:lnTo>
                  <a:pt x="216435" y="2819399"/>
                </a:lnTo>
                <a:lnTo>
                  <a:pt x="227266" y="2870199"/>
                </a:lnTo>
                <a:lnTo>
                  <a:pt x="238899" y="2920999"/>
                </a:lnTo>
                <a:lnTo>
                  <a:pt x="251334" y="2971799"/>
                </a:lnTo>
                <a:lnTo>
                  <a:pt x="264571" y="3009899"/>
                </a:lnTo>
                <a:lnTo>
                  <a:pt x="278610" y="3060699"/>
                </a:lnTo>
                <a:lnTo>
                  <a:pt x="293451" y="3098799"/>
                </a:lnTo>
                <a:lnTo>
                  <a:pt x="309094" y="3149599"/>
                </a:lnTo>
                <a:lnTo>
                  <a:pt x="325539" y="3187699"/>
                </a:lnTo>
                <a:lnTo>
                  <a:pt x="342786" y="3238499"/>
                </a:lnTo>
                <a:lnTo>
                  <a:pt x="360835" y="3276599"/>
                </a:lnTo>
                <a:lnTo>
                  <a:pt x="379686" y="3314699"/>
                </a:lnTo>
                <a:lnTo>
                  <a:pt x="399339" y="3352799"/>
                </a:lnTo>
                <a:lnTo>
                  <a:pt x="419794" y="3390899"/>
                </a:lnTo>
                <a:lnTo>
                  <a:pt x="441051" y="3428999"/>
                </a:lnTo>
                <a:lnTo>
                  <a:pt x="463110" y="3467099"/>
                </a:lnTo>
                <a:lnTo>
                  <a:pt x="485971" y="3492499"/>
                </a:lnTo>
                <a:lnTo>
                  <a:pt x="509634" y="3530599"/>
                </a:lnTo>
                <a:lnTo>
                  <a:pt x="534099" y="3568699"/>
                </a:lnTo>
                <a:lnTo>
                  <a:pt x="544400" y="3581399"/>
                </a:lnTo>
                <a:lnTo>
                  <a:pt x="554804" y="3594099"/>
                </a:lnTo>
                <a:lnTo>
                  <a:pt x="565323" y="3606799"/>
                </a:lnTo>
                <a:lnTo>
                  <a:pt x="575967" y="3619499"/>
                </a:lnTo>
                <a:close/>
              </a:path>
              <a:path w="2174240" h="3619500">
                <a:moveTo>
                  <a:pt x="2173810" y="393699"/>
                </a:moveTo>
                <a:lnTo>
                  <a:pt x="2136039" y="368299"/>
                </a:lnTo>
                <a:lnTo>
                  <a:pt x="2097309" y="330199"/>
                </a:lnTo>
                <a:lnTo>
                  <a:pt x="2057619" y="304799"/>
                </a:lnTo>
                <a:lnTo>
                  <a:pt x="2016971" y="279399"/>
                </a:lnTo>
                <a:lnTo>
                  <a:pt x="1975362" y="266699"/>
                </a:lnTo>
                <a:lnTo>
                  <a:pt x="1932795" y="241299"/>
                </a:lnTo>
                <a:lnTo>
                  <a:pt x="1889268" y="215899"/>
                </a:lnTo>
                <a:lnTo>
                  <a:pt x="1799336" y="190499"/>
                </a:lnTo>
                <a:lnTo>
                  <a:pt x="1657242" y="152399"/>
                </a:lnTo>
                <a:lnTo>
                  <a:pt x="1557717" y="152399"/>
                </a:lnTo>
                <a:lnTo>
                  <a:pt x="1506515" y="139699"/>
                </a:lnTo>
                <a:lnTo>
                  <a:pt x="1873606" y="139699"/>
                </a:lnTo>
                <a:lnTo>
                  <a:pt x="1914562" y="165099"/>
                </a:lnTo>
                <a:lnTo>
                  <a:pt x="1954538" y="190499"/>
                </a:lnTo>
                <a:lnTo>
                  <a:pt x="1993534" y="215899"/>
                </a:lnTo>
                <a:lnTo>
                  <a:pt x="2031549" y="253999"/>
                </a:lnTo>
                <a:lnTo>
                  <a:pt x="2068585" y="279399"/>
                </a:lnTo>
                <a:lnTo>
                  <a:pt x="2104640" y="317499"/>
                </a:lnTo>
                <a:lnTo>
                  <a:pt x="2139715" y="355599"/>
                </a:lnTo>
                <a:lnTo>
                  <a:pt x="2173810" y="393699"/>
                </a:lnTo>
                <a:close/>
              </a:path>
              <a:path w="2174240" h="3619500">
                <a:moveTo>
                  <a:pt x="1730300" y="3187699"/>
                </a:moveTo>
                <a:lnTo>
                  <a:pt x="1347842" y="3187699"/>
                </a:lnTo>
                <a:lnTo>
                  <a:pt x="1388581" y="3174999"/>
                </a:lnTo>
                <a:lnTo>
                  <a:pt x="1427893" y="3162299"/>
                </a:lnTo>
                <a:lnTo>
                  <a:pt x="1465779" y="3149599"/>
                </a:lnTo>
                <a:lnTo>
                  <a:pt x="1502239" y="3124199"/>
                </a:lnTo>
                <a:lnTo>
                  <a:pt x="1537272" y="3086099"/>
                </a:lnTo>
                <a:lnTo>
                  <a:pt x="1570878" y="3060699"/>
                </a:lnTo>
                <a:lnTo>
                  <a:pt x="1603058" y="3009899"/>
                </a:lnTo>
                <a:lnTo>
                  <a:pt x="1633812" y="2971799"/>
                </a:lnTo>
                <a:lnTo>
                  <a:pt x="1663139" y="2920999"/>
                </a:lnTo>
                <a:lnTo>
                  <a:pt x="1691039" y="2857499"/>
                </a:lnTo>
                <a:lnTo>
                  <a:pt x="1706359" y="2832099"/>
                </a:lnTo>
                <a:lnTo>
                  <a:pt x="1720850" y="2793999"/>
                </a:lnTo>
                <a:lnTo>
                  <a:pt x="1734514" y="2755899"/>
                </a:lnTo>
                <a:lnTo>
                  <a:pt x="1747349" y="2717799"/>
                </a:lnTo>
                <a:lnTo>
                  <a:pt x="1759356" y="2666999"/>
                </a:lnTo>
                <a:lnTo>
                  <a:pt x="1770535" y="2628899"/>
                </a:lnTo>
                <a:lnTo>
                  <a:pt x="1780887" y="2590799"/>
                </a:lnTo>
                <a:lnTo>
                  <a:pt x="1790410" y="2539999"/>
                </a:lnTo>
                <a:lnTo>
                  <a:pt x="1799104" y="2489199"/>
                </a:lnTo>
                <a:lnTo>
                  <a:pt x="1806971" y="2438399"/>
                </a:lnTo>
                <a:lnTo>
                  <a:pt x="1814010" y="2387599"/>
                </a:lnTo>
                <a:lnTo>
                  <a:pt x="1820221" y="2336799"/>
                </a:lnTo>
                <a:lnTo>
                  <a:pt x="1825603" y="2285999"/>
                </a:lnTo>
                <a:lnTo>
                  <a:pt x="1830158" y="2235199"/>
                </a:lnTo>
                <a:lnTo>
                  <a:pt x="1833884" y="2171699"/>
                </a:lnTo>
                <a:lnTo>
                  <a:pt x="1836782" y="2108199"/>
                </a:lnTo>
                <a:lnTo>
                  <a:pt x="1838853" y="2057399"/>
                </a:lnTo>
                <a:lnTo>
                  <a:pt x="1840095" y="1993899"/>
                </a:lnTo>
                <a:lnTo>
                  <a:pt x="1840509" y="1930399"/>
                </a:lnTo>
                <a:lnTo>
                  <a:pt x="1840106" y="1866899"/>
                </a:lnTo>
                <a:lnTo>
                  <a:pt x="1838896" y="1803399"/>
                </a:lnTo>
                <a:lnTo>
                  <a:pt x="1836880" y="1739899"/>
                </a:lnTo>
                <a:lnTo>
                  <a:pt x="1834057" y="1689099"/>
                </a:lnTo>
                <a:lnTo>
                  <a:pt x="1830428" y="1625599"/>
                </a:lnTo>
                <a:lnTo>
                  <a:pt x="1825993" y="1574799"/>
                </a:lnTo>
                <a:lnTo>
                  <a:pt x="1820751" y="1523999"/>
                </a:lnTo>
                <a:lnTo>
                  <a:pt x="1814703" y="1460499"/>
                </a:lnTo>
                <a:lnTo>
                  <a:pt x="1807848" y="1409699"/>
                </a:lnTo>
                <a:lnTo>
                  <a:pt x="1800186" y="1371599"/>
                </a:lnTo>
                <a:lnTo>
                  <a:pt x="1791719" y="1320799"/>
                </a:lnTo>
                <a:lnTo>
                  <a:pt x="1782445" y="1269999"/>
                </a:lnTo>
                <a:lnTo>
                  <a:pt x="1772364" y="1231899"/>
                </a:lnTo>
                <a:lnTo>
                  <a:pt x="1761477" y="1181099"/>
                </a:lnTo>
                <a:lnTo>
                  <a:pt x="1749784" y="1142999"/>
                </a:lnTo>
                <a:lnTo>
                  <a:pt x="1737284" y="1104899"/>
                </a:lnTo>
                <a:lnTo>
                  <a:pt x="1723977" y="1066799"/>
                </a:lnTo>
                <a:lnTo>
                  <a:pt x="1709865" y="1028699"/>
                </a:lnTo>
                <a:lnTo>
                  <a:pt x="1694945" y="990599"/>
                </a:lnTo>
                <a:lnTo>
                  <a:pt x="1679414" y="965199"/>
                </a:lnTo>
                <a:lnTo>
                  <a:pt x="1662508" y="927099"/>
                </a:lnTo>
                <a:lnTo>
                  <a:pt x="1644228" y="901699"/>
                </a:lnTo>
                <a:lnTo>
                  <a:pt x="1624574" y="863599"/>
                </a:lnTo>
                <a:lnTo>
                  <a:pt x="1660536" y="888999"/>
                </a:lnTo>
                <a:lnTo>
                  <a:pt x="1694939" y="914399"/>
                </a:lnTo>
                <a:lnTo>
                  <a:pt x="1727782" y="952499"/>
                </a:lnTo>
                <a:lnTo>
                  <a:pt x="1759066" y="990599"/>
                </a:lnTo>
                <a:lnTo>
                  <a:pt x="1788790" y="1041399"/>
                </a:lnTo>
                <a:lnTo>
                  <a:pt x="1816955" y="1092199"/>
                </a:lnTo>
                <a:lnTo>
                  <a:pt x="1843560" y="1142999"/>
                </a:lnTo>
                <a:lnTo>
                  <a:pt x="1858455" y="1181099"/>
                </a:lnTo>
                <a:lnTo>
                  <a:pt x="1872544" y="1219199"/>
                </a:lnTo>
                <a:lnTo>
                  <a:pt x="1885828" y="1257299"/>
                </a:lnTo>
                <a:lnTo>
                  <a:pt x="1898307" y="1295399"/>
                </a:lnTo>
                <a:lnTo>
                  <a:pt x="1909981" y="1333499"/>
                </a:lnTo>
                <a:lnTo>
                  <a:pt x="1920849" y="1371599"/>
                </a:lnTo>
                <a:lnTo>
                  <a:pt x="1930913" y="1422399"/>
                </a:lnTo>
                <a:lnTo>
                  <a:pt x="1940172" y="1473199"/>
                </a:lnTo>
                <a:lnTo>
                  <a:pt x="1948625" y="1511299"/>
                </a:lnTo>
                <a:lnTo>
                  <a:pt x="1956274" y="1562099"/>
                </a:lnTo>
                <a:lnTo>
                  <a:pt x="1963117" y="1612899"/>
                </a:lnTo>
                <a:lnTo>
                  <a:pt x="1969155" y="1663699"/>
                </a:lnTo>
                <a:lnTo>
                  <a:pt x="1974388" y="1727199"/>
                </a:lnTo>
                <a:lnTo>
                  <a:pt x="1978816" y="1777999"/>
                </a:lnTo>
                <a:lnTo>
                  <a:pt x="1982439" y="1828799"/>
                </a:lnTo>
                <a:lnTo>
                  <a:pt x="1985257" y="1892299"/>
                </a:lnTo>
                <a:lnTo>
                  <a:pt x="1987270" y="1955799"/>
                </a:lnTo>
                <a:lnTo>
                  <a:pt x="1988477" y="2019299"/>
                </a:lnTo>
                <a:lnTo>
                  <a:pt x="1988880" y="2082799"/>
                </a:lnTo>
                <a:lnTo>
                  <a:pt x="1988479" y="2146299"/>
                </a:lnTo>
                <a:lnTo>
                  <a:pt x="1987249" y="2197099"/>
                </a:lnTo>
                <a:lnTo>
                  <a:pt x="1985192" y="2260599"/>
                </a:lnTo>
                <a:lnTo>
                  <a:pt x="1982307" y="2324099"/>
                </a:lnTo>
                <a:lnTo>
                  <a:pt x="1978593" y="2374899"/>
                </a:lnTo>
                <a:lnTo>
                  <a:pt x="1974052" y="2438399"/>
                </a:lnTo>
                <a:lnTo>
                  <a:pt x="1968682" y="2489199"/>
                </a:lnTo>
                <a:lnTo>
                  <a:pt x="1962484" y="2539999"/>
                </a:lnTo>
                <a:lnTo>
                  <a:pt x="1955458" y="2590799"/>
                </a:lnTo>
                <a:lnTo>
                  <a:pt x="1947604" y="2641599"/>
                </a:lnTo>
                <a:lnTo>
                  <a:pt x="1938922" y="2692399"/>
                </a:lnTo>
                <a:lnTo>
                  <a:pt x="1929412" y="2730499"/>
                </a:lnTo>
                <a:lnTo>
                  <a:pt x="1919074" y="2781299"/>
                </a:lnTo>
                <a:lnTo>
                  <a:pt x="1907907" y="2819399"/>
                </a:lnTo>
                <a:lnTo>
                  <a:pt x="1895913" y="2857499"/>
                </a:lnTo>
                <a:lnTo>
                  <a:pt x="1883090" y="2908299"/>
                </a:lnTo>
                <a:lnTo>
                  <a:pt x="1869440" y="2946399"/>
                </a:lnTo>
                <a:lnTo>
                  <a:pt x="1854961" y="2971799"/>
                </a:lnTo>
                <a:lnTo>
                  <a:pt x="1839654" y="3009899"/>
                </a:lnTo>
                <a:lnTo>
                  <a:pt x="1811784" y="3073399"/>
                </a:lnTo>
                <a:lnTo>
                  <a:pt x="1782481" y="3124199"/>
                </a:lnTo>
                <a:lnTo>
                  <a:pt x="1751746" y="3162299"/>
                </a:lnTo>
                <a:lnTo>
                  <a:pt x="1730300" y="3187699"/>
                </a:lnTo>
                <a:close/>
              </a:path>
              <a:path w="2174240" h="3619500">
                <a:moveTo>
                  <a:pt x="1496488" y="3340099"/>
                </a:moveTo>
                <a:lnTo>
                  <a:pt x="1454292" y="3340099"/>
                </a:lnTo>
                <a:lnTo>
                  <a:pt x="1408015" y="3327399"/>
                </a:lnTo>
                <a:lnTo>
                  <a:pt x="1363571" y="3327399"/>
                </a:lnTo>
                <a:lnTo>
                  <a:pt x="1320959" y="3314699"/>
                </a:lnTo>
                <a:lnTo>
                  <a:pt x="1280180" y="3289299"/>
                </a:lnTo>
                <a:lnTo>
                  <a:pt x="1241235" y="3263899"/>
                </a:lnTo>
                <a:lnTo>
                  <a:pt x="1204122" y="3225799"/>
                </a:lnTo>
                <a:lnTo>
                  <a:pt x="1168842" y="3187699"/>
                </a:lnTo>
                <a:lnTo>
                  <a:pt x="1135395" y="3136899"/>
                </a:lnTo>
                <a:lnTo>
                  <a:pt x="1155004" y="3149599"/>
                </a:lnTo>
                <a:lnTo>
                  <a:pt x="1175205" y="3162299"/>
                </a:lnTo>
                <a:lnTo>
                  <a:pt x="1195999" y="3174999"/>
                </a:lnTo>
                <a:lnTo>
                  <a:pt x="1217385" y="3174999"/>
                </a:lnTo>
                <a:lnTo>
                  <a:pt x="1239165" y="3187699"/>
                </a:lnTo>
                <a:lnTo>
                  <a:pt x="1730300" y="3187699"/>
                </a:lnTo>
                <a:lnTo>
                  <a:pt x="1719578" y="3200399"/>
                </a:lnTo>
                <a:lnTo>
                  <a:pt x="1685977" y="3238499"/>
                </a:lnTo>
                <a:lnTo>
                  <a:pt x="1650944" y="3263899"/>
                </a:lnTo>
                <a:lnTo>
                  <a:pt x="1614479" y="3289299"/>
                </a:lnTo>
                <a:lnTo>
                  <a:pt x="1576581" y="3314699"/>
                </a:lnTo>
                <a:lnTo>
                  <a:pt x="1537250" y="3327399"/>
                </a:lnTo>
                <a:lnTo>
                  <a:pt x="1496488" y="3340099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27" name="object 9"/>
          <p:cNvSpPr txBox="1"/>
          <p:nvPr/>
        </p:nvSpPr>
        <p:spPr>
          <a:xfrm>
            <a:off x="7084803" y="2847396"/>
            <a:ext cx="314198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415">
                <a:latin typeface="Times New Roman"/>
                <a:cs typeface="Times New Roman"/>
              </a:rPr>
              <a:t>K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object 2"/>
          <p:cNvSpPr txBox="1">
            <a:spLocks noGrp="1"/>
          </p:cNvSpPr>
          <p:nvPr>
            <p:ph type="title"/>
          </p:nvPr>
        </p:nvSpPr>
        <p:spPr>
          <a:xfrm>
            <a:off x="3057737" y="3304257"/>
            <a:ext cx="1217295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75">
                <a:latin typeface="Times New Roman"/>
                <a:cs typeface="Times New Roman"/>
              </a:rPr>
              <a:t>B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-335">
                <a:latin typeface="Times New Roman"/>
                <a:cs typeface="Times New Roman"/>
              </a:rPr>
              <a:t>L</a:t>
            </a:r>
            <a:r>
              <a:rPr dirty="0" spc="290">
                <a:latin typeface="Times New Roman"/>
                <a:cs typeface="Times New Roman"/>
              </a:rPr>
              <a:t>K</a:t>
            </a:r>
            <a:r>
              <a:rPr dirty="0" spc="615">
                <a:latin typeface="Times New Roman"/>
                <a:cs typeface="Times New Roman"/>
              </a:rPr>
              <a:t>O</a:t>
            </a:r>
            <a:r>
              <a:rPr dirty="0" spc="-1205">
                <a:latin typeface="Times New Roman"/>
                <a:cs typeface="Times New Roman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object 2"/>
          <p:cNvGrpSpPr/>
          <p:nvPr/>
        </p:nvGrpSpPr>
        <p:grpSpPr>
          <a:xfrm>
            <a:off x="0" y="0"/>
            <a:ext cx="8486140" cy="7038975"/>
            <a:chOff x="0" y="0"/>
            <a:chExt cx="8486140" cy="7038975"/>
          </a:xfrm>
        </p:grpSpPr>
        <p:sp>
          <p:nvSpPr>
            <p:cNvPr id="1048603" name="object 3"/>
            <p:cNvSpPr/>
            <p:nvPr/>
          </p:nvSpPr>
          <p:spPr>
            <a:xfrm>
              <a:off x="0" y="11"/>
              <a:ext cx="3155315" cy="2360930"/>
            </a:xfrm>
            <a:custGeom>
              <a:avLst/>
              <a:ahLst/>
              <a:rect l="l" t="t" r="r" b="b"/>
              <a:pathLst>
                <a:path w="3155315" h="2360930">
                  <a:moveTo>
                    <a:pt x="2325192" y="1567281"/>
                  </a:moveTo>
                  <a:lnTo>
                    <a:pt x="2323134" y="1521358"/>
                  </a:lnTo>
                  <a:lnTo>
                    <a:pt x="2313927" y="1477111"/>
                  </a:lnTo>
                  <a:lnTo>
                    <a:pt x="2296350" y="1437335"/>
                  </a:lnTo>
                  <a:lnTo>
                    <a:pt x="2269236" y="1404886"/>
                  </a:lnTo>
                  <a:lnTo>
                    <a:pt x="2246909" y="1399006"/>
                  </a:lnTo>
                  <a:lnTo>
                    <a:pt x="2238514" y="1404899"/>
                  </a:lnTo>
                  <a:lnTo>
                    <a:pt x="2236838" y="1417662"/>
                  </a:lnTo>
                  <a:lnTo>
                    <a:pt x="2247366" y="1467637"/>
                  </a:lnTo>
                  <a:lnTo>
                    <a:pt x="2257755" y="1515071"/>
                  </a:lnTo>
                  <a:lnTo>
                    <a:pt x="2263533" y="1561795"/>
                  </a:lnTo>
                  <a:lnTo>
                    <a:pt x="2260181" y="1609648"/>
                  </a:lnTo>
                  <a:lnTo>
                    <a:pt x="2243239" y="1660474"/>
                  </a:lnTo>
                  <a:lnTo>
                    <a:pt x="2215959" y="1702790"/>
                  </a:lnTo>
                  <a:lnTo>
                    <a:pt x="2181593" y="1737956"/>
                  </a:lnTo>
                  <a:lnTo>
                    <a:pt x="2143798" y="1769833"/>
                  </a:lnTo>
                  <a:lnTo>
                    <a:pt x="2106257" y="1802307"/>
                  </a:lnTo>
                  <a:lnTo>
                    <a:pt x="2072614" y="1839226"/>
                  </a:lnTo>
                  <a:lnTo>
                    <a:pt x="2069426" y="1853971"/>
                  </a:lnTo>
                  <a:lnTo>
                    <a:pt x="2075446" y="1869859"/>
                  </a:lnTo>
                  <a:lnTo>
                    <a:pt x="2087283" y="1879993"/>
                  </a:lnTo>
                  <a:lnTo>
                    <a:pt x="2101494" y="1877466"/>
                  </a:lnTo>
                  <a:lnTo>
                    <a:pt x="2139543" y="1849247"/>
                  </a:lnTo>
                  <a:lnTo>
                    <a:pt x="2176551" y="1823059"/>
                  </a:lnTo>
                  <a:lnTo>
                    <a:pt x="2211552" y="1796935"/>
                  </a:lnTo>
                  <a:lnTo>
                    <a:pt x="2243607" y="1768843"/>
                  </a:lnTo>
                  <a:lnTo>
                    <a:pt x="2271763" y="1736801"/>
                  </a:lnTo>
                  <a:lnTo>
                    <a:pt x="2295067" y="1698802"/>
                  </a:lnTo>
                  <a:lnTo>
                    <a:pt x="2312568" y="1652854"/>
                  </a:lnTo>
                  <a:lnTo>
                    <a:pt x="2321280" y="1612061"/>
                  </a:lnTo>
                  <a:lnTo>
                    <a:pt x="2325192" y="1567281"/>
                  </a:lnTo>
                  <a:close/>
                </a:path>
                <a:path w="3155315" h="2360930">
                  <a:moveTo>
                    <a:pt x="3155010" y="0"/>
                  </a:moveTo>
                  <a:lnTo>
                    <a:pt x="3066478" y="0"/>
                  </a:lnTo>
                  <a:lnTo>
                    <a:pt x="3061766" y="5994"/>
                  </a:lnTo>
                  <a:lnTo>
                    <a:pt x="3027946" y="41300"/>
                  </a:lnTo>
                  <a:lnTo>
                    <a:pt x="2990926" y="74155"/>
                  </a:lnTo>
                  <a:lnTo>
                    <a:pt x="2951442" y="104813"/>
                  </a:lnTo>
                  <a:lnTo>
                    <a:pt x="2910192" y="133540"/>
                  </a:lnTo>
                  <a:lnTo>
                    <a:pt x="2867888" y="160616"/>
                  </a:lnTo>
                  <a:lnTo>
                    <a:pt x="2825267" y="186309"/>
                  </a:lnTo>
                  <a:lnTo>
                    <a:pt x="2740037" y="236016"/>
                  </a:lnTo>
                  <a:lnTo>
                    <a:pt x="2698051" y="261442"/>
                  </a:lnTo>
                  <a:lnTo>
                    <a:pt x="2657221" y="287337"/>
                  </a:lnTo>
                  <a:lnTo>
                    <a:pt x="2617749" y="313829"/>
                  </a:lnTo>
                  <a:lnTo>
                    <a:pt x="2579827" y="341096"/>
                  </a:lnTo>
                  <a:lnTo>
                    <a:pt x="2543632" y="369265"/>
                  </a:lnTo>
                  <a:lnTo>
                    <a:pt x="2509355" y="398500"/>
                  </a:lnTo>
                  <a:lnTo>
                    <a:pt x="2477185" y="428955"/>
                  </a:lnTo>
                  <a:lnTo>
                    <a:pt x="2447302" y="460768"/>
                  </a:lnTo>
                  <a:lnTo>
                    <a:pt x="2419908" y="494106"/>
                  </a:lnTo>
                  <a:lnTo>
                    <a:pt x="2395169" y="529120"/>
                  </a:lnTo>
                  <a:lnTo>
                    <a:pt x="2373299" y="565950"/>
                  </a:lnTo>
                  <a:lnTo>
                    <a:pt x="2354465" y="604761"/>
                  </a:lnTo>
                  <a:lnTo>
                    <a:pt x="2338857" y="645693"/>
                  </a:lnTo>
                  <a:lnTo>
                    <a:pt x="2326665" y="688898"/>
                  </a:lnTo>
                  <a:lnTo>
                    <a:pt x="2318080" y="734542"/>
                  </a:lnTo>
                  <a:lnTo>
                    <a:pt x="2313279" y="782764"/>
                  </a:lnTo>
                  <a:lnTo>
                    <a:pt x="2312466" y="833729"/>
                  </a:lnTo>
                  <a:lnTo>
                    <a:pt x="2315807" y="887564"/>
                  </a:lnTo>
                  <a:lnTo>
                    <a:pt x="2320556" y="927468"/>
                  </a:lnTo>
                  <a:lnTo>
                    <a:pt x="2326805" y="968209"/>
                  </a:lnTo>
                  <a:lnTo>
                    <a:pt x="2334310" y="1009662"/>
                  </a:lnTo>
                  <a:lnTo>
                    <a:pt x="2342819" y="1051725"/>
                  </a:lnTo>
                  <a:lnTo>
                    <a:pt x="2352078" y="1094320"/>
                  </a:lnTo>
                  <a:lnTo>
                    <a:pt x="2361844" y="1137310"/>
                  </a:lnTo>
                  <a:lnTo>
                    <a:pt x="2371852" y="1180528"/>
                  </a:lnTo>
                  <a:lnTo>
                    <a:pt x="2381897" y="1224127"/>
                  </a:lnTo>
                  <a:lnTo>
                    <a:pt x="2391702" y="1267739"/>
                  </a:lnTo>
                  <a:lnTo>
                    <a:pt x="2401011" y="1311351"/>
                  </a:lnTo>
                  <a:lnTo>
                    <a:pt x="2409583" y="1354848"/>
                  </a:lnTo>
                  <a:lnTo>
                    <a:pt x="2417165" y="1398155"/>
                  </a:lnTo>
                  <a:lnTo>
                    <a:pt x="2423528" y="1441132"/>
                  </a:lnTo>
                  <a:lnTo>
                    <a:pt x="2428405" y="1483702"/>
                  </a:lnTo>
                  <a:lnTo>
                    <a:pt x="2431554" y="1525752"/>
                  </a:lnTo>
                  <a:lnTo>
                    <a:pt x="2432723" y="1567180"/>
                  </a:lnTo>
                  <a:lnTo>
                    <a:pt x="2431669" y="1607883"/>
                  </a:lnTo>
                  <a:lnTo>
                    <a:pt x="2428138" y="1647761"/>
                  </a:lnTo>
                  <a:lnTo>
                    <a:pt x="2421890" y="1686699"/>
                  </a:lnTo>
                  <a:lnTo>
                    <a:pt x="2412657" y="1724609"/>
                  </a:lnTo>
                  <a:lnTo>
                    <a:pt x="2400223" y="1761388"/>
                  </a:lnTo>
                  <a:lnTo>
                    <a:pt x="2384310" y="1796910"/>
                  </a:lnTo>
                  <a:lnTo>
                    <a:pt x="2364676" y="1831098"/>
                  </a:lnTo>
                  <a:lnTo>
                    <a:pt x="2341092" y="1863839"/>
                  </a:lnTo>
                  <a:lnTo>
                    <a:pt x="2313279" y="1895030"/>
                  </a:lnTo>
                  <a:lnTo>
                    <a:pt x="2281021" y="1924558"/>
                  </a:lnTo>
                  <a:lnTo>
                    <a:pt x="2244039" y="1952332"/>
                  </a:lnTo>
                  <a:lnTo>
                    <a:pt x="2202103" y="1978240"/>
                  </a:lnTo>
                  <a:lnTo>
                    <a:pt x="2154974" y="2002193"/>
                  </a:lnTo>
                  <a:lnTo>
                    <a:pt x="2107539" y="2021801"/>
                  </a:lnTo>
                  <a:lnTo>
                    <a:pt x="2060448" y="2036965"/>
                  </a:lnTo>
                  <a:lnTo>
                    <a:pt x="2013661" y="2047925"/>
                  </a:lnTo>
                  <a:lnTo>
                    <a:pt x="1967153" y="2054923"/>
                  </a:lnTo>
                  <a:lnTo>
                    <a:pt x="1920887" y="2058200"/>
                  </a:lnTo>
                  <a:lnTo>
                    <a:pt x="1874837" y="2057996"/>
                  </a:lnTo>
                  <a:lnTo>
                    <a:pt x="1828990" y="2054542"/>
                  </a:lnTo>
                  <a:lnTo>
                    <a:pt x="1783283" y="2048090"/>
                  </a:lnTo>
                  <a:lnTo>
                    <a:pt x="1737728" y="2038870"/>
                  </a:lnTo>
                  <a:lnTo>
                    <a:pt x="1692262" y="2027123"/>
                  </a:lnTo>
                  <a:lnTo>
                    <a:pt x="1646885" y="2013102"/>
                  </a:lnTo>
                  <a:lnTo>
                    <a:pt x="1601533" y="1997024"/>
                  </a:lnTo>
                  <a:lnTo>
                    <a:pt x="1556219" y="1979142"/>
                  </a:lnTo>
                  <a:lnTo>
                    <a:pt x="1500644" y="1955266"/>
                  </a:lnTo>
                  <a:lnTo>
                    <a:pt x="1475117" y="1944255"/>
                  </a:lnTo>
                  <a:lnTo>
                    <a:pt x="1438821" y="1930247"/>
                  </a:lnTo>
                  <a:lnTo>
                    <a:pt x="1402003" y="1917661"/>
                  </a:lnTo>
                  <a:lnTo>
                    <a:pt x="1364665" y="1906511"/>
                  </a:lnTo>
                  <a:lnTo>
                    <a:pt x="1326934" y="1896833"/>
                  </a:lnTo>
                  <a:lnTo>
                    <a:pt x="1288897" y="1888629"/>
                  </a:lnTo>
                  <a:lnTo>
                    <a:pt x="1250581" y="1881936"/>
                  </a:lnTo>
                  <a:lnTo>
                    <a:pt x="1211961" y="1876729"/>
                  </a:lnTo>
                  <a:lnTo>
                    <a:pt x="1173175" y="1873021"/>
                  </a:lnTo>
                  <a:lnTo>
                    <a:pt x="1134338" y="1870837"/>
                  </a:lnTo>
                  <a:lnTo>
                    <a:pt x="1095438" y="1870176"/>
                  </a:lnTo>
                  <a:lnTo>
                    <a:pt x="1056474" y="1871040"/>
                  </a:lnTo>
                  <a:lnTo>
                    <a:pt x="1017587" y="1873402"/>
                  </a:lnTo>
                  <a:lnTo>
                    <a:pt x="978877" y="1877288"/>
                  </a:lnTo>
                  <a:lnTo>
                    <a:pt x="940346" y="1882686"/>
                  </a:lnTo>
                  <a:lnTo>
                    <a:pt x="902004" y="1889594"/>
                  </a:lnTo>
                  <a:lnTo>
                    <a:pt x="853643" y="1899666"/>
                  </a:lnTo>
                  <a:lnTo>
                    <a:pt x="805967" y="1911375"/>
                  </a:lnTo>
                  <a:lnTo>
                    <a:pt x="758952" y="1924621"/>
                  </a:lnTo>
                  <a:lnTo>
                    <a:pt x="738898" y="1930958"/>
                  </a:lnTo>
                  <a:lnTo>
                    <a:pt x="712520" y="1939290"/>
                  </a:lnTo>
                  <a:lnTo>
                    <a:pt x="666661" y="1955266"/>
                  </a:lnTo>
                  <a:lnTo>
                    <a:pt x="621309" y="1972475"/>
                  </a:lnTo>
                  <a:lnTo>
                    <a:pt x="576427" y="1990775"/>
                  </a:lnTo>
                  <a:lnTo>
                    <a:pt x="531977" y="2010092"/>
                  </a:lnTo>
                  <a:lnTo>
                    <a:pt x="487895" y="2030310"/>
                  </a:lnTo>
                  <a:lnTo>
                    <a:pt x="444144" y="2051316"/>
                  </a:lnTo>
                  <a:lnTo>
                    <a:pt x="400697" y="2073021"/>
                  </a:lnTo>
                  <a:lnTo>
                    <a:pt x="357479" y="2095309"/>
                  </a:lnTo>
                  <a:lnTo>
                    <a:pt x="314464" y="2118080"/>
                  </a:lnTo>
                  <a:lnTo>
                    <a:pt x="15227" y="2282164"/>
                  </a:lnTo>
                  <a:lnTo>
                    <a:pt x="0" y="2290267"/>
                  </a:lnTo>
                  <a:lnTo>
                    <a:pt x="0" y="2360765"/>
                  </a:lnTo>
                  <a:lnTo>
                    <a:pt x="15938" y="2352522"/>
                  </a:lnTo>
                  <a:lnTo>
                    <a:pt x="58877" y="2329789"/>
                  </a:lnTo>
                  <a:lnTo>
                    <a:pt x="143370" y="2283803"/>
                  </a:lnTo>
                  <a:lnTo>
                    <a:pt x="273697" y="2211667"/>
                  </a:lnTo>
                  <a:lnTo>
                    <a:pt x="318503" y="2187333"/>
                  </a:lnTo>
                  <a:lnTo>
                    <a:pt x="363601" y="2163318"/>
                  </a:lnTo>
                  <a:lnTo>
                    <a:pt x="409003" y="2139772"/>
                  </a:lnTo>
                  <a:lnTo>
                    <a:pt x="454736" y="2116798"/>
                  </a:lnTo>
                  <a:lnTo>
                    <a:pt x="500811" y="2094547"/>
                  </a:lnTo>
                  <a:lnTo>
                    <a:pt x="547243" y="2073148"/>
                  </a:lnTo>
                  <a:lnTo>
                    <a:pt x="594055" y="2052713"/>
                  </a:lnTo>
                  <a:lnTo>
                    <a:pt x="641273" y="2033397"/>
                  </a:lnTo>
                  <a:lnTo>
                    <a:pt x="688886" y="2015324"/>
                  </a:lnTo>
                  <a:lnTo>
                    <a:pt x="736942" y="1998611"/>
                  </a:lnTo>
                  <a:lnTo>
                    <a:pt x="785444" y="1983397"/>
                  </a:lnTo>
                  <a:lnTo>
                    <a:pt x="834415" y="1969820"/>
                  </a:lnTo>
                  <a:lnTo>
                    <a:pt x="883869" y="1958009"/>
                  </a:lnTo>
                  <a:lnTo>
                    <a:pt x="933818" y="1948078"/>
                  </a:lnTo>
                  <a:lnTo>
                    <a:pt x="984288" y="1940179"/>
                  </a:lnTo>
                  <a:lnTo>
                    <a:pt x="1035304" y="1934425"/>
                  </a:lnTo>
                  <a:lnTo>
                    <a:pt x="1084478" y="1931327"/>
                  </a:lnTo>
                  <a:lnTo>
                    <a:pt x="1132967" y="1930958"/>
                  </a:lnTo>
                  <a:lnTo>
                    <a:pt x="1180858" y="1933219"/>
                  </a:lnTo>
                  <a:lnTo>
                    <a:pt x="1228178" y="1938070"/>
                  </a:lnTo>
                  <a:lnTo>
                    <a:pt x="1275003" y="1945449"/>
                  </a:lnTo>
                  <a:lnTo>
                    <a:pt x="1321384" y="1955266"/>
                  </a:lnTo>
                  <a:lnTo>
                    <a:pt x="1367396" y="1967471"/>
                  </a:lnTo>
                  <a:lnTo>
                    <a:pt x="1413065" y="1982000"/>
                  </a:lnTo>
                  <a:lnTo>
                    <a:pt x="1458480" y="1998776"/>
                  </a:lnTo>
                  <a:lnTo>
                    <a:pt x="1503692" y="2017750"/>
                  </a:lnTo>
                  <a:lnTo>
                    <a:pt x="1553845" y="2039937"/>
                  </a:lnTo>
                  <a:lnTo>
                    <a:pt x="1596847" y="2058200"/>
                  </a:lnTo>
                  <a:lnTo>
                    <a:pt x="1654136" y="2080552"/>
                  </a:lnTo>
                  <a:lnTo>
                    <a:pt x="1705279" y="2097201"/>
                  </a:lnTo>
                  <a:lnTo>
                    <a:pt x="1757768" y="2110270"/>
                  </a:lnTo>
                  <a:lnTo>
                    <a:pt x="1812099" y="2118842"/>
                  </a:lnTo>
                  <a:lnTo>
                    <a:pt x="1861007" y="2122589"/>
                  </a:lnTo>
                  <a:lnTo>
                    <a:pt x="1909279" y="2123097"/>
                  </a:lnTo>
                  <a:lnTo>
                    <a:pt x="1956752" y="2120442"/>
                  </a:lnTo>
                  <a:lnTo>
                    <a:pt x="2003259" y="2114727"/>
                  </a:lnTo>
                  <a:lnTo>
                    <a:pt x="2048649" y="2105990"/>
                  </a:lnTo>
                  <a:lnTo>
                    <a:pt x="2092782" y="2094318"/>
                  </a:lnTo>
                  <a:lnTo>
                    <a:pt x="2135479" y="2079790"/>
                  </a:lnTo>
                  <a:lnTo>
                    <a:pt x="2176602" y="2062467"/>
                  </a:lnTo>
                  <a:lnTo>
                    <a:pt x="2215985" y="2042439"/>
                  </a:lnTo>
                  <a:lnTo>
                    <a:pt x="2253488" y="2019757"/>
                  </a:lnTo>
                  <a:lnTo>
                    <a:pt x="2288933" y="1994496"/>
                  </a:lnTo>
                  <a:lnTo>
                    <a:pt x="2322195" y="1966747"/>
                  </a:lnTo>
                  <a:lnTo>
                    <a:pt x="2353094" y="1936572"/>
                  </a:lnTo>
                  <a:lnTo>
                    <a:pt x="2381478" y="1904047"/>
                  </a:lnTo>
                  <a:lnTo>
                    <a:pt x="2407196" y="1869236"/>
                  </a:lnTo>
                  <a:lnTo>
                    <a:pt x="2430107" y="1832216"/>
                  </a:lnTo>
                  <a:lnTo>
                    <a:pt x="2450033" y="1793062"/>
                  </a:lnTo>
                  <a:lnTo>
                    <a:pt x="2466822" y="1751850"/>
                  </a:lnTo>
                  <a:lnTo>
                    <a:pt x="2480335" y="1708645"/>
                  </a:lnTo>
                  <a:lnTo>
                    <a:pt x="2490406" y="1663522"/>
                  </a:lnTo>
                  <a:lnTo>
                    <a:pt x="2496883" y="1616570"/>
                  </a:lnTo>
                  <a:lnTo>
                    <a:pt x="2499614" y="1567827"/>
                  </a:lnTo>
                  <a:lnTo>
                    <a:pt x="2498420" y="1517396"/>
                  </a:lnTo>
                  <a:lnTo>
                    <a:pt x="2494013" y="1468640"/>
                  </a:lnTo>
                  <a:lnTo>
                    <a:pt x="2487130" y="1420177"/>
                  </a:lnTo>
                  <a:lnTo>
                    <a:pt x="2478227" y="1371968"/>
                  </a:lnTo>
                  <a:lnTo>
                    <a:pt x="2467737" y="1323936"/>
                  </a:lnTo>
                  <a:lnTo>
                    <a:pt x="2456078" y="1276057"/>
                  </a:lnTo>
                  <a:lnTo>
                    <a:pt x="2443696" y="1228267"/>
                  </a:lnTo>
                  <a:lnTo>
                    <a:pt x="2431046" y="1180617"/>
                  </a:lnTo>
                  <a:lnTo>
                    <a:pt x="2418486" y="1132789"/>
                  </a:lnTo>
                  <a:lnTo>
                    <a:pt x="2406510" y="1084986"/>
                  </a:lnTo>
                  <a:lnTo>
                    <a:pt x="2395550" y="1037082"/>
                  </a:lnTo>
                  <a:lnTo>
                    <a:pt x="2386025" y="989037"/>
                  </a:lnTo>
                  <a:lnTo>
                    <a:pt x="2378367" y="940777"/>
                  </a:lnTo>
                  <a:lnTo>
                    <a:pt x="2373020" y="892276"/>
                  </a:lnTo>
                  <a:lnTo>
                    <a:pt x="2370391" y="843470"/>
                  </a:lnTo>
                  <a:lnTo>
                    <a:pt x="2370950" y="794321"/>
                  </a:lnTo>
                  <a:lnTo>
                    <a:pt x="2376322" y="741108"/>
                  </a:lnTo>
                  <a:lnTo>
                    <a:pt x="2387092" y="691565"/>
                  </a:lnTo>
                  <a:lnTo>
                    <a:pt x="2402814" y="645426"/>
                  </a:lnTo>
                  <a:lnTo>
                    <a:pt x="2423096" y="602462"/>
                  </a:lnTo>
                  <a:lnTo>
                    <a:pt x="2447531" y="562419"/>
                  </a:lnTo>
                  <a:lnTo>
                    <a:pt x="2475687" y="525043"/>
                  </a:lnTo>
                  <a:lnTo>
                    <a:pt x="2507170" y="490093"/>
                  </a:lnTo>
                  <a:lnTo>
                    <a:pt x="2541562" y="457301"/>
                  </a:lnTo>
                  <a:lnTo>
                    <a:pt x="2578443" y="426440"/>
                  </a:lnTo>
                  <a:lnTo>
                    <a:pt x="2617406" y="397243"/>
                  </a:lnTo>
                  <a:lnTo>
                    <a:pt x="2658046" y="369481"/>
                  </a:lnTo>
                  <a:lnTo>
                    <a:pt x="2699943" y="342887"/>
                  </a:lnTo>
                  <a:lnTo>
                    <a:pt x="2742692" y="317220"/>
                  </a:lnTo>
                  <a:lnTo>
                    <a:pt x="2872702" y="242519"/>
                  </a:lnTo>
                  <a:lnTo>
                    <a:pt x="2916237" y="216484"/>
                  </a:lnTo>
                  <a:lnTo>
                    <a:pt x="2959087" y="189153"/>
                  </a:lnTo>
                  <a:lnTo>
                    <a:pt x="3000679" y="160147"/>
                  </a:lnTo>
                  <a:lnTo>
                    <a:pt x="3040430" y="129070"/>
                  </a:lnTo>
                  <a:lnTo>
                    <a:pt x="3077756" y="95554"/>
                  </a:lnTo>
                  <a:lnTo>
                    <a:pt x="3112109" y="59207"/>
                  </a:lnTo>
                  <a:lnTo>
                    <a:pt x="3142881" y="19646"/>
                  </a:lnTo>
                  <a:lnTo>
                    <a:pt x="3155010" y="0"/>
                  </a:lnTo>
                  <a:close/>
                </a:path>
              </a:pathLst>
            </a:custGeom>
            <a:solidFill>
              <a:srgbClr val="9A77B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79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075405" y="2362126"/>
              <a:ext cx="5410199" cy="4676774"/>
            </a:xfrm>
            <a:prstGeom prst="rect"/>
          </p:spPr>
        </p:pic>
      </p:grpSp>
      <p:pic>
        <p:nvPicPr>
          <p:cNvPr id="2097180" name="object 5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1632945" y="2388971"/>
            <a:ext cx="4093958" cy="4470399"/>
          </a:xfrm>
          <a:prstGeom prst="rect"/>
        </p:spPr>
      </p:pic>
      <p:sp>
        <p:nvSpPr>
          <p:cNvPr id="1048604" name="object 6"/>
          <p:cNvSpPr txBox="1"/>
          <p:nvPr/>
        </p:nvSpPr>
        <p:spPr>
          <a:xfrm>
            <a:off x="8470304" y="1075893"/>
            <a:ext cx="3244850" cy="6340476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2500" spc="-615">
                <a:latin typeface="Times New Roman"/>
                <a:cs typeface="Times New Roman"/>
              </a:rPr>
              <a:t>L</a:t>
            </a:r>
            <a:endParaRPr sz="425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72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911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37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23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35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24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15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29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30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83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55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80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509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31"/>
                </a:lnTo>
                <a:lnTo>
                  <a:pt x="2916237" y="216496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199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716186" y="3085894"/>
            <a:ext cx="8936316" cy="4115214"/>
          </a:xfrm>
          <a:prstGeom prst="rect"/>
        </p:spPr>
      </p:pic>
      <p:sp>
        <p:nvSpPr>
          <p:cNvPr id="1048730" name="object 4"/>
          <p:cNvSpPr txBox="1"/>
          <p:nvPr/>
        </p:nvSpPr>
        <p:spPr>
          <a:xfrm>
            <a:off x="2901069" y="2512738"/>
            <a:ext cx="2823210" cy="49949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-250">
                <a:latin typeface="Times New Roman"/>
                <a:cs typeface="Times New Roman"/>
              </a:rPr>
              <a:t>B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object 2"/>
          <p:cNvSpPr txBox="1">
            <a:spLocks noGrp="1"/>
          </p:cNvSpPr>
          <p:nvPr>
            <p:ph type="title"/>
          </p:nvPr>
        </p:nvSpPr>
        <p:spPr>
          <a:xfrm>
            <a:off x="3191070" y="3304257"/>
            <a:ext cx="1190625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75">
                <a:latin typeface="Times New Roman"/>
                <a:cs typeface="Times New Roman"/>
              </a:rPr>
              <a:t>B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-1880">
                <a:latin typeface="Times New Roman"/>
                <a:cs typeface="Times New Roman"/>
              </a:rPr>
              <a:t>Y</a:t>
            </a:r>
            <a:r>
              <a:rPr dirty="0" spc="290">
                <a:latin typeface="Times New Roman"/>
                <a:cs typeface="Times New Roman"/>
              </a:rPr>
              <a:t>K</a:t>
            </a:r>
            <a:r>
              <a:rPr dirty="0" spc="-900">
                <a:latin typeface="Times New Roman"/>
                <a:cs typeface="Times New Roman"/>
              </a:rPr>
              <a:t>U</a:t>
            </a:r>
            <a:r>
              <a:rPr dirty="0" spc="1035">
                <a:latin typeface="Times New Roman"/>
                <a:cs typeface="Times New Roman"/>
              </a:rPr>
              <a:t>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grpSp>
        <p:nvGrpSpPr>
          <p:cNvPr id="83" name="object 3"/>
          <p:cNvGrpSpPr/>
          <p:nvPr/>
        </p:nvGrpSpPr>
        <p:grpSpPr>
          <a:xfrm>
            <a:off x="2267217" y="3910666"/>
            <a:ext cx="4114800" cy="4114800"/>
            <a:chOff x="2267217" y="3910666"/>
            <a:chExt cx="4114800" cy="4114800"/>
          </a:xfrm>
        </p:grpSpPr>
        <p:sp>
          <p:nvSpPr>
            <p:cNvPr id="1048733" name="object 4"/>
            <p:cNvSpPr/>
            <p:nvPr/>
          </p:nvSpPr>
          <p:spPr>
            <a:xfrm>
              <a:off x="2267217" y="3910666"/>
              <a:ext cx="4114800" cy="4114800"/>
            </a:xfrm>
            <a:custGeom>
              <a:avLst/>
              <a:ahLst/>
              <a:rect l="l" t="t" r="r" b="b"/>
              <a:pathLst>
                <a:path w="4114800" h="4114800">
                  <a:moveTo>
                    <a:pt x="2057400" y="4114800"/>
                  </a:moveTo>
                  <a:lnTo>
                    <a:pt x="2008844" y="4114238"/>
                  </a:lnTo>
                  <a:lnTo>
                    <a:pt x="1960563" y="4112560"/>
                  </a:lnTo>
                  <a:lnTo>
                    <a:pt x="1912570" y="4109779"/>
                  </a:lnTo>
                  <a:lnTo>
                    <a:pt x="1864877" y="4105906"/>
                  </a:lnTo>
                  <a:lnTo>
                    <a:pt x="1817497" y="4100955"/>
                  </a:lnTo>
                  <a:lnTo>
                    <a:pt x="1770441" y="4094938"/>
                  </a:lnTo>
                  <a:lnTo>
                    <a:pt x="1723723" y="4087867"/>
                  </a:lnTo>
                  <a:lnTo>
                    <a:pt x="1677354" y="4079754"/>
                  </a:lnTo>
                  <a:lnTo>
                    <a:pt x="1631346" y="4070612"/>
                  </a:lnTo>
                  <a:lnTo>
                    <a:pt x="1585714" y="4060453"/>
                  </a:lnTo>
                  <a:lnTo>
                    <a:pt x="1540467" y="4049289"/>
                  </a:lnTo>
                  <a:lnTo>
                    <a:pt x="1495620" y="4037133"/>
                  </a:lnTo>
                  <a:lnTo>
                    <a:pt x="1451184" y="4023998"/>
                  </a:lnTo>
                  <a:lnTo>
                    <a:pt x="1407172" y="4009895"/>
                  </a:lnTo>
                  <a:lnTo>
                    <a:pt x="1363595" y="3994836"/>
                  </a:lnTo>
                  <a:lnTo>
                    <a:pt x="1320467" y="3978835"/>
                  </a:lnTo>
                  <a:lnTo>
                    <a:pt x="1277800" y="3961904"/>
                  </a:lnTo>
                  <a:lnTo>
                    <a:pt x="1235606" y="3944055"/>
                  </a:lnTo>
                  <a:lnTo>
                    <a:pt x="1193897" y="3925300"/>
                  </a:lnTo>
                  <a:lnTo>
                    <a:pt x="1152686" y="3905651"/>
                  </a:lnTo>
                  <a:lnTo>
                    <a:pt x="1111986" y="3885122"/>
                  </a:lnTo>
                  <a:lnTo>
                    <a:pt x="1071807" y="3863724"/>
                  </a:lnTo>
                  <a:lnTo>
                    <a:pt x="1032164" y="3841470"/>
                  </a:lnTo>
                  <a:lnTo>
                    <a:pt x="993068" y="3818372"/>
                  </a:lnTo>
                  <a:lnTo>
                    <a:pt x="954532" y="3794443"/>
                  </a:lnTo>
                  <a:lnTo>
                    <a:pt x="916567" y="3769694"/>
                  </a:lnTo>
                  <a:lnTo>
                    <a:pt x="879187" y="3744138"/>
                  </a:lnTo>
                  <a:lnTo>
                    <a:pt x="842404" y="3717789"/>
                  </a:lnTo>
                  <a:lnTo>
                    <a:pt x="806230" y="3690657"/>
                  </a:lnTo>
                  <a:lnTo>
                    <a:pt x="770677" y="3662755"/>
                  </a:lnTo>
                  <a:lnTo>
                    <a:pt x="735758" y="3634096"/>
                  </a:lnTo>
                  <a:lnTo>
                    <a:pt x="701485" y="3604692"/>
                  </a:lnTo>
                  <a:lnTo>
                    <a:pt x="667870" y="3574555"/>
                  </a:lnTo>
                  <a:lnTo>
                    <a:pt x="634926" y="3543698"/>
                  </a:lnTo>
                  <a:lnTo>
                    <a:pt x="602666" y="3512133"/>
                  </a:lnTo>
                  <a:lnTo>
                    <a:pt x="571101" y="3479873"/>
                  </a:lnTo>
                  <a:lnTo>
                    <a:pt x="540244" y="3446929"/>
                  </a:lnTo>
                  <a:lnTo>
                    <a:pt x="510107" y="3413314"/>
                  </a:lnTo>
                  <a:lnTo>
                    <a:pt x="480703" y="3379041"/>
                  </a:lnTo>
                  <a:lnTo>
                    <a:pt x="452044" y="3344122"/>
                  </a:lnTo>
                  <a:lnTo>
                    <a:pt x="424143" y="3308569"/>
                  </a:lnTo>
                  <a:lnTo>
                    <a:pt x="397011" y="3272395"/>
                  </a:lnTo>
                  <a:lnTo>
                    <a:pt x="370661" y="3235612"/>
                  </a:lnTo>
                  <a:lnTo>
                    <a:pt x="345105" y="3198232"/>
                  </a:lnTo>
                  <a:lnTo>
                    <a:pt x="320356" y="3160267"/>
                  </a:lnTo>
                  <a:lnTo>
                    <a:pt x="296427" y="3121731"/>
                  </a:lnTo>
                  <a:lnTo>
                    <a:pt x="273329" y="3082635"/>
                  </a:lnTo>
                  <a:lnTo>
                    <a:pt x="251075" y="3042992"/>
                  </a:lnTo>
                  <a:lnTo>
                    <a:pt x="229677" y="3002813"/>
                  </a:lnTo>
                  <a:lnTo>
                    <a:pt x="209148" y="2962113"/>
                  </a:lnTo>
                  <a:lnTo>
                    <a:pt x="189499" y="2920902"/>
                  </a:lnTo>
                  <a:lnTo>
                    <a:pt x="170744" y="2879193"/>
                  </a:lnTo>
                  <a:lnTo>
                    <a:pt x="152895" y="2836999"/>
                  </a:lnTo>
                  <a:lnTo>
                    <a:pt x="135964" y="2794332"/>
                  </a:lnTo>
                  <a:lnTo>
                    <a:pt x="119963" y="2751204"/>
                  </a:lnTo>
                  <a:lnTo>
                    <a:pt x="104905" y="2707627"/>
                  </a:lnTo>
                  <a:lnTo>
                    <a:pt x="90801" y="2663615"/>
                  </a:lnTo>
                  <a:lnTo>
                    <a:pt x="77666" y="2619179"/>
                  </a:lnTo>
                  <a:lnTo>
                    <a:pt x="65510" y="2574332"/>
                  </a:lnTo>
                  <a:lnTo>
                    <a:pt x="54346" y="2529085"/>
                  </a:lnTo>
                  <a:lnTo>
                    <a:pt x="44187" y="2483453"/>
                  </a:lnTo>
                  <a:lnTo>
                    <a:pt x="35045" y="2437445"/>
                  </a:lnTo>
                  <a:lnTo>
                    <a:pt x="26932" y="2391076"/>
                  </a:lnTo>
                  <a:lnTo>
                    <a:pt x="19861" y="2344358"/>
                  </a:lnTo>
                  <a:lnTo>
                    <a:pt x="13844" y="2297302"/>
                  </a:lnTo>
                  <a:lnTo>
                    <a:pt x="8893" y="2249922"/>
                  </a:lnTo>
                  <a:lnTo>
                    <a:pt x="5020" y="2202229"/>
                  </a:lnTo>
                  <a:lnTo>
                    <a:pt x="2239" y="2154236"/>
                  </a:lnTo>
                  <a:lnTo>
                    <a:pt x="562" y="2105956"/>
                  </a:lnTo>
                  <a:lnTo>
                    <a:pt x="0" y="2057400"/>
                  </a:lnTo>
                  <a:lnTo>
                    <a:pt x="562" y="2008844"/>
                  </a:lnTo>
                  <a:lnTo>
                    <a:pt x="2239" y="1960563"/>
                  </a:lnTo>
                  <a:lnTo>
                    <a:pt x="5020" y="1912570"/>
                  </a:lnTo>
                  <a:lnTo>
                    <a:pt x="8893" y="1864877"/>
                  </a:lnTo>
                  <a:lnTo>
                    <a:pt x="13844" y="1817497"/>
                  </a:lnTo>
                  <a:lnTo>
                    <a:pt x="19861" y="1770441"/>
                  </a:lnTo>
                  <a:lnTo>
                    <a:pt x="26932" y="1723723"/>
                  </a:lnTo>
                  <a:lnTo>
                    <a:pt x="35045" y="1677354"/>
                  </a:lnTo>
                  <a:lnTo>
                    <a:pt x="44187" y="1631347"/>
                  </a:lnTo>
                  <a:lnTo>
                    <a:pt x="54346" y="1585714"/>
                  </a:lnTo>
                  <a:lnTo>
                    <a:pt x="65510" y="1540467"/>
                  </a:lnTo>
                  <a:lnTo>
                    <a:pt x="77666" y="1495620"/>
                  </a:lnTo>
                  <a:lnTo>
                    <a:pt x="90801" y="1451184"/>
                  </a:lnTo>
                  <a:lnTo>
                    <a:pt x="104905" y="1407172"/>
                  </a:lnTo>
                  <a:lnTo>
                    <a:pt x="119963" y="1363595"/>
                  </a:lnTo>
                  <a:lnTo>
                    <a:pt x="135964" y="1320467"/>
                  </a:lnTo>
                  <a:lnTo>
                    <a:pt x="152895" y="1277800"/>
                  </a:lnTo>
                  <a:lnTo>
                    <a:pt x="170744" y="1235606"/>
                  </a:lnTo>
                  <a:lnTo>
                    <a:pt x="189499" y="1193897"/>
                  </a:lnTo>
                  <a:lnTo>
                    <a:pt x="209148" y="1152686"/>
                  </a:lnTo>
                  <a:lnTo>
                    <a:pt x="229677" y="1111986"/>
                  </a:lnTo>
                  <a:lnTo>
                    <a:pt x="251075" y="1071808"/>
                  </a:lnTo>
                  <a:lnTo>
                    <a:pt x="273329" y="1032164"/>
                  </a:lnTo>
                  <a:lnTo>
                    <a:pt x="296427" y="993068"/>
                  </a:lnTo>
                  <a:lnTo>
                    <a:pt x="320357" y="954532"/>
                  </a:lnTo>
                  <a:lnTo>
                    <a:pt x="345105" y="916568"/>
                  </a:lnTo>
                  <a:lnTo>
                    <a:pt x="370661" y="879187"/>
                  </a:lnTo>
                  <a:lnTo>
                    <a:pt x="397011" y="842404"/>
                  </a:lnTo>
                  <a:lnTo>
                    <a:pt x="424143" y="806230"/>
                  </a:lnTo>
                  <a:lnTo>
                    <a:pt x="452044" y="770677"/>
                  </a:lnTo>
                  <a:lnTo>
                    <a:pt x="480703" y="735758"/>
                  </a:lnTo>
                  <a:lnTo>
                    <a:pt x="510107" y="701485"/>
                  </a:lnTo>
                  <a:lnTo>
                    <a:pt x="540244" y="667870"/>
                  </a:lnTo>
                  <a:lnTo>
                    <a:pt x="571101" y="634926"/>
                  </a:lnTo>
                  <a:lnTo>
                    <a:pt x="602666" y="602666"/>
                  </a:lnTo>
                  <a:lnTo>
                    <a:pt x="634926" y="571101"/>
                  </a:lnTo>
                  <a:lnTo>
                    <a:pt x="667870" y="540244"/>
                  </a:lnTo>
                  <a:lnTo>
                    <a:pt x="701485" y="510107"/>
                  </a:lnTo>
                  <a:lnTo>
                    <a:pt x="735758" y="480703"/>
                  </a:lnTo>
                  <a:lnTo>
                    <a:pt x="770677" y="452044"/>
                  </a:lnTo>
                  <a:lnTo>
                    <a:pt x="806230" y="424143"/>
                  </a:lnTo>
                  <a:lnTo>
                    <a:pt x="842404" y="397011"/>
                  </a:lnTo>
                  <a:lnTo>
                    <a:pt x="879187" y="370661"/>
                  </a:lnTo>
                  <a:lnTo>
                    <a:pt x="916568" y="345105"/>
                  </a:lnTo>
                  <a:lnTo>
                    <a:pt x="954532" y="320357"/>
                  </a:lnTo>
                  <a:lnTo>
                    <a:pt x="993068" y="296427"/>
                  </a:lnTo>
                  <a:lnTo>
                    <a:pt x="1032164" y="273329"/>
                  </a:lnTo>
                  <a:lnTo>
                    <a:pt x="1071808" y="251075"/>
                  </a:lnTo>
                  <a:lnTo>
                    <a:pt x="1111986" y="229677"/>
                  </a:lnTo>
                  <a:lnTo>
                    <a:pt x="1152686" y="209148"/>
                  </a:lnTo>
                  <a:lnTo>
                    <a:pt x="1193897" y="189499"/>
                  </a:lnTo>
                  <a:lnTo>
                    <a:pt x="1235606" y="170744"/>
                  </a:lnTo>
                  <a:lnTo>
                    <a:pt x="1277800" y="152895"/>
                  </a:lnTo>
                  <a:lnTo>
                    <a:pt x="1320467" y="135964"/>
                  </a:lnTo>
                  <a:lnTo>
                    <a:pt x="1363595" y="119963"/>
                  </a:lnTo>
                  <a:lnTo>
                    <a:pt x="1407172" y="104905"/>
                  </a:lnTo>
                  <a:lnTo>
                    <a:pt x="1451184" y="90801"/>
                  </a:lnTo>
                  <a:lnTo>
                    <a:pt x="1495620" y="77666"/>
                  </a:lnTo>
                  <a:lnTo>
                    <a:pt x="1540467" y="65510"/>
                  </a:lnTo>
                  <a:lnTo>
                    <a:pt x="1585714" y="54346"/>
                  </a:lnTo>
                  <a:lnTo>
                    <a:pt x="1631347" y="44187"/>
                  </a:lnTo>
                  <a:lnTo>
                    <a:pt x="1677354" y="35045"/>
                  </a:lnTo>
                  <a:lnTo>
                    <a:pt x="1723723" y="26932"/>
                  </a:lnTo>
                  <a:lnTo>
                    <a:pt x="1770441" y="19861"/>
                  </a:lnTo>
                  <a:lnTo>
                    <a:pt x="1817497" y="13844"/>
                  </a:lnTo>
                  <a:lnTo>
                    <a:pt x="1864877" y="8893"/>
                  </a:lnTo>
                  <a:lnTo>
                    <a:pt x="1912570" y="5021"/>
                  </a:lnTo>
                  <a:lnTo>
                    <a:pt x="1960563" y="2239"/>
                  </a:lnTo>
                  <a:lnTo>
                    <a:pt x="2008844" y="562"/>
                  </a:lnTo>
                  <a:lnTo>
                    <a:pt x="2057400" y="0"/>
                  </a:lnTo>
                  <a:lnTo>
                    <a:pt x="2105956" y="562"/>
                  </a:lnTo>
                  <a:lnTo>
                    <a:pt x="2154236" y="2239"/>
                  </a:lnTo>
                  <a:lnTo>
                    <a:pt x="2202229" y="5020"/>
                  </a:lnTo>
                  <a:lnTo>
                    <a:pt x="2249922" y="8893"/>
                  </a:lnTo>
                  <a:lnTo>
                    <a:pt x="2297302" y="13844"/>
                  </a:lnTo>
                  <a:lnTo>
                    <a:pt x="2344358" y="19861"/>
                  </a:lnTo>
                  <a:lnTo>
                    <a:pt x="2391076" y="26932"/>
                  </a:lnTo>
                  <a:lnTo>
                    <a:pt x="2437445" y="35045"/>
                  </a:lnTo>
                  <a:lnTo>
                    <a:pt x="2483453" y="44187"/>
                  </a:lnTo>
                  <a:lnTo>
                    <a:pt x="2529085" y="54346"/>
                  </a:lnTo>
                  <a:lnTo>
                    <a:pt x="2574332" y="65510"/>
                  </a:lnTo>
                  <a:lnTo>
                    <a:pt x="2619179" y="77666"/>
                  </a:lnTo>
                  <a:lnTo>
                    <a:pt x="2663615" y="90801"/>
                  </a:lnTo>
                  <a:lnTo>
                    <a:pt x="2707627" y="104905"/>
                  </a:lnTo>
                  <a:lnTo>
                    <a:pt x="2751204" y="119963"/>
                  </a:lnTo>
                  <a:lnTo>
                    <a:pt x="2794332" y="135964"/>
                  </a:lnTo>
                  <a:lnTo>
                    <a:pt x="2836999" y="152895"/>
                  </a:lnTo>
                  <a:lnTo>
                    <a:pt x="2879193" y="170744"/>
                  </a:lnTo>
                  <a:lnTo>
                    <a:pt x="2920902" y="189499"/>
                  </a:lnTo>
                  <a:lnTo>
                    <a:pt x="2962113" y="209148"/>
                  </a:lnTo>
                  <a:lnTo>
                    <a:pt x="3002813" y="229677"/>
                  </a:lnTo>
                  <a:lnTo>
                    <a:pt x="3042992" y="251075"/>
                  </a:lnTo>
                  <a:lnTo>
                    <a:pt x="3082635" y="273329"/>
                  </a:lnTo>
                  <a:lnTo>
                    <a:pt x="3121731" y="296427"/>
                  </a:lnTo>
                  <a:lnTo>
                    <a:pt x="3160267" y="320357"/>
                  </a:lnTo>
                  <a:lnTo>
                    <a:pt x="3198232" y="345105"/>
                  </a:lnTo>
                  <a:lnTo>
                    <a:pt x="3235612" y="370661"/>
                  </a:lnTo>
                  <a:lnTo>
                    <a:pt x="3272395" y="397011"/>
                  </a:lnTo>
                  <a:lnTo>
                    <a:pt x="3308569" y="424143"/>
                  </a:lnTo>
                  <a:lnTo>
                    <a:pt x="3344122" y="452044"/>
                  </a:lnTo>
                  <a:lnTo>
                    <a:pt x="3379041" y="480703"/>
                  </a:lnTo>
                  <a:lnTo>
                    <a:pt x="3413314" y="510107"/>
                  </a:lnTo>
                  <a:lnTo>
                    <a:pt x="3446929" y="540244"/>
                  </a:lnTo>
                  <a:lnTo>
                    <a:pt x="3479873" y="571101"/>
                  </a:lnTo>
                  <a:lnTo>
                    <a:pt x="3512133" y="602666"/>
                  </a:lnTo>
                  <a:lnTo>
                    <a:pt x="3543698" y="634926"/>
                  </a:lnTo>
                  <a:lnTo>
                    <a:pt x="3574555" y="667870"/>
                  </a:lnTo>
                  <a:lnTo>
                    <a:pt x="3604692" y="701485"/>
                  </a:lnTo>
                  <a:lnTo>
                    <a:pt x="3634096" y="735758"/>
                  </a:lnTo>
                  <a:lnTo>
                    <a:pt x="3662755" y="770677"/>
                  </a:lnTo>
                  <a:lnTo>
                    <a:pt x="3690657" y="806230"/>
                  </a:lnTo>
                  <a:lnTo>
                    <a:pt x="3717789" y="842404"/>
                  </a:lnTo>
                  <a:lnTo>
                    <a:pt x="3744138" y="879187"/>
                  </a:lnTo>
                  <a:lnTo>
                    <a:pt x="3769694" y="916568"/>
                  </a:lnTo>
                  <a:lnTo>
                    <a:pt x="3794443" y="954532"/>
                  </a:lnTo>
                  <a:lnTo>
                    <a:pt x="3818372" y="993068"/>
                  </a:lnTo>
                  <a:lnTo>
                    <a:pt x="3841470" y="1032164"/>
                  </a:lnTo>
                  <a:lnTo>
                    <a:pt x="3863724" y="1071808"/>
                  </a:lnTo>
                  <a:lnTo>
                    <a:pt x="3885122" y="1111986"/>
                  </a:lnTo>
                  <a:lnTo>
                    <a:pt x="3905651" y="1152686"/>
                  </a:lnTo>
                  <a:lnTo>
                    <a:pt x="3925300" y="1193897"/>
                  </a:lnTo>
                  <a:lnTo>
                    <a:pt x="3944055" y="1235606"/>
                  </a:lnTo>
                  <a:lnTo>
                    <a:pt x="3961904" y="1277800"/>
                  </a:lnTo>
                  <a:lnTo>
                    <a:pt x="3978835" y="1320467"/>
                  </a:lnTo>
                  <a:lnTo>
                    <a:pt x="3994836" y="1363595"/>
                  </a:lnTo>
                  <a:lnTo>
                    <a:pt x="4009895" y="1407172"/>
                  </a:lnTo>
                  <a:lnTo>
                    <a:pt x="4023998" y="1451184"/>
                  </a:lnTo>
                  <a:lnTo>
                    <a:pt x="4037133" y="1495620"/>
                  </a:lnTo>
                  <a:lnTo>
                    <a:pt x="4049289" y="1540467"/>
                  </a:lnTo>
                  <a:lnTo>
                    <a:pt x="4060453" y="1585714"/>
                  </a:lnTo>
                  <a:lnTo>
                    <a:pt x="4070612" y="1631347"/>
                  </a:lnTo>
                  <a:lnTo>
                    <a:pt x="4079754" y="1677354"/>
                  </a:lnTo>
                  <a:lnTo>
                    <a:pt x="4087867" y="1723723"/>
                  </a:lnTo>
                  <a:lnTo>
                    <a:pt x="4094938" y="1770441"/>
                  </a:lnTo>
                  <a:lnTo>
                    <a:pt x="4100955" y="1817497"/>
                  </a:lnTo>
                  <a:lnTo>
                    <a:pt x="4105906" y="1864877"/>
                  </a:lnTo>
                  <a:lnTo>
                    <a:pt x="4109779" y="1912570"/>
                  </a:lnTo>
                  <a:lnTo>
                    <a:pt x="4112560" y="1960563"/>
                  </a:lnTo>
                  <a:lnTo>
                    <a:pt x="4114238" y="2008844"/>
                  </a:lnTo>
                  <a:lnTo>
                    <a:pt x="4114800" y="2057400"/>
                  </a:lnTo>
                  <a:lnTo>
                    <a:pt x="4114238" y="2105956"/>
                  </a:lnTo>
                  <a:lnTo>
                    <a:pt x="4112560" y="2154236"/>
                  </a:lnTo>
                  <a:lnTo>
                    <a:pt x="4109779" y="2202229"/>
                  </a:lnTo>
                  <a:lnTo>
                    <a:pt x="4105906" y="2249922"/>
                  </a:lnTo>
                  <a:lnTo>
                    <a:pt x="4100955" y="2297302"/>
                  </a:lnTo>
                  <a:lnTo>
                    <a:pt x="4094938" y="2344358"/>
                  </a:lnTo>
                  <a:lnTo>
                    <a:pt x="4087867" y="2391076"/>
                  </a:lnTo>
                  <a:lnTo>
                    <a:pt x="4079754" y="2437445"/>
                  </a:lnTo>
                  <a:lnTo>
                    <a:pt x="4070612" y="2483453"/>
                  </a:lnTo>
                  <a:lnTo>
                    <a:pt x="4060453" y="2529085"/>
                  </a:lnTo>
                  <a:lnTo>
                    <a:pt x="4049289" y="2574332"/>
                  </a:lnTo>
                  <a:lnTo>
                    <a:pt x="4037133" y="2619179"/>
                  </a:lnTo>
                  <a:lnTo>
                    <a:pt x="4023998" y="2663615"/>
                  </a:lnTo>
                  <a:lnTo>
                    <a:pt x="4009895" y="2707627"/>
                  </a:lnTo>
                  <a:lnTo>
                    <a:pt x="3994836" y="2751204"/>
                  </a:lnTo>
                  <a:lnTo>
                    <a:pt x="3978835" y="2794332"/>
                  </a:lnTo>
                  <a:lnTo>
                    <a:pt x="3961904" y="2836999"/>
                  </a:lnTo>
                  <a:lnTo>
                    <a:pt x="3944055" y="2879193"/>
                  </a:lnTo>
                  <a:lnTo>
                    <a:pt x="3925300" y="2920902"/>
                  </a:lnTo>
                  <a:lnTo>
                    <a:pt x="3905651" y="2962113"/>
                  </a:lnTo>
                  <a:lnTo>
                    <a:pt x="3885122" y="3002813"/>
                  </a:lnTo>
                  <a:lnTo>
                    <a:pt x="3863724" y="3042992"/>
                  </a:lnTo>
                  <a:lnTo>
                    <a:pt x="3841470" y="3082635"/>
                  </a:lnTo>
                  <a:lnTo>
                    <a:pt x="3818372" y="3121731"/>
                  </a:lnTo>
                  <a:lnTo>
                    <a:pt x="3794443" y="3160267"/>
                  </a:lnTo>
                  <a:lnTo>
                    <a:pt x="3769694" y="3198232"/>
                  </a:lnTo>
                  <a:lnTo>
                    <a:pt x="3744138" y="3235612"/>
                  </a:lnTo>
                  <a:lnTo>
                    <a:pt x="3717789" y="3272395"/>
                  </a:lnTo>
                  <a:lnTo>
                    <a:pt x="3690657" y="3308569"/>
                  </a:lnTo>
                  <a:lnTo>
                    <a:pt x="3662755" y="3344122"/>
                  </a:lnTo>
                  <a:lnTo>
                    <a:pt x="3634096" y="3379041"/>
                  </a:lnTo>
                  <a:lnTo>
                    <a:pt x="3604692" y="3413314"/>
                  </a:lnTo>
                  <a:lnTo>
                    <a:pt x="3574555" y="3446929"/>
                  </a:lnTo>
                  <a:lnTo>
                    <a:pt x="3543698" y="3479873"/>
                  </a:lnTo>
                  <a:lnTo>
                    <a:pt x="3512133" y="3512133"/>
                  </a:lnTo>
                  <a:lnTo>
                    <a:pt x="3479873" y="3543698"/>
                  </a:lnTo>
                  <a:lnTo>
                    <a:pt x="3446929" y="3574555"/>
                  </a:lnTo>
                  <a:lnTo>
                    <a:pt x="3413314" y="3604692"/>
                  </a:lnTo>
                  <a:lnTo>
                    <a:pt x="3379041" y="3634096"/>
                  </a:lnTo>
                  <a:lnTo>
                    <a:pt x="3344122" y="3662755"/>
                  </a:lnTo>
                  <a:lnTo>
                    <a:pt x="3308569" y="3690657"/>
                  </a:lnTo>
                  <a:lnTo>
                    <a:pt x="3272395" y="3717789"/>
                  </a:lnTo>
                  <a:lnTo>
                    <a:pt x="3235612" y="3744138"/>
                  </a:lnTo>
                  <a:lnTo>
                    <a:pt x="3198232" y="3769694"/>
                  </a:lnTo>
                  <a:lnTo>
                    <a:pt x="3160267" y="3794443"/>
                  </a:lnTo>
                  <a:lnTo>
                    <a:pt x="3121731" y="3818372"/>
                  </a:lnTo>
                  <a:lnTo>
                    <a:pt x="3082635" y="3841470"/>
                  </a:lnTo>
                  <a:lnTo>
                    <a:pt x="3042992" y="3863724"/>
                  </a:lnTo>
                  <a:lnTo>
                    <a:pt x="3002813" y="3885122"/>
                  </a:lnTo>
                  <a:lnTo>
                    <a:pt x="2962113" y="3905651"/>
                  </a:lnTo>
                  <a:lnTo>
                    <a:pt x="2920902" y="3925300"/>
                  </a:lnTo>
                  <a:lnTo>
                    <a:pt x="2879193" y="3944055"/>
                  </a:lnTo>
                  <a:lnTo>
                    <a:pt x="2836999" y="3961904"/>
                  </a:lnTo>
                  <a:lnTo>
                    <a:pt x="2794332" y="3978835"/>
                  </a:lnTo>
                  <a:lnTo>
                    <a:pt x="2751204" y="3994836"/>
                  </a:lnTo>
                  <a:lnTo>
                    <a:pt x="2707627" y="4009895"/>
                  </a:lnTo>
                  <a:lnTo>
                    <a:pt x="2663615" y="4023998"/>
                  </a:lnTo>
                  <a:lnTo>
                    <a:pt x="2619179" y="4037133"/>
                  </a:lnTo>
                  <a:lnTo>
                    <a:pt x="2574332" y="4049289"/>
                  </a:lnTo>
                  <a:lnTo>
                    <a:pt x="2529085" y="4060453"/>
                  </a:lnTo>
                  <a:lnTo>
                    <a:pt x="2483453" y="4070612"/>
                  </a:lnTo>
                  <a:lnTo>
                    <a:pt x="2437445" y="4079754"/>
                  </a:lnTo>
                  <a:lnTo>
                    <a:pt x="2391076" y="4087867"/>
                  </a:lnTo>
                  <a:lnTo>
                    <a:pt x="2344358" y="4094938"/>
                  </a:lnTo>
                  <a:lnTo>
                    <a:pt x="2297302" y="4100955"/>
                  </a:lnTo>
                  <a:lnTo>
                    <a:pt x="2249922" y="4105906"/>
                  </a:lnTo>
                  <a:lnTo>
                    <a:pt x="2202229" y="4109779"/>
                  </a:lnTo>
                  <a:lnTo>
                    <a:pt x="2154236" y="4112560"/>
                  </a:lnTo>
                  <a:lnTo>
                    <a:pt x="2105956" y="4114238"/>
                  </a:lnTo>
                  <a:lnTo>
                    <a:pt x="2057400" y="4114800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4" name="object 5"/>
            <p:cNvSpPr/>
            <p:nvPr/>
          </p:nvSpPr>
          <p:spPr>
            <a:xfrm>
              <a:off x="2977883" y="5064175"/>
              <a:ext cx="2708910" cy="1824989"/>
            </a:xfrm>
            <a:custGeom>
              <a:avLst/>
              <a:ahLst/>
              <a:rect l="l" t="t" r="r" b="b"/>
              <a:pathLst>
                <a:path w="2708910" h="1824990">
                  <a:moveTo>
                    <a:pt x="1251356" y="1188339"/>
                  </a:moveTo>
                  <a:lnTo>
                    <a:pt x="1249984" y="1141069"/>
                  </a:lnTo>
                  <a:lnTo>
                    <a:pt x="1244904" y="1094841"/>
                  </a:lnTo>
                  <a:lnTo>
                    <a:pt x="1236192" y="1049693"/>
                  </a:lnTo>
                  <a:lnTo>
                    <a:pt x="1223949" y="1005662"/>
                  </a:lnTo>
                  <a:lnTo>
                    <a:pt x="1208239" y="962774"/>
                  </a:lnTo>
                  <a:lnTo>
                    <a:pt x="1184440" y="911758"/>
                  </a:lnTo>
                  <a:lnTo>
                    <a:pt x="1156512" y="864400"/>
                  </a:lnTo>
                  <a:lnTo>
                    <a:pt x="1124394" y="820623"/>
                  </a:lnTo>
                  <a:lnTo>
                    <a:pt x="1087996" y="780338"/>
                  </a:lnTo>
                  <a:lnTo>
                    <a:pt x="1048016" y="743813"/>
                  </a:lnTo>
                  <a:lnTo>
                    <a:pt x="1005065" y="711403"/>
                  </a:lnTo>
                  <a:lnTo>
                    <a:pt x="959027" y="683196"/>
                  </a:lnTo>
                  <a:lnTo>
                    <a:pt x="909701" y="659269"/>
                  </a:lnTo>
                  <a:lnTo>
                    <a:pt x="857897" y="640156"/>
                  </a:lnTo>
                  <a:lnTo>
                    <a:pt x="804392" y="626402"/>
                  </a:lnTo>
                  <a:lnTo>
                    <a:pt x="749007" y="618096"/>
                  </a:lnTo>
                  <a:lnTo>
                    <a:pt x="691616" y="615315"/>
                  </a:lnTo>
                  <a:lnTo>
                    <a:pt x="649465" y="617194"/>
                  </a:lnTo>
                  <a:lnTo>
                    <a:pt x="606209" y="622833"/>
                  </a:lnTo>
                  <a:lnTo>
                    <a:pt x="561835" y="632218"/>
                  </a:lnTo>
                  <a:lnTo>
                    <a:pt x="516343" y="645375"/>
                  </a:lnTo>
                  <a:lnTo>
                    <a:pt x="469734" y="662279"/>
                  </a:lnTo>
                  <a:lnTo>
                    <a:pt x="422021" y="682942"/>
                  </a:lnTo>
                  <a:lnTo>
                    <a:pt x="373176" y="707364"/>
                  </a:lnTo>
                  <a:lnTo>
                    <a:pt x="441998" y="313461"/>
                  </a:lnTo>
                  <a:lnTo>
                    <a:pt x="1019175" y="313461"/>
                  </a:lnTo>
                  <a:lnTo>
                    <a:pt x="1061288" y="310984"/>
                  </a:lnTo>
                  <a:lnTo>
                    <a:pt x="1129372" y="291426"/>
                  </a:lnTo>
                  <a:lnTo>
                    <a:pt x="1175372" y="253657"/>
                  </a:lnTo>
                  <a:lnTo>
                    <a:pt x="1198664" y="202653"/>
                  </a:lnTo>
                  <a:lnTo>
                    <a:pt x="1201610" y="172491"/>
                  </a:lnTo>
                  <a:lnTo>
                    <a:pt x="1196352" y="128397"/>
                  </a:lnTo>
                  <a:lnTo>
                    <a:pt x="1180566" y="92329"/>
                  </a:lnTo>
                  <a:lnTo>
                    <a:pt x="1154239" y="64274"/>
                  </a:lnTo>
                  <a:lnTo>
                    <a:pt x="1117333" y="44234"/>
                  </a:lnTo>
                  <a:lnTo>
                    <a:pt x="1069822" y="32207"/>
                  </a:lnTo>
                  <a:lnTo>
                    <a:pt x="1011707" y="28194"/>
                  </a:lnTo>
                  <a:lnTo>
                    <a:pt x="370687" y="28194"/>
                  </a:lnTo>
                  <a:lnTo>
                    <a:pt x="322033" y="31153"/>
                  </a:lnTo>
                  <a:lnTo>
                    <a:pt x="280606" y="40017"/>
                  </a:lnTo>
                  <a:lnTo>
                    <a:pt x="219760" y="75463"/>
                  </a:lnTo>
                  <a:lnTo>
                    <a:pt x="180784" y="137033"/>
                  </a:lnTo>
                  <a:lnTo>
                    <a:pt x="166814" y="178549"/>
                  </a:lnTo>
                  <a:lnTo>
                    <a:pt x="156730" y="227215"/>
                  </a:lnTo>
                  <a:lnTo>
                    <a:pt x="48818" y="843419"/>
                  </a:lnTo>
                  <a:lnTo>
                    <a:pt x="42252" y="884809"/>
                  </a:lnTo>
                  <a:lnTo>
                    <a:pt x="41465" y="892289"/>
                  </a:lnTo>
                  <a:lnTo>
                    <a:pt x="44411" y="918883"/>
                  </a:lnTo>
                  <a:lnTo>
                    <a:pt x="67703" y="967740"/>
                  </a:lnTo>
                  <a:lnTo>
                    <a:pt x="111823" y="1009116"/>
                  </a:lnTo>
                  <a:lnTo>
                    <a:pt x="164642" y="1030605"/>
                  </a:lnTo>
                  <a:lnTo>
                    <a:pt x="193217" y="1033259"/>
                  </a:lnTo>
                  <a:lnTo>
                    <a:pt x="222453" y="1029233"/>
                  </a:lnTo>
                  <a:lnTo>
                    <a:pt x="255422" y="1017193"/>
                  </a:lnTo>
                  <a:lnTo>
                    <a:pt x="292112" y="997229"/>
                  </a:lnTo>
                  <a:lnTo>
                    <a:pt x="332536" y="969403"/>
                  </a:lnTo>
                  <a:lnTo>
                    <a:pt x="372338" y="940015"/>
                  </a:lnTo>
                  <a:lnTo>
                    <a:pt x="407174" y="915301"/>
                  </a:lnTo>
                  <a:lnTo>
                    <a:pt x="461899" y="879843"/>
                  </a:lnTo>
                  <a:lnTo>
                    <a:pt x="521614" y="860463"/>
                  </a:lnTo>
                  <a:lnTo>
                    <a:pt x="562660" y="855713"/>
                  </a:lnTo>
                  <a:lnTo>
                    <a:pt x="611174" y="854138"/>
                  </a:lnTo>
                  <a:lnTo>
                    <a:pt x="652526" y="856640"/>
                  </a:lnTo>
                  <a:lnTo>
                    <a:pt x="692023" y="864196"/>
                  </a:lnTo>
                  <a:lnTo>
                    <a:pt x="729653" y="876884"/>
                  </a:lnTo>
                  <a:lnTo>
                    <a:pt x="765416" y="894778"/>
                  </a:lnTo>
                  <a:lnTo>
                    <a:pt x="798385" y="917816"/>
                  </a:lnTo>
                  <a:lnTo>
                    <a:pt x="827709" y="945984"/>
                  </a:lnTo>
                  <a:lnTo>
                    <a:pt x="853465" y="979436"/>
                  </a:lnTo>
                  <a:lnTo>
                    <a:pt x="875703" y="1018336"/>
                  </a:lnTo>
                  <a:lnTo>
                    <a:pt x="893724" y="1061554"/>
                  </a:lnTo>
                  <a:lnTo>
                    <a:pt x="906703" y="1109141"/>
                  </a:lnTo>
                  <a:lnTo>
                    <a:pt x="914539" y="1161072"/>
                  </a:lnTo>
                  <a:lnTo>
                    <a:pt x="917168" y="1217358"/>
                  </a:lnTo>
                  <a:lnTo>
                    <a:pt x="914819" y="1270050"/>
                  </a:lnTo>
                  <a:lnTo>
                    <a:pt x="907732" y="1319872"/>
                  </a:lnTo>
                  <a:lnTo>
                    <a:pt x="895832" y="1366735"/>
                  </a:lnTo>
                  <a:lnTo>
                    <a:pt x="879017" y="1410576"/>
                  </a:lnTo>
                  <a:lnTo>
                    <a:pt x="857846" y="1450682"/>
                  </a:lnTo>
                  <a:lnTo>
                    <a:pt x="832789" y="1486344"/>
                  </a:lnTo>
                  <a:lnTo>
                    <a:pt x="803694" y="1517510"/>
                  </a:lnTo>
                  <a:lnTo>
                    <a:pt x="770394" y="1544091"/>
                  </a:lnTo>
                  <a:lnTo>
                    <a:pt x="733539" y="1565376"/>
                  </a:lnTo>
                  <a:lnTo>
                    <a:pt x="693889" y="1580680"/>
                  </a:lnTo>
                  <a:lnTo>
                    <a:pt x="651446" y="1589913"/>
                  </a:lnTo>
                  <a:lnTo>
                    <a:pt x="606196" y="1593011"/>
                  </a:lnTo>
                  <a:lnTo>
                    <a:pt x="556425" y="1589265"/>
                  </a:lnTo>
                  <a:lnTo>
                    <a:pt x="509066" y="1577987"/>
                  </a:lnTo>
                  <a:lnTo>
                    <a:pt x="464045" y="1559077"/>
                  </a:lnTo>
                  <a:lnTo>
                    <a:pt x="421271" y="1532483"/>
                  </a:lnTo>
                  <a:lnTo>
                    <a:pt x="382257" y="1499527"/>
                  </a:lnTo>
                  <a:lnTo>
                    <a:pt x="347357" y="1460436"/>
                  </a:lnTo>
                  <a:lnTo>
                    <a:pt x="316661" y="1415275"/>
                  </a:lnTo>
                  <a:lnTo>
                    <a:pt x="290245" y="1364132"/>
                  </a:lnTo>
                  <a:lnTo>
                    <a:pt x="262102" y="1312506"/>
                  </a:lnTo>
                  <a:lnTo>
                    <a:pt x="227431" y="1275715"/>
                  </a:lnTo>
                  <a:lnTo>
                    <a:pt x="186232" y="1253705"/>
                  </a:lnTo>
                  <a:lnTo>
                    <a:pt x="138493" y="1246378"/>
                  </a:lnTo>
                  <a:lnTo>
                    <a:pt x="83870" y="1256957"/>
                  </a:lnTo>
                  <a:lnTo>
                    <a:pt x="39814" y="1288669"/>
                  </a:lnTo>
                  <a:lnTo>
                    <a:pt x="9956" y="1332204"/>
                  </a:lnTo>
                  <a:lnTo>
                    <a:pt x="0" y="1378229"/>
                  </a:lnTo>
                  <a:lnTo>
                    <a:pt x="3568" y="1418856"/>
                  </a:lnTo>
                  <a:lnTo>
                    <a:pt x="14211" y="1462506"/>
                  </a:lnTo>
                  <a:lnTo>
                    <a:pt x="31838" y="1509420"/>
                  </a:lnTo>
                  <a:lnTo>
                    <a:pt x="56400" y="1559839"/>
                  </a:lnTo>
                  <a:lnTo>
                    <a:pt x="82054" y="1600568"/>
                  </a:lnTo>
                  <a:lnTo>
                    <a:pt x="114147" y="1639214"/>
                  </a:lnTo>
                  <a:lnTo>
                    <a:pt x="152577" y="1675917"/>
                  </a:lnTo>
                  <a:lnTo>
                    <a:pt x="197218" y="1710778"/>
                  </a:lnTo>
                  <a:lnTo>
                    <a:pt x="247954" y="1743938"/>
                  </a:lnTo>
                  <a:lnTo>
                    <a:pt x="288366" y="1765109"/>
                  </a:lnTo>
                  <a:lnTo>
                    <a:pt x="332130" y="1783092"/>
                  </a:lnTo>
                  <a:lnTo>
                    <a:pt x="379247" y="1797875"/>
                  </a:lnTo>
                  <a:lnTo>
                    <a:pt x="429717" y="1809432"/>
                  </a:lnTo>
                  <a:lnTo>
                    <a:pt x="483527" y="1817712"/>
                  </a:lnTo>
                  <a:lnTo>
                    <a:pt x="540702" y="1822704"/>
                  </a:lnTo>
                  <a:lnTo>
                    <a:pt x="601218" y="1824380"/>
                  </a:lnTo>
                  <a:lnTo>
                    <a:pt x="655751" y="1822653"/>
                  </a:lnTo>
                  <a:lnTo>
                    <a:pt x="708444" y="1817458"/>
                  </a:lnTo>
                  <a:lnTo>
                    <a:pt x="759320" y="1808772"/>
                  </a:lnTo>
                  <a:lnTo>
                    <a:pt x="808367" y="1796605"/>
                  </a:lnTo>
                  <a:lnTo>
                    <a:pt x="855586" y="1780921"/>
                  </a:lnTo>
                  <a:lnTo>
                    <a:pt x="900976" y="1761705"/>
                  </a:lnTo>
                  <a:lnTo>
                    <a:pt x="944537" y="1738960"/>
                  </a:lnTo>
                  <a:lnTo>
                    <a:pt x="985710" y="1713534"/>
                  </a:lnTo>
                  <a:lnTo>
                    <a:pt x="1023975" y="1685594"/>
                  </a:lnTo>
                  <a:lnTo>
                    <a:pt x="1059357" y="1655165"/>
                  </a:lnTo>
                  <a:lnTo>
                    <a:pt x="1091882" y="1622298"/>
                  </a:lnTo>
                  <a:lnTo>
                    <a:pt x="1121575" y="1587004"/>
                  </a:lnTo>
                  <a:lnTo>
                    <a:pt x="1148461" y="1549311"/>
                  </a:lnTo>
                  <a:lnTo>
                    <a:pt x="1172578" y="1509255"/>
                  </a:lnTo>
                  <a:lnTo>
                    <a:pt x="1193393" y="1467370"/>
                  </a:lnTo>
                  <a:lnTo>
                    <a:pt x="1211046" y="1424165"/>
                  </a:lnTo>
                  <a:lnTo>
                    <a:pt x="1225524" y="1379639"/>
                  </a:lnTo>
                  <a:lnTo>
                    <a:pt x="1236802" y="1333792"/>
                  </a:lnTo>
                  <a:lnTo>
                    <a:pt x="1244879" y="1286624"/>
                  </a:lnTo>
                  <a:lnTo>
                    <a:pt x="1249743" y="1238135"/>
                  </a:lnTo>
                  <a:lnTo>
                    <a:pt x="1251356" y="1188339"/>
                  </a:lnTo>
                  <a:close/>
                </a:path>
                <a:path w="2708910" h="1824990">
                  <a:moveTo>
                    <a:pt x="2708376" y="922147"/>
                  </a:moveTo>
                  <a:lnTo>
                    <a:pt x="2707551" y="861949"/>
                  </a:lnTo>
                  <a:lnTo>
                    <a:pt x="2705468" y="804100"/>
                  </a:lnTo>
                  <a:lnTo>
                    <a:pt x="2702128" y="748601"/>
                  </a:lnTo>
                  <a:lnTo>
                    <a:pt x="2697530" y="695439"/>
                  </a:lnTo>
                  <a:lnTo>
                    <a:pt x="2691676" y="644626"/>
                  </a:lnTo>
                  <a:lnTo>
                    <a:pt x="2684538" y="596138"/>
                  </a:lnTo>
                  <a:lnTo>
                    <a:pt x="2676118" y="549986"/>
                  </a:lnTo>
                  <a:lnTo>
                    <a:pt x="2666415" y="506158"/>
                  </a:lnTo>
                  <a:lnTo>
                    <a:pt x="2655430" y="464654"/>
                  </a:lnTo>
                  <a:lnTo>
                    <a:pt x="2643149" y="425488"/>
                  </a:lnTo>
                  <a:lnTo>
                    <a:pt x="2629560" y="388632"/>
                  </a:lnTo>
                  <a:lnTo>
                    <a:pt x="2592374" y="309321"/>
                  </a:lnTo>
                  <a:lnTo>
                    <a:pt x="2568244" y="267525"/>
                  </a:lnTo>
                  <a:lnTo>
                    <a:pt x="2542248" y="228714"/>
                  </a:lnTo>
                  <a:lnTo>
                    <a:pt x="2514333" y="192887"/>
                  </a:lnTo>
                  <a:lnTo>
                    <a:pt x="2484475" y="160045"/>
                  </a:lnTo>
                  <a:lnTo>
                    <a:pt x="2444356" y="123202"/>
                  </a:lnTo>
                  <a:lnTo>
                    <a:pt x="2401138" y="91008"/>
                  </a:lnTo>
                  <a:lnTo>
                    <a:pt x="2373299" y="74485"/>
                  </a:lnTo>
                  <a:lnTo>
                    <a:pt x="2373299" y="890511"/>
                  </a:lnTo>
                  <a:lnTo>
                    <a:pt x="2373211" y="942047"/>
                  </a:lnTo>
                  <a:lnTo>
                    <a:pt x="2371826" y="1023594"/>
                  </a:lnTo>
                  <a:lnTo>
                    <a:pt x="2369388" y="1081328"/>
                  </a:lnTo>
                  <a:lnTo>
                    <a:pt x="2365845" y="1135430"/>
                  </a:lnTo>
                  <a:lnTo>
                    <a:pt x="2361171" y="1185951"/>
                  </a:lnTo>
                  <a:lnTo>
                    <a:pt x="2355380" y="1232877"/>
                  </a:lnTo>
                  <a:lnTo>
                    <a:pt x="2348471" y="1276235"/>
                  </a:lnTo>
                  <a:lnTo>
                    <a:pt x="2336622" y="1331353"/>
                  </a:lnTo>
                  <a:lnTo>
                    <a:pt x="2321903" y="1381213"/>
                  </a:lnTo>
                  <a:lnTo>
                    <a:pt x="2304237" y="1425740"/>
                  </a:lnTo>
                  <a:lnTo>
                    <a:pt x="2283536" y="1464856"/>
                  </a:lnTo>
                  <a:lnTo>
                    <a:pt x="2259749" y="1498473"/>
                  </a:lnTo>
                  <a:lnTo>
                    <a:pt x="2225052" y="1532699"/>
                  </a:lnTo>
                  <a:lnTo>
                    <a:pt x="2184387" y="1557045"/>
                  </a:lnTo>
                  <a:lnTo>
                    <a:pt x="2137651" y="1571599"/>
                  </a:lnTo>
                  <a:lnTo>
                    <a:pt x="2084768" y="1576425"/>
                  </a:lnTo>
                  <a:lnTo>
                    <a:pt x="2033460" y="1571764"/>
                  </a:lnTo>
                  <a:lnTo>
                    <a:pt x="1987753" y="1557769"/>
                  </a:lnTo>
                  <a:lnTo>
                    <a:pt x="1947633" y="1534452"/>
                  </a:lnTo>
                  <a:lnTo>
                    <a:pt x="1913115" y="1501800"/>
                  </a:lnTo>
                  <a:lnTo>
                    <a:pt x="1889226" y="1469059"/>
                  </a:lnTo>
                  <a:lnTo>
                    <a:pt x="1868335" y="1430604"/>
                  </a:lnTo>
                  <a:lnTo>
                    <a:pt x="1850415" y="1386446"/>
                  </a:lnTo>
                  <a:lnTo>
                    <a:pt x="1835492" y="1336636"/>
                  </a:lnTo>
                  <a:lnTo>
                    <a:pt x="1823554" y="1281214"/>
                  </a:lnTo>
                  <a:lnTo>
                    <a:pt x="1816595" y="1237907"/>
                  </a:lnTo>
                  <a:lnTo>
                    <a:pt x="1810677" y="1191183"/>
                  </a:lnTo>
                  <a:lnTo>
                    <a:pt x="1805800" y="1141056"/>
                  </a:lnTo>
                  <a:lnTo>
                    <a:pt x="1801977" y="1087577"/>
                  </a:lnTo>
                  <a:lnTo>
                    <a:pt x="1799234" y="1030757"/>
                  </a:lnTo>
                  <a:lnTo>
                    <a:pt x="1797570" y="970622"/>
                  </a:lnTo>
                  <a:lnTo>
                    <a:pt x="1797011" y="907211"/>
                  </a:lnTo>
                  <a:lnTo>
                    <a:pt x="1797634" y="841756"/>
                  </a:lnTo>
                  <a:lnTo>
                    <a:pt x="1799501" y="779754"/>
                  </a:lnTo>
                  <a:lnTo>
                    <a:pt x="1802599" y="721423"/>
                  </a:lnTo>
                  <a:lnTo>
                    <a:pt x="1806968" y="666102"/>
                  </a:lnTo>
                  <a:lnTo>
                    <a:pt x="1812569" y="614489"/>
                  </a:lnTo>
                  <a:lnTo>
                    <a:pt x="1819402" y="566343"/>
                  </a:lnTo>
                  <a:lnTo>
                    <a:pt x="1827491" y="521703"/>
                  </a:lnTo>
                  <a:lnTo>
                    <a:pt x="1836826" y="480568"/>
                  </a:lnTo>
                  <a:lnTo>
                    <a:pt x="1847392" y="442937"/>
                  </a:lnTo>
                  <a:lnTo>
                    <a:pt x="1882698" y="359422"/>
                  </a:lnTo>
                  <a:lnTo>
                    <a:pt x="1911705" y="318985"/>
                  </a:lnTo>
                  <a:lnTo>
                    <a:pt x="1946186" y="287553"/>
                  </a:lnTo>
                  <a:lnTo>
                    <a:pt x="1986114" y="265087"/>
                  </a:lnTo>
                  <a:lnTo>
                    <a:pt x="2031441" y="251625"/>
                  </a:lnTo>
                  <a:lnTo>
                    <a:pt x="2082279" y="247116"/>
                  </a:lnTo>
                  <a:lnTo>
                    <a:pt x="2135162" y="251625"/>
                  </a:lnTo>
                  <a:lnTo>
                    <a:pt x="2181898" y="265163"/>
                  </a:lnTo>
                  <a:lnTo>
                    <a:pt x="2222576" y="287705"/>
                  </a:lnTo>
                  <a:lnTo>
                    <a:pt x="2257260" y="319265"/>
                  </a:lnTo>
                  <a:lnTo>
                    <a:pt x="2281136" y="350913"/>
                  </a:lnTo>
                  <a:lnTo>
                    <a:pt x="2302040" y="388124"/>
                  </a:lnTo>
                  <a:lnTo>
                    <a:pt x="2319947" y="430923"/>
                  </a:lnTo>
                  <a:lnTo>
                    <a:pt x="2334882" y="479285"/>
                  </a:lnTo>
                  <a:lnTo>
                    <a:pt x="2346820" y="533222"/>
                  </a:lnTo>
                  <a:lnTo>
                    <a:pt x="2353767" y="575360"/>
                  </a:lnTo>
                  <a:lnTo>
                    <a:pt x="2359698" y="620763"/>
                  </a:lnTo>
                  <a:lnTo>
                    <a:pt x="2364575" y="669455"/>
                  </a:lnTo>
                  <a:lnTo>
                    <a:pt x="2368372" y="721194"/>
                  </a:lnTo>
                  <a:lnTo>
                    <a:pt x="2371140" y="776706"/>
                  </a:lnTo>
                  <a:lnTo>
                    <a:pt x="2372804" y="835317"/>
                  </a:lnTo>
                  <a:lnTo>
                    <a:pt x="2373299" y="890511"/>
                  </a:lnTo>
                  <a:lnTo>
                    <a:pt x="2373299" y="74485"/>
                  </a:lnTo>
                  <a:lnTo>
                    <a:pt x="2305354" y="40640"/>
                  </a:lnTo>
                  <a:lnTo>
                    <a:pt x="2263648" y="25895"/>
                  </a:lnTo>
                  <a:lnTo>
                    <a:pt x="2220125" y="14516"/>
                  </a:lnTo>
                  <a:lnTo>
                    <a:pt x="2174710" y="6426"/>
                  </a:lnTo>
                  <a:lnTo>
                    <a:pt x="2127402" y="1600"/>
                  </a:lnTo>
                  <a:lnTo>
                    <a:pt x="2078139" y="0"/>
                  </a:lnTo>
                  <a:lnTo>
                    <a:pt x="2025180" y="1879"/>
                  </a:lnTo>
                  <a:lnTo>
                    <a:pt x="1974354" y="7518"/>
                  </a:lnTo>
                  <a:lnTo>
                    <a:pt x="1925675" y="16903"/>
                  </a:lnTo>
                  <a:lnTo>
                    <a:pt x="1879117" y="30060"/>
                  </a:lnTo>
                  <a:lnTo>
                    <a:pt x="1834692" y="46964"/>
                  </a:lnTo>
                  <a:lnTo>
                    <a:pt x="1792401" y="67627"/>
                  </a:lnTo>
                  <a:lnTo>
                    <a:pt x="1752231" y="92049"/>
                  </a:lnTo>
                  <a:lnTo>
                    <a:pt x="1714461" y="120027"/>
                  </a:lnTo>
                  <a:lnTo>
                    <a:pt x="1679346" y="151371"/>
                  </a:lnTo>
                  <a:lnTo>
                    <a:pt x="1646897" y="186093"/>
                  </a:lnTo>
                  <a:lnTo>
                    <a:pt x="1617141" y="224205"/>
                  </a:lnTo>
                  <a:lnTo>
                    <a:pt x="1590065" y="265734"/>
                  </a:lnTo>
                  <a:lnTo>
                    <a:pt x="1565719" y="310680"/>
                  </a:lnTo>
                  <a:lnTo>
                    <a:pt x="1544091" y="359067"/>
                  </a:lnTo>
                  <a:lnTo>
                    <a:pt x="1528483" y="403047"/>
                  </a:lnTo>
                  <a:lnTo>
                    <a:pt x="1514538" y="450367"/>
                  </a:lnTo>
                  <a:lnTo>
                    <a:pt x="1502359" y="500989"/>
                  </a:lnTo>
                  <a:lnTo>
                    <a:pt x="1491996" y="554888"/>
                  </a:lnTo>
                  <a:lnTo>
                    <a:pt x="1483550" y="612000"/>
                  </a:lnTo>
                  <a:lnTo>
                    <a:pt x="1478318" y="654697"/>
                  </a:lnTo>
                  <a:lnTo>
                    <a:pt x="1473974" y="698893"/>
                  </a:lnTo>
                  <a:lnTo>
                    <a:pt x="1470482" y="744601"/>
                  </a:lnTo>
                  <a:lnTo>
                    <a:pt x="1467815" y="791768"/>
                  </a:lnTo>
                  <a:lnTo>
                    <a:pt x="1465948" y="840422"/>
                  </a:lnTo>
                  <a:lnTo>
                    <a:pt x="1464843" y="890511"/>
                  </a:lnTo>
                  <a:lnTo>
                    <a:pt x="1464487" y="942047"/>
                  </a:lnTo>
                  <a:lnTo>
                    <a:pt x="1465173" y="997978"/>
                  </a:lnTo>
                  <a:lnTo>
                    <a:pt x="1467269" y="1052360"/>
                  </a:lnTo>
                  <a:lnTo>
                    <a:pt x="1470748" y="1105217"/>
                  </a:lnTo>
                  <a:lnTo>
                    <a:pt x="1475625" y="1156614"/>
                  </a:lnTo>
                  <a:lnTo>
                    <a:pt x="1481899" y="1206576"/>
                  </a:lnTo>
                  <a:lnTo>
                    <a:pt x="1489671" y="1254531"/>
                  </a:lnTo>
                  <a:lnTo>
                    <a:pt x="1499069" y="1300861"/>
                  </a:lnTo>
                  <a:lnTo>
                    <a:pt x="1510144" y="1345514"/>
                  </a:lnTo>
                  <a:lnTo>
                    <a:pt x="1522920" y="1388452"/>
                  </a:lnTo>
                  <a:lnTo>
                    <a:pt x="1537462" y="1429651"/>
                  </a:lnTo>
                  <a:lnTo>
                    <a:pt x="1560207" y="1480667"/>
                  </a:lnTo>
                  <a:lnTo>
                    <a:pt x="1585836" y="1528508"/>
                  </a:lnTo>
                  <a:lnTo>
                    <a:pt x="1614360" y="1573149"/>
                  </a:lnTo>
                  <a:lnTo>
                    <a:pt x="1645805" y="1614551"/>
                  </a:lnTo>
                  <a:lnTo>
                    <a:pt x="1680222" y="1652689"/>
                  </a:lnTo>
                  <a:lnTo>
                    <a:pt x="1717624" y="1687537"/>
                  </a:lnTo>
                  <a:lnTo>
                    <a:pt x="1758048" y="1719059"/>
                  </a:lnTo>
                  <a:lnTo>
                    <a:pt x="1800745" y="1746783"/>
                  </a:lnTo>
                  <a:lnTo>
                    <a:pt x="1844967" y="1770240"/>
                  </a:lnTo>
                  <a:lnTo>
                    <a:pt x="1890712" y="1789430"/>
                  </a:lnTo>
                  <a:lnTo>
                    <a:pt x="1937969" y="1804352"/>
                  </a:lnTo>
                  <a:lnTo>
                    <a:pt x="1986762" y="1815020"/>
                  </a:lnTo>
                  <a:lnTo>
                    <a:pt x="2036978" y="1821408"/>
                  </a:lnTo>
                  <a:lnTo>
                    <a:pt x="2088921" y="1823554"/>
                  </a:lnTo>
                  <a:lnTo>
                    <a:pt x="2141575" y="1821408"/>
                  </a:lnTo>
                  <a:lnTo>
                    <a:pt x="2192604" y="1814944"/>
                  </a:lnTo>
                  <a:lnTo>
                    <a:pt x="2242020" y="1804162"/>
                  </a:lnTo>
                  <a:lnTo>
                    <a:pt x="2289848" y="1789023"/>
                  </a:lnTo>
                  <a:lnTo>
                    <a:pt x="2336101" y="1769516"/>
                  </a:lnTo>
                  <a:lnTo>
                    <a:pt x="2380818" y="1745602"/>
                  </a:lnTo>
                  <a:lnTo>
                    <a:pt x="2423325" y="1717738"/>
                  </a:lnTo>
                  <a:lnTo>
                    <a:pt x="2463012" y="1686356"/>
                  </a:lnTo>
                  <a:lnTo>
                    <a:pt x="2499918" y="1651368"/>
                  </a:lnTo>
                  <a:lnTo>
                    <a:pt x="2534145" y="1612734"/>
                  </a:lnTo>
                  <a:lnTo>
                    <a:pt x="2561209" y="1576425"/>
                  </a:lnTo>
                  <a:lnTo>
                    <a:pt x="2594762" y="1524190"/>
                  </a:lnTo>
                  <a:lnTo>
                    <a:pt x="2619451" y="1476413"/>
                  </a:lnTo>
                  <a:lnTo>
                    <a:pt x="2640736" y="1426616"/>
                  </a:lnTo>
                  <a:lnTo>
                    <a:pt x="2658656" y="1374736"/>
                  </a:lnTo>
                  <a:lnTo>
                    <a:pt x="2673185" y="1320761"/>
                  </a:lnTo>
                  <a:lnTo>
                    <a:pt x="2684322" y="1264627"/>
                  </a:lnTo>
                  <a:lnTo>
                    <a:pt x="2690876" y="1222590"/>
                  </a:lnTo>
                  <a:lnTo>
                    <a:pt x="2696349" y="1178229"/>
                  </a:lnTo>
                  <a:lnTo>
                    <a:pt x="2700756" y="1131570"/>
                  </a:lnTo>
                  <a:lnTo>
                    <a:pt x="2704134" y="1082611"/>
                  </a:lnTo>
                  <a:lnTo>
                    <a:pt x="2706509" y="1031379"/>
                  </a:lnTo>
                  <a:lnTo>
                    <a:pt x="2707919" y="977887"/>
                  </a:lnTo>
                  <a:lnTo>
                    <a:pt x="2708376" y="922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84" name="object 6"/>
          <p:cNvGrpSpPr/>
          <p:nvPr/>
        </p:nvGrpSpPr>
        <p:grpSpPr>
          <a:xfrm>
            <a:off x="7876579" y="3910666"/>
            <a:ext cx="4114800" cy="4114800"/>
            <a:chOff x="7876579" y="3910666"/>
            <a:chExt cx="4114800" cy="4114800"/>
          </a:xfrm>
        </p:grpSpPr>
        <p:sp>
          <p:nvSpPr>
            <p:cNvPr id="1048735" name="object 7"/>
            <p:cNvSpPr/>
            <p:nvPr/>
          </p:nvSpPr>
          <p:spPr>
            <a:xfrm>
              <a:off x="7876579" y="3910666"/>
              <a:ext cx="4114800" cy="4114800"/>
            </a:xfrm>
            <a:custGeom>
              <a:avLst/>
              <a:ahLst/>
              <a:rect l="l" t="t" r="r" b="b"/>
              <a:pathLst>
                <a:path w="4114800" h="4114800">
                  <a:moveTo>
                    <a:pt x="2057400" y="4114800"/>
                  </a:moveTo>
                  <a:lnTo>
                    <a:pt x="2008844" y="4114238"/>
                  </a:lnTo>
                  <a:lnTo>
                    <a:pt x="1960563" y="4112560"/>
                  </a:lnTo>
                  <a:lnTo>
                    <a:pt x="1912570" y="4109779"/>
                  </a:lnTo>
                  <a:lnTo>
                    <a:pt x="1864877" y="4105906"/>
                  </a:lnTo>
                  <a:lnTo>
                    <a:pt x="1817497" y="4100955"/>
                  </a:lnTo>
                  <a:lnTo>
                    <a:pt x="1770441" y="4094938"/>
                  </a:lnTo>
                  <a:lnTo>
                    <a:pt x="1723723" y="4087867"/>
                  </a:lnTo>
                  <a:lnTo>
                    <a:pt x="1677354" y="4079754"/>
                  </a:lnTo>
                  <a:lnTo>
                    <a:pt x="1631346" y="4070612"/>
                  </a:lnTo>
                  <a:lnTo>
                    <a:pt x="1585714" y="4060453"/>
                  </a:lnTo>
                  <a:lnTo>
                    <a:pt x="1540467" y="4049289"/>
                  </a:lnTo>
                  <a:lnTo>
                    <a:pt x="1495620" y="4037133"/>
                  </a:lnTo>
                  <a:lnTo>
                    <a:pt x="1451184" y="4023998"/>
                  </a:lnTo>
                  <a:lnTo>
                    <a:pt x="1407172" y="4009895"/>
                  </a:lnTo>
                  <a:lnTo>
                    <a:pt x="1363595" y="3994836"/>
                  </a:lnTo>
                  <a:lnTo>
                    <a:pt x="1320467" y="3978835"/>
                  </a:lnTo>
                  <a:lnTo>
                    <a:pt x="1277800" y="3961904"/>
                  </a:lnTo>
                  <a:lnTo>
                    <a:pt x="1235606" y="3944055"/>
                  </a:lnTo>
                  <a:lnTo>
                    <a:pt x="1193897" y="3925300"/>
                  </a:lnTo>
                  <a:lnTo>
                    <a:pt x="1152686" y="3905651"/>
                  </a:lnTo>
                  <a:lnTo>
                    <a:pt x="1111986" y="3885122"/>
                  </a:lnTo>
                  <a:lnTo>
                    <a:pt x="1071807" y="3863724"/>
                  </a:lnTo>
                  <a:lnTo>
                    <a:pt x="1032164" y="3841470"/>
                  </a:lnTo>
                  <a:lnTo>
                    <a:pt x="993068" y="3818372"/>
                  </a:lnTo>
                  <a:lnTo>
                    <a:pt x="954532" y="3794443"/>
                  </a:lnTo>
                  <a:lnTo>
                    <a:pt x="916567" y="3769694"/>
                  </a:lnTo>
                  <a:lnTo>
                    <a:pt x="879187" y="3744138"/>
                  </a:lnTo>
                  <a:lnTo>
                    <a:pt x="842404" y="3717789"/>
                  </a:lnTo>
                  <a:lnTo>
                    <a:pt x="806230" y="3690657"/>
                  </a:lnTo>
                  <a:lnTo>
                    <a:pt x="770677" y="3662755"/>
                  </a:lnTo>
                  <a:lnTo>
                    <a:pt x="735758" y="3634096"/>
                  </a:lnTo>
                  <a:lnTo>
                    <a:pt x="701485" y="3604692"/>
                  </a:lnTo>
                  <a:lnTo>
                    <a:pt x="667870" y="3574555"/>
                  </a:lnTo>
                  <a:lnTo>
                    <a:pt x="634926" y="3543698"/>
                  </a:lnTo>
                  <a:lnTo>
                    <a:pt x="602666" y="3512133"/>
                  </a:lnTo>
                  <a:lnTo>
                    <a:pt x="571101" y="3479873"/>
                  </a:lnTo>
                  <a:lnTo>
                    <a:pt x="540244" y="3446929"/>
                  </a:lnTo>
                  <a:lnTo>
                    <a:pt x="510107" y="3413314"/>
                  </a:lnTo>
                  <a:lnTo>
                    <a:pt x="480703" y="3379041"/>
                  </a:lnTo>
                  <a:lnTo>
                    <a:pt x="452044" y="3344122"/>
                  </a:lnTo>
                  <a:lnTo>
                    <a:pt x="424143" y="3308569"/>
                  </a:lnTo>
                  <a:lnTo>
                    <a:pt x="397011" y="3272395"/>
                  </a:lnTo>
                  <a:lnTo>
                    <a:pt x="370661" y="3235612"/>
                  </a:lnTo>
                  <a:lnTo>
                    <a:pt x="345105" y="3198232"/>
                  </a:lnTo>
                  <a:lnTo>
                    <a:pt x="320356" y="3160267"/>
                  </a:lnTo>
                  <a:lnTo>
                    <a:pt x="296427" y="3121731"/>
                  </a:lnTo>
                  <a:lnTo>
                    <a:pt x="273329" y="3082635"/>
                  </a:lnTo>
                  <a:lnTo>
                    <a:pt x="251075" y="3042992"/>
                  </a:lnTo>
                  <a:lnTo>
                    <a:pt x="229677" y="3002813"/>
                  </a:lnTo>
                  <a:lnTo>
                    <a:pt x="209148" y="2962113"/>
                  </a:lnTo>
                  <a:lnTo>
                    <a:pt x="189499" y="2920902"/>
                  </a:lnTo>
                  <a:lnTo>
                    <a:pt x="170744" y="2879193"/>
                  </a:lnTo>
                  <a:lnTo>
                    <a:pt x="152895" y="2836999"/>
                  </a:lnTo>
                  <a:lnTo>
                    <a:pt x="135964" y="2794332"/>
                  </a:lnTo>
                  <a:lnTo>
                    <a:pt x="119963" y="2751204"/>
                  </a:lnTo>
                  <a:lnTo>
                    <a:pt x="104905" y="2707627"/>
                  </a:lnTo>
                  <a:lnTo>
                    <a:pt x="90801" y="2663615"/>
                  </a:lnTo>
                  <a:lnTo>
                    <a:pt x="77666" y="2619179"/>
                  </a:lnTo>
                  <a:lnTo>
                    <a:pt x="65510" y="2574332"/>
                  </a:lnTo>
                  <a:lnTo>
                    <a:pt x="54346" y="2529085"/>
                  </a:lnTo>
                  <a:lnTo>
                    <a:pt x="44187" y="2483453"/>
                  </a:lnTo>
                  <a:lnTo>
                    <a:pt x="35045" y="2437445"/>
                  </a:lnTo>
                  <a:lnTo>
                    <a:pt x="26932" y="2391076"/>
                  </a:lnTo>
                  <a:lnTo>
                    <a:pt x="19861" y="2344358"/>
                  </a:lnTo>
                  <a:lnTo>
                    <a:pt x="13844" y="2297302"/>
                  </a:lnTo>
                  <a:lnTo>
                    <a:pt x="8893" y="2249922"/>
                  </a:lnTo>
                  <a:lnTo>
                    <a:pt x="5020" y="2202229"/>
                  </a:lnTo>
                  <a:lnTo>
                    <a:pt x="2239" y="2154236"/>
                  </a:lnTo>
                  <a:lnTo>
                    <a:pt x="562" y="2105956"/>
                  </a:lnTo>
                  <a:lnTo>
                    <a:pt x="0" y="2057400"/>
                  </a:lnTo>
                  <a:lnTo>
                    <a:pt x="562" y="2008844"/>
                  </a:lnTo>
                  <a:lnTo>
                    <a:pt x="2239" y="1960563"/>
                  </a:lnTo>
                  <a:lnTo>
                    <a:pt x="5020" y="1912570"/>
                  </a:lnTo>
                  <a:lnTo>
                    <a:pt x="8893" y="1864877"/>
                  </a:lnTo>
                  <a:lnTo>
                    <a:pt x="13844" y="1817497"/>
                  </a:lnTo>
                  <a:lnTo>
                    <a:pt x="19861" y="1770441"/>
                  </a:lnTo>
                  <a:lnTo>
                    <a:pt x="26932" y="1723723"/>
                  </a:lnTo>
                  <a:lnTo>
                    <a:pt x="35045" y="1677354"/>
                  </a:lnTo>
                  <a:lnTo>
                    <a:pt x="44187" y="1631347"/>
                  </a:lnTo>
                  <a:lnTo>
                    <a:pt x="54346" y="1585714"/>
                  </a:lnTo>
                  <a:lnTo>
                    <a:pt x="65510" y="1540467"/>
                  </a:lnTo>
                  <a:lnTo>
                    <a:pt x="77666" y="1495620"/>
                  </a:lnTo>
                  <a:lnTo>
                    <a:pt x="90801" y="1451184"/>
                  </a:lnTo>
                  <a:lnTo>
                    <a:pt x="104905" y="1407172"/>
                  </a:lnTo>
                  <a:lnTo>
                    <a:pt x="119963" y="1363595"/>
                  </a:lnTo>
                  <a:lnTo>
                    <a:pt x="135964" y="1320467"/>
                  </a:lnTo>
                  <a:lnTo>
                    <a:pt x="152895" y="1277800"/>
                  </a:lnTo>
                  <a:lnTo>
                    <a:pt x="170744" y="1235606"/>
                  </a:lnTo>
                  <a:lnTo>
                    <a:pt x="189499" y="1193897"/>
                  </a:lnTo>
                  <a:lnTo>
                    <a:pt x="209148" y="1152686"/>
                  </a:lnTo>
                  <a:lnTo>
                    <a:pt x="229677" y="1111986"/>
                  </a:lnTo>
                  <a:lnTo>
                    <a:pt x="251075" y="1071808"/>
                  </a:lnTo>
                  <a:lnTo>
                    <a:pt x="273329" y="1032164"/>
                  </a:lnTo>
                  <a:lnTo>
                    <a:pt x="296427" y="993068"/>
                  </a:lnTo>
                  <a:lnTo>
                    <a:pt x="320357" y="954532"/>
                  </a:lnTo>
                  <a:lnTo>
                    <a:pt x="345105" y="916568"/>
                  </a:lnTo>
                  <a:lnTo>
                    <a:pt x="370661" y="879187"/>
                  </a:lnTo>
                  <a:lnTo>
                    <a:pt x="397011" y="842404"/>
                  </a:lnTo>
                  <a:lnTo>
                    <a:pt x="424143" y="806230"/>
                  </a:lnTo>
                  <a:lnTo>
                    <a:pt x="452044" y="770677"/>
                  </a:lnTo>
                  <a:lnTo>
                    <a:pt x="480703" y="735758"/>
                  </a:lnTo>
                  <a:lnTo>
                    <a:pt x="510107" y="701485"/>
                  </a:lnTo>
                  <a:lnTo>
                    <a:pt x="540244" y="667870"/>
                  </a:lnTo>
                  <a:lnTo>
                    <a:pt x="571101" y="634926"/>
                  </a:lnTo>
                  <a:lnTo>
                    <a:pt x="602666" y="602666"/>
                  </a:lnTo>
                  <a:lnTo>
                    <a:pt x="634926" y="571101"/>
                  </a:lnTo>
                  <a:lnTo>
                    <a:pt x="667870" y="540244"/>
                  </a:lnTo>
                  <a:lnTo>
                    <a:pt x="701485" y="510107"/>
                  </a:lnTo>
                  <a:lnTo>
                    <a:pt x="735758" y="480703"/>
                  </a:lnTo>
                  <a:lnTo>
                    <a:pt x="770677" y="452044"/>
                  </a:lnTo>
                  <a:lnTo>
                    <a:pt x="806230" y="424143"/>
                  </a:lnTo>
                  <a:lnTo>
                    <a:pt x="842404" y="397011"/>
                  </a:lnTo>
                  <a:lnTo>
                    <a:pt x="879187" y="370661"/>
                  </a:lnTo>
                  <a:lnTo>
                    <a:pt x="916568" y="345105"/>
                  </a:lnTo>
                  <a:lnTo>
                    <a:pt x="954532" y="320357"/>
                  </a:lnTo>
                  <a:lnTo>
                    <a:pt x="993068" y="296427"/>
                  </a:lnTo>
                  <a:lnTo>
                    <a:pt x="1032164" y="273329"/>
                  </a:lnTo>
                  <a:lnTo>
                    <a:pt x="1071808" y="251075"/>
                  </a:lnTo>
                  <a:lnTo>
                    <a:pt x="1111986" y="229677"/>
                  </a:lnTo>
                  <a:lnTo>
                    <a:pt x="1152686" y="209148"/>
                  </a:lnTo>
                  <a:lnTo>
                    <a:pt x="1193897" y="189499"/>
                  </a:lnTo>
                  <a:lnTo>
                    <a:pt x="1235606" y="170744"/>
                  </a:lnTo>
                  <a:lnTo>
                    <a:pt x="1277800" y="152895"/>
                  </a:lnTo>
                  <a:lnTo>
                    <a:pt x="1320467" y="135964"/>
                  </a:lnTo>
                  <a:lnTo>
                    <a:pt x="1363595" y="119963"/>
                  </a:lnTo>
                  <a:lnTo>
                    <a:pt x="1407172" y="104905"/>
                  </a:lnTo>
                  <a:lnTo>
                    <a:pt x="1451184" y="90801"/>
                  </a:lnTo>
                  <a:lnTo>
                    <a:pt x="1495620" y="77666"/>
                  </a:lnTo>
                  <a:lnTo>
                    <a:pt x="1540467" y="65510"/>
                  </a:lnTo>
                  <a:lnTo>
                    <a:pt x="1585714" y="54346"/>
                  </a:lnTo>
                  <a:lnTo>
                    <a:pt x="1631347" y="44187"/>
                  </a:lnTo>
                  <a:lnTo>
                    <a:pt x="1677354" y="35045"/>
                  </a:lnTo>
                  <a:lnTo>
                    <a:pt x="1723723" y="26932"/>
                  </a:lnTo>
                  <a:lnTo>
                    <a:pt x="1770441" y="19861"/>
                  </a:lnTo>
                  <a:lnTo>
                    <a:pt x="1817497" y="13844"/>
                  </a:lnTo>
                  <a:lnTo>
                    <a:pt x="1864877" y="8893"/>
                  </a:lnTo>
                  <a:lnTo>
                    <a:pt x="1912570" y="5021"/>
                  </a:lnTo>
                  <a:lnTo>
                    <a:pt x="1960563" y="2239"/>
                  </a:lnTo>
                  <a:lnTo>
                    <a:pt x="2008844" y="562"/>
                  </a:lnTo>
                  <a:lnTo>
                    <a:pt x="2057400" y="0"/>
                  </a:lnTo>
                  <a:lnTo>
                    <a:pt x="2105956" y="562"/>
                  </a:lnTo>
                  <a:lnTo>
                    <a:pt x="2154236" y="2239"/>
                  </a:lnTo>
                  <a:lnTo>
                    <a:pt x="2202229" y="5020"/>
                  </a:lnTo>
                  <a:lnTo>
                    <a:pt x="2249922" y="8893"/>
                  </a:lnTo>
                  <a:lnTo>
                    <a:pt x="2297302" y="13844"/>
                  </a:lnTo>
                  <a:lnTo>
                    <a:pt x="2344358" y="19861"/>
                  </a:lnTo>
                  <a:lnTo>
                    <a:pt x="2391076" y="26932"/>
                  </a:lnTo>
                  <a:lnTo>
                    <a:pt x="2437445" y="35045"/>
                  </a:lnTo>
                  <a:lnTo>
                    <a:pt x="2483453" y="44187"/>
                  </a:lnTo>
                  <a:lnTo>
                    <a:pt x="2529085" y="54346"/>
                  </a:lnTo>
                  <a:lnTo>
                    <a:pt x="2574332" y="65510"/>
                  </a:lnTo>
                  <a:lnTo>
                    <a:pt x="2619179" y="77666"/>
                  </a:lnTo>
                  <a:lnTo>
                    <a:pt x="2663615" y="90801"/>
                  </a:lnTo>
                  <a:lnTo>
                    <a:pt x="2707627" y="104905"/>
                  </a:lnTo>
                  <a:lnTo>
                    <a:pt x="2751204" y="119963"/>
                  </a:lnTo>
                  <a:lnTo>
                    <a:pt x="2794332" y="135964"/>
                  </a:lnTo>
                  <a:lnTo>
                    <a:pt x="2836999" y="152895"/>
                  </a:lnTo>
                  <a:lnTo>
                    <a:pt x="2879193" y="170744"/>
                  </a:lnTo>
                  <a:lnTo>
                    <a:pt x="2920902" y="189499"/>
                  </a:lnTo>
                  <a:lnTo>
                    <a:pt x="2962113" y="209148"/>
                  </a:lnTo>
                  <a:lnTo>
                    <a:pt x="3002813" y="229677"/>
                  </a:lnTo>
                  <a:lnTo>
                    <a:pt x="3042992" y="251075"/>
                  </a:lnTo>
                  <a:lnTo>
                    <a:pt x="3082635" y="273329"/>
                  </a:lnTo>
                  <a:lnTo>
                    <a:pt x="3121731" y="296427"/>
                  </a:lnTo>
                  <a:lnTo>
                    <a:pt x="3160267" y="320357"/>
                  </a:lnTo>
                  <a:lnTo>
                    <a:pt x="3198232" y="345105"/>
                  </a:lnTo>
                  <a:lnTo>
                    <a:pt x="3235612" y="370661"/>
                  </a:lnTo>
                  <a:lnTo>
                    <a:pt x="3272395" y="397011"/>
                  </a:lnTo>
                  <a:lnTo>
                    <a:pt x="3308569" y="424143"/>
                  </a:lnTo>
                  <a:lnTo>
                    <a:pt x="3344122" y="452044"/>
                  </a:lnTo>
                  <a:lnTo>
                    <a:pt x="3379041" y="480703"/>
                  </a:lnTo>
                  <a:lnTo>
                    <a:pt x="3413314" y="510107"/>
                  </a:lnTo>
                  <a:lnTo>
                    <a:pt x="3446929" y="540244"/>
                  </a:lnTo>
                  <a:lnTo>
                    <a:pt x="3479873" y="571101"/>
                  </a:lnTo>
                  <a:lnTo>
                    <a:pt x="3512133" y="602666"/>
                  </a:lnTo>
                  <a:lnTo>
                    <a:pt x="3543698" y="634926"/>
                  </a:lnTo>
                  <a:lnTo>
                    <a:pt x="3574555" y="667870"/>
                  </a:lnTo>
                  <a:lnTo>
                    <a:pt x="3604692" y="701485"/>
                  </a:lnTo>
                  <a:lnTo>
                    <a:pt x="3634096" y="735758"/>
                  </a:lnTo>
                  <a:lnTo>
                    <a:pt x="3662755" y="770677"/>
                  </a:lnTo>
                  <a:lnTo>
                    <a:pt x="3690657" y="806230"/>
                  </a:lnTo>
                  <a:lnTo>
                    <a:pt x="3717789" y="842404"/>
                  </a:lnTo>
                  <a:lnTo>
                    <a:pt x="3744138" y="879187"/>
                  </a:lnTo>
                  <a:lnTo>
                    <a:pt x="3769694" y="916568"/>
                  </a:lnTo>
                  <a:lnTo>
                    <a:pt x="3794443" y="954532"/>
                  </a:lnTo>
                  <a:lnTo>
                    <a:pt x="3818372" y="993068"/>
                  </a:lnTo>
                  <a:lnTo>
                    <a:pt x="3841470" y="1032164"/>
                  </a:lnTo>
                  <a:lnTo>
                    <a:pt x="3863724" y="1071808"/>
                  </a:lnTo>
                  <a:lnTo>
                    <a:pt x="3885122" y="1111986"/>
                  </a:lnTo>
                  <a:lnTo>
                    <a:pt x="3905651" y="1152686"/>
                  </a:lnTo>
                  <a:lnTo>
                    <a:pt x="3925300" y="1193897"/>
                  </a:lnTo>
                  <a:lnTo>
                    <a:pt x="3944055" y="1235606"/>
                  </a:lnTo>
                  <a:lnTo>
                    <a:pt x="3961904" y="1277800"/>
                  </a:lnTo>
                  <a:lnTo>
                    <a:pt x="3978835" y="1320467"/>
                  </a:lnTo>
                  <a:lnTo>
                    <a:pt x="3994836" y="1363595"/>
                  </a:lnTo>
                  <a:lnTo>
                    <a:pt x="4009895" y="1407172"/>
                  </a:lnTo>
                  <a:lnTo>
                    <a:pt x="4023998" y="1451184"/>
                  </a:lnTo>
                  <a:lnTo>
                    <a:pt x="4037133" y="1495620"/>
                  </a:lnTo>
                  <a:lnTo>
                    <a:pt x="4049289" y="1540467"/>
                  </a:lnTo>
                  <a:lnTo>
                    <a:pt x="4060453" y="1585714"/>
                  </a:lnTo>
                  <a:lnTo>
                    <a:pt x="4070612" y="1631347"/>
                  </a:lnTo>
                  <a:lnTo>
                    <a:pt x="4079754" y="1677354"/>
                  </a:lnTo>
                  <a:lnTo>
                    <a:pt x="4087867" y="1723723"/>
                  </a:lnTo>
                  <a:lnTo>
                    <a:pt x="4094938" y="1770441"/>
                  </a:lnTo>
                  <a:lnTo>
                    <a:pt x="4100955" y="1817497"/>
                  </a:lnTo>
                  <a:lnTo>
                    <a:pt x="4105906" y="1864877"/>
                  </a:lnTo>
                  <a:lnTo>
                    <a:pt x="4109779" y="1912570"/>
                  </a:lnTo>
                  <a:lnTo>
                    <a:pt x="4112560" y="1960563"/>
                  </a:lnTo>
                  <a:lnTo>
                    <a:pt x="4114238" y="2008844"/>
                  </a:lnTo>
                  <a:lnTo>
                    <a:pt x="4114800" y="2057400"/>
                  </a:lnTo>
                  <a:lnTo>
                    <a:pt x="4114238" y="2105956"/>
                  </a:lnTo>
                  <a:lnTo>
                    <a:pt x="4112560" y="2154236"/>
                  </a:lnTo>
                  <a:lnTo>
                    <a:pt x="4109779" y="2202229"/>
                  </a:lnTo>
                  <a:lnTo>
                    <a:pt x="4105906" y="2249922"/>
                  </a:lnTo>
                  <a:lnTo>
                    <a:pt x="4100955" y="2297302"/>
                  </a:lnTo>
                  <a:lnTo>
                    <a:pt x="4094938" y="2344358"/>
                  </a:lnTo>
                  <a:lnTo>
                    <a:pt x="4087867" y="2391076"/>
                  </a:lnTo>
                  <a:lnTo>
                    <a:pt x="4079754" y="2437445"/>
                  </a:lnTo>
                  <a:lnTo>
                    <a:pt x="4070612" y="2483453"/>
                  </a:lnTo>
                  <a:lnTo>
                    <a:pt x="4060453" y="2529085"/>
                  </a:lnTo>
                  <a:lnTo>
                    <a:pt x="4049289" y="2574332"/>
                  </a:lnTo>
                  <a:lnTo>
                    <a:pt x="4037133" y="2619179"/>
                  </a:lnTo>
                  <a:lnTo>
                    <a:pt x="4023998" y="2663615"/>
                  </a:lnTo>
                  <a:lnTo>
                    <a:pt x="4009895" y="2707627"/>
                  </a:lnTo>
                  <a:lnTo>
                    <a:pt x="3994836" y="2751204"/>
                  </a:lnTo>
                  <a:lnTo>
                    <a:pt x="3978835" y="2794332"/>
                  </a:lnTo>
                  <a:lnTo>
                    <a:pt x="3961904" y="2836999"/>
                  </a:lnTo>
                  <a:lnTo>
                    <a:pt x="3944055" y="2879193"/>
                  </a:lnTo>
                  <a:lnTo>
                    <a:pt x="3925300" y="2920902"/>
                  </a:lnTo>
                  <a:lnTo>
                    <a:pt x="3905651" y="2962113"/>
                  </a:lnTo>
                  <a:lnTo>
                    <a:pt x="3885122" y="3002813"/>
                  </a:lnTo>
                  <a:lnTo>
                    <a:pt x="3863724" y="3042992"/>
                  </a:lnTo>
                  <a:lnTo>
                    <a:pt x="3841470" y="3082635"/>
                  </a:lnTo>
                  <a:lnTo>
                    <a:pt x="3818372" y="3121731"/>
                  </a:lnTo>
                  <a:lnTo>
                    <a:pt x="3794443" y="3160267"/>
                  </a:lnTo>
                  <a:lnTo>
                    <a:pt x="3769694" y="3198232"/>
                  </a:lnTo>
                  <a:lnTo>
                    <a:pt x="3744138" y="3235612"/>
                  </a:lnTo>
                  <a:lnTo>
                    <a:pt x="3717789" y="3272395"/>
                  </a:lnTo>
                  <a:lnTo>
                    <a:pt x="3690657" y="3308569"/>
                  </a:lnTo>
                  <a:lnTo>
                    <a:pt x="3662755" y="3344122"/>
                  </a:lnTo>
                  <a:lnTo>
                    <a:pt x="3634096" y="3379041"/>
                  </a:lnTo>
                  <a:lnTo>
                    <a:pt x="3604692" y="3413314"/>
                  </a:lnTo>
                  <a:lnTo>
                    <a:pt x="3574555" y="3446929"/>
                  </a:lnTo>
                  <a:lnTo>
                    <a:pt x="3543698" y="3479873"/>
                  </a:lnTo>
                  <a:lnTo>
                    <a:pt x="3512133" y="3512133"/>
                  </a:lnTo>
                  <a:lnTo>
                    <a:pt x="3479873" y="3543698"/>
                  </a:lnTo>
                  <a:lnTo>
                    <a:pt x="3446929" y="3574555"/>
                  </a:lnTo>
                  <a:lnTo>
                    <a:pt x="3413314" y="3604692"/>
                  </a:lnTo>
                  <a:lnTo>
                    <a:pt x="3379041" y="3634096"/>
                  </a:lnTo>
                  <a:lnTo>
                    <a:pt x="3344122" y="3662755"/>
                  </a:lnTo>
                  <a:lnTo>
                    <a:pt x="3308569" y="3690657"/>
                  </a:lnTo>
                  <a:lnTo>
                    <a:pt x="3272395" y="3717789"/>
                  </a:lnTo>
                  <a:lnTo>
                    <a:pt x="3235612" y="3744138"/>
                  </a:lnTo>
                  <a:lnTo>
                    <a:pt x="3198232" y="3769694"/>
                  </a:lnTo>
                  <a:lnTo>
                    <a:pt x="3160267" y="3794443"/>
                  </a:lnTo>
                  <a:lnTo>
                    <a:pt x="3121731" y="3818372"/>
                  </a:lnTo>
                  <a:lnTo>
                    <a:pt x="3082635" y="3841470"/>
                  </a:lnTo>
                  <a:lnTo>
                    <a:pt x="3042992" y="3863724"/>
                  </a:lnTo>
                  <a:lnTo>
                    <a:pt x="3002813" y="3885122"/>
                  </a:lnTo>
                  <a:lnTo>
                    <a:pt x="2962113" y="3905651"/>
                  </a:lnTo>
                  <a:lnTo>
                    <a:pt x="2920902" y="3925300"/>
                  </a:lnTo>
                  <a:lnTo>
                    <a:pt x="2879193" y="3944055"/>
                  </a:lnTo>
                  <a:lnTo>
                    <a:pt x="2836999" y="3961904"/>
                  </a:lnTo>
                  <a:lnTo>
                    <a:pt x="2794332" y="3978835"/>
                  </a:lnTo>
                  <a:lnTo>
                    <a:pt x="2751204" y="3994836"/>
                  </a:lnTo>
                  <a:lnTo>
                    <a:pt x="2707627" y="4009895"/>
                  </a:lnTo>
                  <a:lnTo>
                    <a:pt x="2663615" y="4023998"/>
                  </a:lnTo>
                  <a:lnTo>
                    <a:pt x="2619179" y="4037133"/>
                  </a:lnTo>
                  <a:lnTo>
                    <a:pt x="2574332" y="4049289"/>
                  </a:lnTo>
                  <a:lnTo>
                    <a:pt x="2529085" y="4060453"/>
                  </a:lnTo>
                  <a:lnTo>
                    <a:pt x="2483453" y="4070612"/>
                  </a:lnTo>
                  <a:lnTo>
                    <a:pt x="2437445" y="4079754"/>
                  </a:lnTo>
                  <a:lnTo>
                    <a:pt x="2391076" y="4087867"/>
                  </a:lnTo>
                  <a:lnTo>
                    <a:pt x="2344358" y="4094938"/>
                  </a:lnTo>
                  <a:lnTo>
                    <a:pt x="2297302" y="4100955"/>
                  </a:lnTo>
                  <a:lnTo>
                    <a:pt x="2249922" y="4105906"/>
                  </a:lnTo>
                  <a:lnTo>
                    <a:pt x="2202229" y="4109779"/>
                  </a:lnTo>
                  <a:lnTo>
                    <a:pt x="2154236" y="4112560"/>
                  </a:lnTo>
                  <a:lnTo>
                    <a:pt x="2105956" y="4114238"/>
                  </a:lnTo>
                  <a:lnTo>
                    <a:pt x="2057400" y="4114800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6" name="object 8"/>
            <p:cNvSpPr/>
            <p:nvPr/>
          </p:nvSpPr>
          <p:spPr>
            <a:xfrm>
              <a:off x="8612124" y="5064175"/>
              <a:ext cx="2683510" cy="1825625"/>
            </a:xfrm>
            <a:custGeom>
              <a:avLst/>
              <a:ahLst/>
              <a:rect l="l" t="t" r="r" b="b"/>
              <a:pathLst>
                <a:path w="2683509" h="1825625">
                  <a:moveTo>
                    <a:pt x="876541" y="189903"/>
                  </a:moveTo>
                  <a:lnTo>
                    <a:pt x="873709" y="148564"/>
                  </a:lnTo>
                  <a:lnTo>
                    <a:pt x="854379" y="79578"/>
                  </a:lnTo>
                  <a:lnTo>
                    <a:pt x="816584" y="30480"/>
                  </a:lnTo>
                  <a:lnTo>
                    <a:pt x="764679" y="5600"/>
                  </a:lnTo>
                  <a:lnTo>
                    <a:pt x="733907" y="2489"/>
                  </a:lnTo>
                  <a:lnTo>
                    <a:pt x="707605" y="3873"/>
                  </a:lnTo>
                  <a:lnTo>
                    <a:pt x="668718" y="14732"/>
                  </a:lnTo>
                  <a:lnTo>
                    <a:pt x="623404" y="64160"/>
                  </a:lnTo>
                  <a:lnTo>
                    <a:pt x="598347" y="97866"/>
                  </a:lnTo>
                  <a:lnTo>
                    <a:pt x="567220" y="140970"/>
                  </a:lnTo>
                  <a:lnTo>
                    <a:pt x="539140" y="178092"/>
                  </a:lnTo>
                  <a:lnTo>
                    <a:pt x="509600" y="213817"/>
                  </a:lnTo>
                  <a:lnTo>
                    <a:pt x="478497" y="248145"/>
                  </a:lnTo>
                  <a:lnTo>
                    <a:pt x="445770" y="281089"/>
                  </a:lnTo>
                  <a:lnTo>
                    <a:pt x="411314" y="312635"/>
                  </a:lnTo>
                  <a:lnTo>
                    <a:pt x="373697" y="343090"/>
                  </a:lnTo>
                  <a:lnTo>
                    <a:pt x="331457" y="372846"/>
                  </a:lnTo>
                  <a:lnTo>
                    <a:pt x="284556" y="401955"/>
                  </a:lnTo>
                  <a:lnTo>
                    <a:pt x="232968" y="430504"/>
                  </a:lnTo>
                  <a:lnTo>
                    <a:pt x="176644" y="458584"/>
                  </a:lnTo>
                  <a:lnTo>
                    <a:pt x="131229" y="480517"/>
                  </a:lnTo>
                  <a:lnTo>
                    <a:pt x="93192" y="500354"/>
                  </a:lnTo>
                  <a:lnTo>
                    <a:pt x="38976" y="534047"/>
                  </a:lnTo>
                  <a:lnTo>
                    <a:pt x="9855" y="571258"/>
                  </a:lnTo>
                  <a:lnTo>
                    <a:pt x="0" y="625259"/>
                  </a:lnTo>
                  <a:lnTo>
                    <a:pt x="2489" y="651230"/>
                  </a:lnTo>
                  <a:lnTo>
                    <a:pt x="22390" y="698500"/>
                  </a:lnTo>
                  <a:lnTo>
                    <a:pt x="60350" y="737692"/>
                  </a:lnTo>
                  <a:lnTo>
                    <a:pt x="105460" y="757936"/>
                  </a:lnTo>
                  <a:lnTo>
                    <a:pt x="130200" y="760437"/>
                  </a:lnTo>
                  <a:lnTo>
                    <a:pt x="153606" y="758075"/>
                  </a:lnTo>
                  <a:lnTo>
                    <a:pt x="212521" y="739140"/>
                  </a:lnTo>
                  <a:lnTo>
                    <a:pt x="248018" y="722566"/>
                  </a:lnTo>
                  <a:lnTo>
                    <a:pt x="287553" y="701243"/>
                  </a:lnTo>
                  <a:lnTo>
                    <a:pt x="331114" y="675170"/>
                  </a:lnTo>
                  <a:lnTo>
                    <a:pt x="378701" y="644347"/>
                  </a:lnTo>
                  <a:lnTo>
                    <a:pt x="430326" y="608749"/>
                  </a:lnTo>
                  <a:lnTo>
                    <a:pt x="485978" y="568401"/>
                  </a:lnTo>
                  <a:lnTo>
                    <a:pt x="545655" y="523265"/>
                  </a:lnTo>
                  <a:lnTo>
                    <a:pt x="545655" y="1628673"/>
                  </a:lnTo>
                  <a:lnTo>
                    <a:pt x="548462" y="1674228"/>
                  </a:lnTo>
                  <a:lnTo>
                    <a:pt x="556856" y="1713877"/>
                  </a:lnTo>
                  <a:lnTo>
                    <a:pt x="590435" y="1775447"/>
                  </a:lnTo>
                  <a:lnTo>
                    <a:pt x="642683" y="1812772"/>
                  </a:lnTo>
                  <a:lnTo>
                    <a:pt x="709853" y="1825205"/>
                  </a:lnTo>
                  <a:lnTo>
                    <a:pt x="754075" y="1820227"/>
                  </a:lnTo>
                  <a:lnTo>
                    <a:pt x="791489" y="1805305"/>
                  </a:lnTo>
                  <a:lnTo>
                    <a:pt x="822109" y="1780425"/>
                  </a:lnTo>
                  <a:lnTo>
                    <a:pt x="845921" y="1745602"/>
                  </a:lnTo>
                  <a:lnTo>
                    <a:pt x="862926" y="1700822"/>
                  </a:lnTo>
                  <a:lnTo>
                    <a:pt x="873137" y="1646085"/>
                  </a:lnTo>
                  <a:lnTo>
                    <a:pt x="876541" y="1581404"/>
                  </a:lnTo>
                  <a:lnTo>
                    <a:pt x="876541" y="189903"/>
                  </a:lnTo>
                  <a:close/>
                </a:path>
                <a:path w="2683509" h="1825625">
                  <a:moveTo>
                    <a:pt x="2683497" y="922147"/>
                  </a:moveTo>
                  <a:lnTo>
                    <a:pt x="2682506" y="856589"/>
                  </a:lnTo>
                  <a:lnTo>
                    <a:pt x="2680004" y="793838"/>
                  </a:lnTo>
                  <a:lnTo>
                    <a:pt x="2675991" y="733869"/>
                  </a:lnTo>
                  <a:lnTo>
                    <a:pt x="2670467" y="676694"/>
                  </a:lnTo>
                  <a:lnTo>
                    <a:pt x="2663431" y="622300"/>
                  </a:lnTo>
                  <a:lnTo>
                    <a:pt x="2654884" y="570674"/>
                  </a:lnTo>
                  <a:lnTo>
                    <a:pt x="2644851" y="521830"/>
                  </a:lnTo>
                  <a:lnTo>
                    <a:pt x="2633319" y="475742"/>
                  </a:lnTo>
                  <a:lnTo>
                    <a:pt x="2620302" y="432435"/>
                  </a:lnTo>
                  <a:lnTo>
                    <a:pt x="2605786" y="391883"/>
                  </a:lnTo>
                  <a:lnTo>
                    <a:pt x="2589796" y="354101"/>
                  </a:lnTo>
                  <a:lnTo>
                    <a:pt x="2567495" y="309321"/>
                  </a:lnTo>
                  <a:lnTo>
                    <a:pt x="2543365" y="267525"/>
                  </a:lnTo>
                  <a:lnTo>
                    <a:pt x="2517368" y="228714"/>
                  </a:lnTo>
                  <a:lnTo>
                    <a:pt x="2489454" y="192887"/>
                  </a:lnTo>
                  <a:lnTo>
                    <a:pt x="2459596" y="160045"/>
                  </a:lnTo>
                  <a:lnTo>
                    <a:pt x="2419477" y="123202"/>
                  </a:lnTo>
                  <a:lnTo>
                    <a:pt x="2376259" y="91008"/>
                  </a:lnTo>
                  <a:lnTo>
                    <a:pt x="2348420" y="74485"/>
                  </a:lnTo>
                  <a:lnTo>
                    <a:pt x="2348420" y="890511"/>
                  </a:lnTo>
                  <a:lnTo>
                    <a:pt x="2348331" y="942047"/>
                  </a:lnTo>
                  <a:lnTo>
                    <a:pt x="2346947" y="1023594"/>
                  </a:lnTo>
                  <a:lnTo>
                    <a:pt x="2344521" y="1081328"/>
                  </a:lnTo>
                  <a:lnTo>
                    <a:pt x="2340965" y="1135430"/>
                  </a:lnTo>
                  <a:lnTo>
                    <a:pt x="2336292" y="1185951"/>
                  </a:lnTo>
                  <a:lnTo>
                    <a:pt x="2330500" y="1232877"/>
                  </a:lnTo>
                  <a:lnTo>
                    <a:pt x="2323604" y="1276235"/>
                  </a:lnTo>
                  <a:lnTo>
                    <a:pt x="2311743" y="1331353"/>
                  </a:lnTo>
                  <a:lnTo>
                    <a:pt x="2297023" y="1381213"/>
                  </a:lnTo>
                  <a:lnTo>
                    <a:pt x="2279358" y="1425740"/>
                  </a:lnTo>
                  <a:lnTo>
                    <a:pt x="2258669" y="1464856"/>
                  </a:lnTo>
                  <a:lnTo>
                    <a:pt x="2234869" y="1498473"/>
                  </a:lnTo>
                  <a:lnTo>
                    <a:pt x="2200186" y="1532699"/>
                  </a:lnTo>
                  <a:lnTo>
                    <a:pt x="2159508" y="1557045"/>
                  </a:lnTo>
                  <a:lnTo>
                    <a:pt x="2112772" y="1571599"/>
                  </a:lnTo>
                  <a:lnTo>
                    <a:pt x="2059889" y="1576425"/>
                  </a:lnTo>
                  <a:lnTo>
                    <a:pt x="2008581" y="1571764"/>
                  </a:lnTo>
                  <a:lnTo>
                    <a:pt x="1962873" y="1557769"/>
                  </a:lnTo>
                  <a:lnTo>
                    <a:pt x="1922754" y="1534452"/>
                  </a:lnTo>
                  <a:lnTo>
                    <a:pt x="1888236" y="1501800"/>
                  </a:lnTo>
                  <a:lnTo>
                    <a:pt x="1864347" y="1469059"/>
                  </a:lnTo>
                  <a:lnTo>
                    <a:pt x="1843455" y="1430604"/>
                  </a:lnTo>
                  <a:lnTo>
                    <a:pt x="1825548" y="1386446"/>
                  </a:lnTo>
                  <a:lnTo>
                    <a:pt x="1810613" y="1336636"/>
                  </a:lnTo>
                  <a:lnTo>
                    <a:pt x="1798675" y="1281214"/>
                  </a:lnTo>
                  <a:lnTo>
                    <a:pt x="1791716" y="1237907"/>
                  </a:lnTo>
                  <a:lnTo>
                    <a:pt x="1785797" y="1191183"/>
                  </a:lnTo>
                  <a:lnTo>
                    <a:pt x="1780921" y="1141056"/>
                  </a:lnTo>
                  <a:lnTo>
                    <a:pt x="1777098" y="1087577"/>
                  </a:lnTo>
                  <a:lnTo>
                    <a:pt x="1774355" y="1030757"/>
                  </a:lnTo>
                  <a:lnTo>
                    <a:pt x="1772691" y="970622"/>
                  </a:lnTo>
                  <a:lnTo>
                    <a:pt x="1772132" y="907211"/>
                  </a:lnTo>
                  <a:lnTo>
                    <a:pt x="1772754" y="841756"/>
                  </a:lnTo>
                  <a:lnTo>
                    <a:pt x="1774621" y="779754"/>
                  </a:lnTo>
                  <a:lnTo>
                    <a:pt x="1777720" y="721423"/>
                  </a:lnTo>
                  <a:lnTo>
                    <a:pt x="1782089" y="666102"/>
                  </a:lnTo>
                  <a:lnTo>
                    <a:pt x="1787690" y="614489"/>
                  </a:lnTo>
                  <a:lnTo>
                    <a:pt x="1794522" y="566343"/>
                  </a:lnTo>
                  <a:lnTo>
                    <a:pt x="1802587" y="521830"/>
                  </a:lnTo>
                  <a:lnTo>
                    <a:pt x="1811947" y="480568"/>
                  </a:lnTo>
                  <a:lnTo>
                    <a:pt x="1822513" y="442937"/>
                  </a:lnTo>
                  <a:lnTo>
                    <a:pt x="1857819" y="359422"/>
                  </a:lnTo>
                  <a:lnTo>
                    <a:pt x="1886826" y="318985"/>
                  </a:lnTo>
                  <a:lnTo>
                    <a:pt x="1921306" y="287553"/>
                  </a:lnTo>
                  <a:lnTo>
                    <a:pt x="1961235" y="265087"/>
                  </a:lnTo>
                  <a:lnTo>
                    <a:pt x="2006561" y="251625"/>
                  </a:lnTo>
                  <a:lnTo>
                    <a:pt x="2057400" y="247116"/>
                  </a:lnTo>
                  <a:lnTo>
                    <a:pt x="2110282" y="251625"/>
                  </a:lnTo>
                  <a:lnTo>
                    <a:pt x="2157018" y="265163"/>
                  </a:lnTo>
                  <a:lnTo>
                    <a:pt x="2197697" y="287705"/>
                  </a:lnTo>
                  <a:lnTo>
                    <a:pt x="2232380" y="319265"/>
                  </a:lnTo>
                  <a:lnTo>
                    <a:pt x="2256256" y="350913"/>
                  </a:lnTo>
                  <a:lnTo>
                    <a:pt x="2277160" y="388124"/>
                  </a:lnTo>
                  <a:lnTo>
                    <a:pt x="2295067" y="430923"/>
                  </a:lnTo>
                  <a:lnTo>
                    <a:pt x="2310003" y="479285"/>
                  </a:lnTo>
                  <a:lnTo>
                    <a:pt x="2321941" y="533222"/>
                  </a:lnTo>
                  <a:lnTo>
                    <a:pt x="2328888" y="575360"/>
                  </a:lnTo>
                  <a:lnTo>
                    <a:pt x="2334818" y="620763"/>
                  </a:lnTo>
                  <a:lnTo>
                    <a:pt x="2339695" y="669455"/>
                  </a:lnTo>
                  <a:lnTo>
                    <a:pt x="2343493" y="721194"/>
                  </a:lnTo>
                  <a:lnTo>
                    <a:pt x="2346261" y="776706"/>
                  </a:lnTo>
                  <a:lnTo>
                    <a:pt x="2347925" y="835317"/>
                  </a:lnTo>
                  <a:lnTo>
                    <a:pt x="2348420" y="890511"/>
                  </a:lnTo>
                  <a:lnTo>
                    <a:pt x="2348420" y="74485"/>
                  </a:lnTo>
                  <a:lnTo>
                    <a:pt x="2280475" y="40640"/>
                  </a:lnTo>
                  <a:lnTo>
                    <a:pt x="2238768" y="25895"/>
                  </a:lnTo>
                  <a:lnTo>
                    <a:pt x="2195245" y="14516"/>
                  </a:lnTo>
                  <a:lnTo>
                    <a:pt x="2149843" y="6426"/>
                  </a:lnTo>
                  <a:lnTo>
                    <a:pt x="2102523" y="1600"/>
                  </a:lnTo>
                  <a:lnTo>
                    <a:pt x="2053259" y="0"/>
                  </a:lnTo>
                  <a:lnTo>
                    <a:pt x="2000300" y="1879"/>
                  </a:lnTo>
                  <a:lnTo>
                    <a:pt x="1949488" y="7518"/>
                  </a:lnTo>
                  <a:lnTo>
                    <a:pt x="1900796" y="16903"/>
                  </a:lnTo>
                  <a:lnTo>
                    <a:pt x="1854238" y="30060"/>
                  </a:lnTo>
                  <a:lnTo>
                    <a:pt x="1809813" y="46964"/>
                  </a:lnTo>
                  <a:lnTo>
                    <a:pt x="1767522" y="67627"/>
                  </a:lnTo>
                  <a:lnTo>
                    <a:pt x="1727352" y="92049"/>
                  </a:lnTo>
                  <a:lnTo>
                    <a:pt x="1689582" y="120027"/>
                  </a:lnTo>
                  <a:lnTo>
                    <a:pt x="1654467" y="151371"/>
                  </a:lnTo>
                  <a:lnTo>
                    <a:pt x="1622018" y="186093"/>
                  </a:lnTo>
                  <a:lnTo>
                    <a:pt x="1592262" y="224205"/>
                  </a:lnTo>
                  <a:lnTo>
                    <a:pt x="1565198" y="265734"/>
                  </a:lnTo>
                  <a:lnTo>
                    <a:pt x="1540840" y="310680"/>
                  </a:lnTo>
                  <a:lnTo>
                    <a:pt x="1519212" y="359067"/>
                  </a:lnTo>
                  <a:lnTo>
                    <a:pt x="1503603" y="403047"/>
                  </a:lnTo>
                  <a:lnTo>
                    <a:pt x="1489659" y="450367"/>
                  </a:lnTo>
                  <a:lnTo>
                    <a:pt x="1477479" y="500989"/>
                  </a:lnTo>
                  <a:lnTo>
                    <a:pt x="1467116" y="554888"/>
                  </a:lnTo>
                  <a:lnTo>
                    <a:pt x="1458683" y="612000"/>
                  </a:lnTo>
                  <a:lnTo>
                    <a:pt x="1453438" y="654697"/>
                  </a:lnTo>
                  <a:lnTo>
                    <a:pt x="1449095" y="698893"/>
                  </a:lnTo>
                  <a:lnTo>
                    <a:pt x="1445602" y="744601"/>
                  </a:lnTo>
                  <a:lnTo>
                    <a:pt x="1442935" y="791768"/>
                  </a:lnTo>
                  <a:lnTo>
                    <a:pt x="1441069" y="840422"/>
                  </a:lnTo>
                  <a:lnTo>
                    <a:pt x="1439964" y="890511"/>
                  </a:lnTo>
                  <a:lnTo>
                    <a:pt x="1439608" y="942047"/>
                  </a:lnTo>
                  <a:lnTo>
                    <a:pt x="1440307" y="997978"/>
                  </a:lnTo>
                  <a:lnTo>
                    <a:pt x="1442389" y="1052360"/>
                  </a:lnTo>
                  <a:lnTo>
                    <a:pt x="1445869" y="1105217"/>
                  </a:lnTo>
                  <a:lnTo>
                    <a:pt x="1450746" y="1156614"/>
                  </a:lnTo>
                  <a:lnTo>
                    <a:pt x="1457020" y="1206576"/>
                  </a:lnTo>
                  <a:lnTo>
                    <a:pt x="1464792" y="1254531"/>
                  </a:lnTo>
                  <a:lnTo>
                    <a:pt x="1474190" y="1300861"/>
                  </a:lnTo>
                  <a:lnTo>
                    <a:pt x="1485265" y="1345514"/>
                  </a:lnTo>
                  <a:lnTo>
                    <a:pt x="1498041" y="1388452"/>
                  </a:lnTo>
                  <a:lnTo>
                    <a:pt x="1512582" y="1429651"/>
                  </a:lnTo>
                  <a:lnTo>
                    <a:pt x="1535328" y="1480667"/>
                  </a:lnTo>
                  <a:lnTo>
                    <a:pt x="1560957" y="1528508"/>
                  </a:lnTo>
                  <a:lnTo>
                    <a:pt x="1589481" y="1573149"/>
                  </a:lnTo>
                  <a:lnTo>
                    <a:pt x="1620926" y="1614551"/>
                  </a:lnTo>
                  <a:lnTo>
                    <a:pt x="1655343" y="1652689"/>
                  </a:lnTo>
                  <a:lnTo>
                    <a:pt x="1692744" y="1687537"/>
                  </a:lnTo>
                  <a:lnTo>
                    <a:pt x="1733169" y="1719059"/>
                  </a:lnTo>
                  <a:lnTo>
                    <a:pt x="1775866" y="1746783"/>
                  </a:lnTo>
                  <a:lnTo>
                    <a:pt x="1820087" y="1770240"/>
                  </a:lnTo>
                  <a:lnTo>
                    <a:pt x="1865833" y="1789430"/>
                  </a:lnTo>
                  <a:lnTo>
                    <a:pt x="1913102" y="1804352"/>
                  </a:lnTo>
                  <a:lnTo>
                    <a:pt x="1961883" y="1815020"/>
                  </a:lnTo>
                  <a:lnTo>
                    <a:pt x="2012099" y="1821408"/>
                  </a:lnTo>
                  <a:lnTo>
                    <a:pt x="2064042" y="1823554"/>
                  </a:lnTo>
                  <a:lnTo>
                    <a:pt x="2116696" y="1821408"/>
                  </a:lnTo>
                  <a:lnTo>
                    <a:pt x="2167725" y="1814944"/>
                  </a:lnTo>
                  <a:lnTo>
                    <a:pt x="2217140" y="1804162"/>
                  </a:lnTo>
                  <a:lnTo>
                    <a:pt x="2264968" y="1789023"/>
                  </a:lnTo>
                  <a:lnTo>
                    <a:pt x="2311222" y="1769516"/>
                  </a:lnTo>
                  <a:lnTo>
                    <a:pt x="2355939" y="1745602"/>
                  </a:lnTo>
                  <a:lnTo>
                    <a:pt x="2398445" y="1717738"/>
                  </a:lnTo>
                  <a:lnTo>
                    <a:pt x="2438133" y="1686356"/>
                  </a:lnTo>
                  <a:lnTo>
                    <a:pt x="2475039" y="1651368"/>
                  </a:lnTo>
                  <a:lnTo>
                    <a:pt x="2509266" y="1612734"/>
                  </a:lnTo>
                  <a:lnTo>
                    <a:pt x="2536329" y="1576425"/>
                  </a:lnTo>
                  <a:lnTo>
                    <a:pt x="2569883" y="1524190"/>
                  </a:lnTo>
                  <a:lnTo>
                    <a:pt x="2594572" y="1476413"/>
                  </a:lnTo>
                  <a:lnTo>
                    <a:pt x="2615869" y="1426616"/>
                  </a:lnTo>
                  <a:lnTo>
                    <a:pt x="2633776" y="1374736"/>
                  </a:lnTo>
                  <a:lnTo>
                    <a:pt x="2648305" y="1320761"/>
                  </a:lnTo>
                  <a:lnTo>
                    <a:pt x="2659443" y="1264627"/>
                  </a:lnTo>
                  <a:lnTo>
                    <a:pt x="2666009" y="1222590"/>
                  </a:lnTo>
                  <a:lnTo>
                    <a:pt x="2671470" y="1178229"/>
                  </a:lnTo>
                  <a:lnTo>
                    <a:pt x="2675877" y="1131570"/>
                  </a:lnTo>
                  <a:lnTo>
                    <a:pt x="2679255" y="1082611"/>
                  </a:lnTo>
                  <a:lnTo>
                    <a:pt x="2681630" y="1031379"/>
                  </a:lnTo>
                  <a:lnTo>
                    <a:pt x="2683040" y="977887"/>
                  </a:lnTo>
                  <a:lnTo>
                    <a:pt x="2683497" y="922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85" name="object 9"/>
          <p:cNvGrpSpPr/>
          <p:nvPr/>
        </p:nvGrpSpPr>
        <p:grpSpPr>
          <a:xfrm>
            <a:off x="12731477" y="3910807"/>
            <a:ext cx="1304925" cy="180975"/>
            <a:chOff x="12731477" y="3910807"/>
            <a:chExt cx="1304925" cy="180975"/>
          </a:xfrm>
        </p:grpSpPr>
        <p:pic>
          <p:nvPicPr>
            <p:cNvPr id="2097200" name="object 10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2731477" y="3914283"/>
              <a:ext cx="1259509" cy="177314"/>
            </a:xfrm>
            <a:prstGeom prst="rect"/>
          </p:spPr>
        </p:pic>
        <p:pic>
          <p:nvPicPr>
            <p:cNvPr id="2097201" name="object 11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2731477" y="4006439"/>
              <a:ext cx="186861" cy="85111"/>
            </a:xfrm>
            <a:prstGeom prst="rect"/>
          </p:spPr>
        </p:pic>
        <p:pic>
          <p:nvPicPr>
            <p:cNvPr id="2097202" name="object 12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3073703" y="4016303"/>
              <a:ext cx="409776" cy="66557"/>
            </a:xfrm>
            <a:prstGeom prst="rect"/>
          </p:spPr>
        </p:pic>
        <p:pic>
          <p:nvPicPr>
            <p:cNvPr id="2097203" name="object 13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3483479" y="3910807"/>
              <a:ext cx="552543" cy="173839"/>
            </a:xfrm>
            <a:prstGeom prst="rect"/>
          </p:spPr>
        </p:pic>
      </p:grpSp>
      <p:pic>
        <p:nvPicPr>
          <p:cNvPr id="2097204" name="object 14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14412473" y="7691542"/>
            <a:ext cx="767334" cy="207516"/>
          </a:xfrm>
          <a:prstGeom prst="rect"/>
        </p:spPr>
      </p:pic>
      <p:pic>
        <p:nvPicPr>
          <p:cNvPr id="2097205" name="object 15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16659731" y="7194964"/>
            <a:ext cx="319237" cy="460267"/>
          </a:xfrm>
          <a:prstGeom prst="rect"/>
        </p:spPr>
      </p:pic>
      <p:pic>
        <p:nvPicPr>
          <p:cNvPr id="2097206" name="object 16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14550321" y="7515596"/>
            <a:ext cx="134049" cy="71480"/>
          </a:xfrm>
          <a:prstGeom prst="rect"/>
        </p:spPr>
      </p:pic>
      <p:pic>
        <p:nvPicPr>
          <p:cNvPr id="2097207" name="object 17"/>
          <p:cNvPicPr>
            <a:picLocks/>
          </p:cNvPicPr>
          <p:nvPr/>
        </p:nvPicPr>
        <p:blipFill>
          <a:blip xmlns:r="http://schemas.openxmlformats.org/officeDocument/2006/relationships" r:embed="rId8" cstate="print"/>
          <a:stretch>
            <a:fillRect/>
          </a:stretch>
        </p:blipFill>
        <p:spPr>
          <a:xfrm>
            <a:off x="13329956" y="7260103"/>
            <a:ext cx="729350" cy="194638"/>
          </a:xfrm>
          <a:prstGeom prst="rect"/>
        </p:spPr>
      </p:pic>
      <p:pic>
        <p:nvPicPr>
          <p:cNvPr id="2097208" name="object 18"/>
          <p:cNvPicPr>
            <a:picLocks/>
          </p:cNvPicPr>
          <p:nvPr/>
        </p:nvPicPr>
        <p:blipFill>
          <a:blip xmlns:r="http://schemas.openxmlformats.org/officeDocument/2006/relationships" r:embed="rId9" cstate="print"/>
          <a:stretch>
            <a:fillRect/>
          </a:stretch>
        </p:blipFill>
        <p:spPr>
          <a:xfrm>
            <a:off x="15542200" y="7194247"/>
            <a:ext cx="937993" cy="182775"/>
          </a:xfrm>
          <a:prstGeom prst="rect"/>
        </p:spPr>
      </p:pic>
      <p:pic>
        <p:nvPicPr>
          <p:cNvPr id="2097209" name="object 19"/>
          <p:cNvPicPr>
            <a:picLocks/>
          </p:cNvPicPr>
          <p:nvPr/>
        </p:nvPicPr>
        <p:blipFill>
          <a:blip xmlns:r="http://schemas.openxmlformats.org/officeDocument/2006/relationships" r:embed="rId10" cstate="print"/>
          <a:stretch>
            <a:fillRect/>
          </a:stretch>
        </p:blipFill>
        <p:spPr>
          <a:xfrm>
            <a:off x="14978411" y="6377068"/>
            <a:ext cx="361198" cy="350183"/>
          </a:xfrm>
          <a:prstGeom prst="rect"/>
        </p:spPr>
      </p:pic>
      <p:pic>
        <p:nvPicPr>
          <p:cNvPr id="2097210" name="object 20"/>
          <p:cNvPicPr>
            <a:picLocks/>
          </p:cNvPicPr>
          <p:nvPr/>
        </p:nvPicPr>
        <p:blipFill>
          <a:blip xmlns:r="http://schemas.openxmlformats.org/officeDocument/2006/relationships" r:embed="rId11" cstate="print"/>
          <a:stretch>
            <a:fillRect/>
          </a:stretch>
        </p:blipFill>
        <p:spPr>
          <a:xfrm>
            <a:off x="12459989" y="5780754"/>
            <a:ext cx="229132" cy="571892"/>
          </a:xfrm>
          <a:prstGeom prst="rect"/>
        </p:spPr>
      </p:pic>
      <p:pic>
        <p:nvPicPr>
          <p:cNvPr id="2097211" name="object 21"/>
          <p:cNvPicPr>
            <a:picLocks/>
          </p:cNvPicPr>
          <p:nvPr/>
        </p:nvPicPr>
        <p:blipFill>
          <a:blip xmlns:r="http://schemas.openxmlformats.org/officeDocument/2006/relationships" r:embed="rId12" cstate="print"/>
          <a:stretch>
            <a:fillRect/>
          </a:stretch>
        </p:blipFill>
        <p:spPr>
          <a:xfrm>
            <a:off x="12916975" y="4082861"/>
            <a:ext cx="156727" cy="69235"/>
          </a:xfrm>
          <a:prstGeom prst="rect"/>
        </p:spPr>
      </p:pic>
      <p:pic>
        <p:nvPicPr>
          <p:cNvPr id="2097212" name="object 22"/>
          <p:cNvPicPr>
            <a:picLocks/>
          </p:cNvPicPr>
          <p:nvPr/>
        </p:nvPicPr>
        <p:blipFill>
          <a:blip xmlns:r="http://schemas.openxmlformats.org/officeDocument/2006/relationships" r:embed="rId13" cstate="print"/>
          <a:stretch>
            <a:fillRect/>
          </a:stretch>
        </p:blipFill>
        <p:spPr>
          <a:xfrm>
            <a:off x="15766938" y="7032397"/>
            <a:ext cx="770663" cy="77971"/>
          </a:xfrm>
          <a:prstGeom prst="rect"/>
        </p:spPr>
      </p:pic>
      <p:grpSp>
        <p:nvGrpSpPr>
          <p:cNvPr id="86" name="object 23"/>
          <p:cNvGrpSpPr/>
          <p:nvPr/>
        </p:nvGrpSpPr>
        <p:grpSpPr>
          <a:xfrm>
            <a:off x="13923813" y="4035591"/>
            <a:ext cx="3054985" cy="3619500"/>
            <a:chOff x="13923813" y="4035591"/>
            <a:chExt cx="3054985" cy="3619500"/>
          </a:xfrm>
        </p:grpSpPr>
        <p:pic>
          <p:nvPicPr>
            <p:cNvPr id="2097213" name="object 24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4047775" y="4533547"/>
              <a:ext cx="328639" cy="1235005"/>
            </a:xfrm>
            <a:prstGeom prst="rect"/>
          </p:spPr>
        </p:pic>
        <p:pic>
          <p:nvPicPr>
            <p:cNvPr id="2097214" name="object 25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13923813" y="4035591"/>
              <a:ext cx="3054783" cy="3619500"/>
            </a:xfrm>
            <a:prstGeom prst="rect"/>
          </p:spPr>
        </p:pic>
        <p:pic>
          <p:nvPicPr>
            <p:cNvPr id="2097215" name="object 26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16705049" y="7266360"/>
              <a:ext cx="257420" cy="338988"/>
            </a:xfrm>
            <a:prstGeom prst="rect"/>
          </p:spPr>
        </p:pic>
        <p:pic>
          <p:nvPicPr>
            <p:cNvPr id="2097216" name="object 27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16113630" y="7175096"/>
              <a:ext cx="300716" cy="48098"/>
            </a:xfrm>
            <a:prstGeom prst="rect"/>
          </p:spPr>
        </p:pic>
        <p:pic>
          <p:nvPicPr>
            <p:cNvPr id="2097217" name="object 28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16159651" y="7085570"/>
              <a:ext cx="778656" cy="330674"/>
            </a:xfrm>
            <a:prstGeom prst="rect"/>
          </p:spPr>
        </p:pic>
        <p:pic>
          <p:nvPicPr>
            <p:cNvPr id="2097218" name="object 29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16694707" y="7255463"/>
              <a:ext cx="248922" cy="241993"/>
            </a:xfrm>
            <a:prstGeom prst="rect"/>
          </p:spPr>
        </p:pic>
      </p:grpSp>
      <p:grpSp>
        <p:nvGrpSpPr>
          <p:cNvPr id="87" name="object 30"/>
          <p:cNvGrpSpPr/>
          <p:nvPr/>
        </p:nvGrpSpPr>
        <p:grpSpPr>
          <a:xfrm>
            <a:off x="12242820" y="4066750"/>
            <a:ext cx="1081405" cy="3218180"/>
            <a:chOff x="12242820" y="4066750"/>
            <a:chExt cx="1081405" cy="3218180"/>
          </a:xfrm>
        </p:grpSpPr>
        <p:pic>
          <p:nvPicPr>
            <p:cNvPr id="2097219" name="object 31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12242820" y="6068602"/>
              <a:ext cx="787006" cy="1215362"/>
            </a:xfrm>
            <a:prstGeom prst="rect"/>
          </p:spPr>
        </p:pic>
        <p:pic>
          <p:nvPicPr>
            <p:cNvPr id="2097220" name="object 32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12242836" y="4066750"/>
              <a:ext cx="1081378" cy="3217599"/>
            </a:xfrm>
            <a:prstGeom prst="rect"/>
          </p:spPr>
        </p:pic>
      </p:grpSp>
      <p:pic>
        <p:nvPicPr>
          <p:cNvPr id="2097221" name="object 33"/>
          <p:cNvPicPr>
            <a:picLocks/>
          </p:cNvPicPr>
          <p:nvPr/>
        </p:nvPicPr>
        <p:blipFill>
          <a:blip xmlns:r="http://schemas.openxmlformats.org/officeDocument/2006/relationships" r:embed="rId22" cstate="print"/>
          <a:stretch>
            <a:fillRect/>
          </a:stretch>
        </p:blipFill>
        <p:spPr>
          <a:xfrm>
            <a:off x="16495295" y="7593277"/>
            <a:ext cx="218027" cy="135464"/>
          </a:xfrm>
          <a:prstGeom prst="rect"/>
        </p:spPr>
      </p:pic>
      <p:pic>
        <p:nvPicPr>
          <p:cNvPr id="2097222" name="object 34"/>
          <p:cNvPicPr>
            <a:picLocks/>
          </p:cNvPicPr>
          <p:nvPr/>
        </p:nvPicPr>
        <p:blipFill>
          <a:blip xmlns:r="http://schemas.openxmlformats.org/officeDocument/2006/relationships" r:embed="rId23" cstate="print"/>
          <a:stretch>
            <a:fillRect/>
          </a:stretch>
        </p:blipFill>
        <p:spPr>
          <a:xfrm>
            <a:off x="16030047" y="7180544"/>
            <a:ext cx="63366" cy="50352"/>
          </a:xfrm>
          <a:prstGeom prst="rect"/>
        </p:spPr>
      </p:pic>
      <p:pic>
        <p:nvPicPr>
          <p:cNvPr id="2097223" name="object 35"/>
          <p:cNvPicPr>
            <a:picLocks/>
          </p:cNvPicPr>
          <p:nvPr/>
        </p:nvPicPr>
        <p:blipFill>
          <a:blip xmlns:r="http://schemas.openxmlformats.org/officeDocument/2006/relationships" r:embed="rId24" cstate="print"/>
          <a:stretch>
            <a:fillRect/>
          </a:stretch>
        </p:blipFill>
        <p:spPr>
          <a:xfrm>
            <a:off x="16314921" y="7725124"/>
            <a:ext cx="183757" cy="88024"/>
          </a:xfrm>
          <a:prstGeom prst="rect"/>
        </p:spPr>
      </p:pic>
      <p:pic>
        <p:nvPicPr>
          <p:cNvPr id="2097224" name="object 36"/>
          <p:cNvPicPr>
            <a:picLocks/>
          </p:cNvPicPr>
          <p:nvPr/>
        </p:nvPicPr>
        <p:blipFill>
          <a:blip xmlns:r="http://schemas.openxmlformats.org/officeDocument/2006/relationships" r:embed="rId25" cstate="print"/>
          <a:stretch>
            <a:fillRect/>
          </a:stretch>
        </p:blipFill>
        <p:spPr>
          <a:xfrm>
            <a:off x="15844925" y="7273547"/>
            <a:ext cx="115500" cy="49695"/>
          </a:xfrm>
          <a:prstGeom prst="rect"/>
        </p:spPr>
      </p:pic>
      <p:grpSp>
        <p:nvGrpSpPr>
          <p:cNvPr id="88" name="object 37"/>
          <p:cNvGrpSpPr/>
          <p:nvPr/>
        </p:nvGrpSpPr>
        <p:grpSpPr>
          <a:xfrm>
            <a:off x="14662181" y="7229816"/>
            <a:ext cx="2108835" cy="777240"/>
            <a:chOff x="14662181" y="7229816"/>
            <a:chExt cx="2108835" cy="777240"/>
          </a:xfrm>
        </p:grpSpPr>
        <p:pic>
          <p:nvPicPr>
            <p:cNvPr id="2097225" name="object 38"/>
            <p:cNvPicPr>
              <a:picLocks/>
            </p:cNvPicPr>
            <p:nvPr/>
          </p:nvPicPr>
          <p:blipFill>
            <a:blip xmlns:r="http://schemas.openxmlformats.org/officeDocument/2006/relationships" r:embed="rId26" cstate="print"/>
            <a:stretch>
              <a:fillRect/>
            </a:stretch>
          </p:blipFill>
          <p:spPr>
            <a:xfrm>
              <a:off x="16497785" y="7423994"/>
              <a:ext cx="272886" cy="301318"/>
            </a:xfrm>
            <a:prstGeom prst="rect"/>
          </p:spPr>
        </p:pic>
        <p:pic>
          <p:nvPicPr>
            <p:cNvPr id="2097226" name="object 39"/>
            <p:cNvPicPr>
              <a:picLocks/>
            </p:cNvPicPr>
            <p:nvPr/>
          </p:nvPicPr>
          <p:blipFill>
            <a:blip xmlns:r="http://schemas.openxmlformats.org/officeDocument/2006/relationships" r:embed="rId27" cstate="print"/>
            <a:stretch>
              <a:fillRect/>
            </a:stretch>
          </p:blipFill>
          <p:spPr>
            <a:xfrm>
              <a:off x="16547897" y="7397080"/>
              <a:ext cx="147749" cy="131846"/>
            </a:xfrm>
            <a:prstGeom prst="rect"/>
          </p:spPr>
        </p:pic>
        <p:pic>
          <p:nvPicPr>
            <p:cNvPr id="2097227" name="object 40"/>
            <p:cNvPicPr>
              <a:picLocks/>
            </p:cNvPicPr>
            <p:nvPr/>
          </p:nvPicPr>
          <p:blipFill>
            <a:blip xmlns:r="http://schemas.openxmlformats.org/officeDocument/2006/relationships" r:embed="rId28" cstate="print"/>
            <a:stretch>
              <a:fillRect/>
            </a:stretch>
          </p:blipFill>
          <p:spPr>
            <a:xfrm>
              <a:off x="16643513" y="7250061"/>
              <a:ext cx="119355" cy="105684"/>
            </a:xfrm>
            <a:prstGeom prst="rect"/>
          </p:spPr>
        </p:pic>
        <p:pic>
          <p:nvPicPr>
            <p:cNvPr id="2097228" name="object 41"/>
            <p:cNvPicPr>
              <a:picLocks/>
            </p:cNvPicPr>
            <p:nvPr/>
          </p:nvPicPr>
          <p:blipFill>
            <a:blip xmlns:r="http://schemas.openxmlformats.org/officeDocument/2006/relationships" r:embed="rId29" cstate="print"/>
            <a:stretch>
              <a:fillRect/>
            </a:stretch>
          </p:blipFill>
          <p:spPr>
            <a:xfrm>
              <a:off x="16548555" y="7408352"/>
              <a:ext cx="147987" cy="222501"/>
            </a:xfrm>
            <a:prstGeom prst="rect"/>
          </p:spPr>
        </p:pic>
        <p:pic>
          <p:nvPicPr>
            <p:cNvPr id="2097229" name="object 42"/>
            <p:cNvPicPr>
              <a:picLocks/>
            </p:cNvPicPr>
            <p:nvPr/>
          </p:nvPicPr>
          <p:blipFill>
            <a:blip xmlns:r="http://schemas.openxmlformats.org/officeDocument/2006/relationships" r:embed="rId30" cstate="print"/>
            <a:stretch>
              <a:fillRect/>
            </a:stretch>
          </p:blipFill>
          <p:spPr>
            <a:xfrm>
              <a:off x="15879523" y="7229816"/>
              <a:ext cx="891148" cy="495307"/>
            </a:xfrm>
            <a:prstGeom prst="rect"/>
          </p:spPr>
        </p:pic>
        <p:pic>
          <p:nvPicPr>
            <p:cNvPr id="2097230" name="object 43"/>
            <p:cNvPicPr>
              <a:picLocks/>
            </p:cNvPicPr>
            <p:nvPr/>
          </p:nvPicPr>
          <p:blipFill>
            <a:blip xmlns:r="http://schemas.openxmlformats.org/officeDocument/2006/relationships" r:embed="rId31" cstate="print"/>
            <a:stretch>
              <a:fillRect/>
            </a:stretch>
          </p:blipFill>
          <p:spPr>
            <a:xfrm>
              <a:off x="16520772" y="7412064"/>
              <a:ext cx="222118" cy="283562"/>
            </a:xfrm>
            <a:prstGeom prst="rect"/>
          </p:spPr>
        </p:pic>
        <p:pic>
          <p:nvPicPr>
            <p:cNvPr id="2097231" name="object 44"/>
            <p:cNvPicPr>
              <a:picLocks/>
            </p:cNvPicPr>
            <p:nvPr/>
          </p:nvPicPr>
          <p:blipFill>
            <a:blip xmlns:r="http://schemas.openxmlformats.org/officeDocument/2006/relationships" r:embed="rId32" cstate="print"/>
            <a:stretch>
              <a:fillRect/>
            </a:stretch>
          </p:blipFill>
          <p:spPr>
            <a:xfrm>
              <a:off x="15995542" y="7258704"/>
              <a:ext cx="732587" cy="252186"/>
            </a:xfrm>
            <a:prstGeom prst="rect"/>
          </p:spPr>
        </p:pic>
        <p:pic>
          <p:nvPicPr>
            <p:cNvPr id="2097232" name="object 45"/>
            <p:cNvPicPr>
              <a:picLocks/>
            </p:cNvPicPr>
            <p:nvPr/>
          </p:nvPicPr>
          <p:blipFill>
            <a:blip xmlns:r="http://schemas.openxmlformats.org/officeDocument/2006/relationships" r:embed="rId33" cstate="print"/>
            <a:stretch>
              <a:fillRect/>
            </a:stretch>
          </p:blipFill>
          <p:spPr>
            <a:xfrm>
              <a:off x="16080205" y="7245269"/>
              <a:ext cx="646795" cy="408271"/>
            </a:xfrm>
            <a:prstGeom prst="rect"/>
          </p:spPr>
        </p:pic>
        <p:pic>
          <p:nvPicPr>
            <p:cNvPr id="2097233" name="object 46"/>
            <p:cNvPicPr>
              <a:picLocks/>
            </p:cNvPicPr>
            <p:nvPr/>
          </p:nvPicPr>
          <p:blipFill>
            <a:blip xmlns:r="http://schemas.openxmlformats.org/officeDocument/2006/relationships" r:embed="rId34" cstate="print"/>
            <a:stretch>
              <a:fillRect/>
            </a:stretch>
          </p:blipFill>
          <p:spPr>
            <a:xfrm>
              <a:off x="16306694" y="7573353"/>
              <a:ext cx="248782" cy="241203"/>
            </a:xfrm>
            <a:prstGeom prst="rect"/>
          </p:spPr>
        </p:pic>
        <p:pic>
          <p:nvPicPr>
            <p:cNvPr id="2097234" name="object 47"/>
            <p:cNvPicPr>
              <a:picLocks/>
            </p:cNvPicPr>
            <p:nvPr/>
          </p:nvPicPr>
          <p:blipFill>
            <a:blip xmlns:r="http://schemas.openxmlformats.org/officeDocument/2006/relationships" r:embed="rId35" cstate="print"/>
            <a:stretch>
              <a:fillRect/>
            </a:stretch>
          </p:blipFill>
          <p:spPr>
            <a:xfrm>
              <a:off x="15731963" y="7632028"/>
              <a:ext cx="522417" cy="370224"/>
            </a:xfrm>
            <a:prstGeom prst="rect"/>
          </p:spPr>
        </p:pic>
        <p:pic>
          <p:nvPicPr>
            <p:cNvPr id="2097235" name="object 48"/>
            <p:cNvPicPr>
              <a:picLocks/>
            </p:cNvPicPr>
            <p:nvPr/>
          </p:nvPicPr>
          <p:blipFill>
            <a:blip xmlns:r="http://schemas.openxmlformats.org/officeDocument/2006/relationships" r:embed="rId36" cstate="print"/>
            <a:stretch>
              <a:fillRect/>
            </a:stretch>
          </p:blipFill>
          <p:spPr>
            <a:xfrm>
              <a:off x="15549521" y="7264387"/>
              <a:ext cx="445832" cy="157868"/>
            </a:xfrm>
            <a:prstGeom prst="rect"/>
          </p:spPr>
        </p:pic>
        <p:pic>
          <p:nvPicPr>
            <p:cNvPr id="2097236" name="object 49"/>
            <p:cNvPicPr>
              <a:picLocks/>
            </p:cNvPicPr>
            <p:nvPr/>
          </p:nvPicPr>
          <p:blipFill>
            <a:blip xmlns:r="http://schemas.openxmlformats.org/officeDocument/2006/relationships" r:embed="rId37" cstate="print"/>
            <a:stretch>
              <a:fillRect/>
            </a:stretch>
          </p:blipFill>
          <p:spPr>
            <a:xfrm>
              <a:off x="16326954" y="7537100"/>
              <a:ext cx="171423" cy="200330"/>
            </a:xfrm>
            <a:prstGeom prst="rect"/>
          </p:spPr>
        </p:pic>
        <p:pic>
          <p:nvPicPr>
            <p:cNvPr id="2097237" name="object 50"/>
            <p:cNvPicPr>
              <a:picLocks/>
            </p:cNvPicPr>
            <p:nvPr/>
          </p:nvPicPr>
          <p:blipFill>
            <a:blip xmlns:r="http://schemas.openxmlformats.org/officeDocument/2006/relationships" r:embed="rId38" cstate="print"/>
            <a:stretch>
              <a:fillRect/>
            </a:stretch>
          </p:blipFill>
          <p:spPr>
            <a:xfrm>
              <a:off x="15991923" y="7323664"/>
              <a:ext cx="563598" cy="493194"/>
            </a:xfrm>
            <a:prstGeom prst="rect"/>
          </p:spPr>
        </p:pic>
        <p:pic>
          <p:nvPicPr>
            <p:cNvPr id="2097238" name="object 51"/>
            <p:cNvPicPr>
              <a:picLocks/>
            </p:cNvPicPr>
            <p:nvPr/>
          </p:nvPicPr>
          <p:blipFill>
            <a:blip xmlns:r="http://schemas.openxmlformats.org/officeDocument/2006/relationships" r:embed="rId39" cstate="print"/>
            <a:stretch>
              <a:fillRect/>
            </a:stretch>
          </p:blipFill>
          <p:spPr>
            <a:xfrm>
              <a:off x="16311254" y="7544898"/>
              <a:ext cx="216616" cy="234995"/>
            </a:xfrm>
            <a:prstGeom prst="rect"/>
          </p:spPr>
        </p:pic>
        <p:pic>
          <p:nvPicPr>
            <p:cNvPr id="2097239" name="object 52"/>
            <p:cNvPicPr>
              <a:picLocks/>
            </p:cNvPicPr>
            <p:nvPr/>
          </p:nvPicPr>
          <p:blipFill>
            <a:blip xmlns:r="http://schemas.openxmlformats.org/officeDocument/2006/relationships" r:embed="rId40" cstate="print"/>
            <a:stretch>
              <a:fillRect/>
            </a:stretch>
          </p:blipFill>
          <p:spPr>
            <a:xfrm>
              <a:off x="15740612" y="7416150"/>
              <a:ext cx="43389" cy="5495"/>
            </a:xfrm>
            <a:prstGeom prst="rect"/>
          </p:spPr>
        </p:pic>
        <p:pic>
          <p:nvPicPr>
            <p:cNvPr id="2097240" name="object 53"/>
            <p:cNvPicPr>
              <a:picLocks/>
            </p:cNvPicPr>
            <p:nvPr/>
          </p:nvPicPr>
          <p:blipFill>
            <a:blip xmlns:r="http://schemas.openxmlformats.org/officeDocument/2006/relationships" r:embed="rId41" cstate="print"/>
            <a:stretch>
              <a:fillRect/>
            </a:stretch>
          </p:blipFill>
          <p:spPr>
            <a:xfrm>
              <a:off x="16197258" y="7748210"/>
              <a:ext cx="126428" cy="146666"/>
            </a:xfrm>
            <a:prstGeom prst="rect"/>
          </p:spPr>
        </p:pic>
        <p:pic>
          <p:nvPicPr>
            <p:cNvPr id="2097241" name="object 54"/>
            <p:cNvPicPr>
              <a:picLocks/>
            </p:cNvPicPr>
            <p:nvPr/>
          </p:nvPicPr>
          <p:blipFill>
            <a:blip xmlns:r="http://schemas.openxmlformats.org/officeDocument/2006/relationships" r:embed="rId42" cstate="print"/>
            <a:stretch>
              <a:fillRect/>
            </a:stretch>
          </p:blipFill>
          <p:spPr>
            <a:xfrm>
              <a:off x="15355703" y="7371997"/>
              <a:ext cx="885601" cy="394649"/>
            </a:xfrm>
            <a:prstGeom prst="rect"/>
          </p:spPr>
        </p:pic>
        <p:pic>
          <p:nvPicPr>
            <p:cNvPr id="2097242" name="object 55"/>
            <p:cNvPicPr>
              <a:picLocks/>
            </p:cNvPicPr>
            <p:nvPr/>
          </p:nvPicPr>
          <p:blipFill>
            <a:blip xmlns:r="http://schemas.openxmlformats.org/officeDocument/2006/relationships" r:embed="rId43" cstate="print"/>
            <a:stretch>
              <a:fillRect/>
            </a:stretch>
          </p:blipFill>
          <p:spPr>
            <a:xfrm>
              <a:off x="16323811" y="7625452"/>
              <a:ext cx="16352" cy="122354"/>
            </a:xfrm>
            <a:prstGeom prst="rect"/>
          </p:spPr>
        </p:pic>
        <p:pic>
          <p:nvPicPr>
            <p:cNvPr id="2097243" name="object 56"/>
            <p:cNvPicPr>
              <a:picLocks/>
            </p:cNvPicPr>
            <p:nvPr/>
          </p:nvPicPr>
          <p:blipFill>
            <a:blip xmlns:r="http://schemas.openxmlformats.org/officeDocument/2006/relationships" r:embed="rId44" cstate="print"/>
            <a:stretch>
              <a:fillRect/>
            </a:stretch>
          </p:blipFill>
          <p:spPr>
            <a:xfrm>
              <a:off x="15947640" y="7597458"/>
              <a:ext cx="392523" cy="338988"/>
            </a:xfrm>
            <a:prstGeom prst="rect"/>
          </p:spPr>
        </p:pic>
        <p:pic>
          <p:nvPicPr>
            <p:cNvPr id="2097244" name="object 57"/>
            <p:cNvPicPr>
              <a:picLocks/>
            </p:cNvPicPr>
            <p:nvPr/>
          </p:nvPicPr>
          <p:blipFill>
            <a:blip xmlns:r="http://schemas.openxmlformats.org/officeDocument/2006/relationships" r:embed="rId45" cstate="print"/>
            <a:stretch>
              <a:fillRect/>
            </a:stretch>
          </p:blipFill>
          <p:spPr>
            <a:xfrm>
              <a:off x="15755843" y="7420753"/>
              <a:ext cx="142531" cy="24800"/>
            </a:xfrm>
            <a:prstGeom prst="rect"/>
          </p:spPr>
        </p:pic>
        <p:pic>
          <p:nvPicPr>
            <p:cNvPr id="2097245" name="object 58"/>
            <p:cNvPicPr>
              <a:picLocks/>
            </p:cNvPicPr>
            <p:nvPr/>
          </p:nvPicPr>
          <p:blipFill>
            <a:blip xmlns:r="http://schemas.openxmlformats.org/officeDocument/2006/relationships" r:embed="rId46" cstate="print"/>
            <a:stretch>
              <a:fillRect/>
            </a:stretch>
          </p:blipFill>
          <p:spPr>
            <a:xfrm>
              <a:off x="15981910" y="7606429"/>
              <a:ext cx="343870" cy="297372"/>
            </a:xfrm>
            <a:prstGeom prst="rect"/>
          </p:spPr>
        </p:pic>
        <p:pic>
          <p:nvPicPr>
            <p:cNvPr id="2097246" name="object 59"/>
            <p:cNvPicPr>
              <a:picLocks/>
            </p:cNvPicPr>
            <p:nvPr/>
          </p:nvPicPr>
          <p:blipFill>
            <a:blip xmlns:r="http://schemas.openxmlformats.org/officeDocument/2006/relationships" r:embed="rId47" cstate="print"/>
            <a:stretch>
              <a:fillRect/>
            </a:stretch>
          </p:blipFill>
          <p:spPr>
            <a:xfrm>
              <a:off x="15592533" y="7428081"/>
              <a:ext cx="654741" cy="292111"/>
            </a:xfrm>
            <a:prstGeom prst="rect"/>
          </p:spPr>
        </p:pic>
        <p:pic>
          <p:nvPicPr>
            <p:cNvPr id="2097247" name="object 60"/>
            <p:cNvPicPr>
              <a:picLocks/>
            </p:cNvPicPr>
            <p:nvPr/>
          </p:nvPicPr>
          <p:blipFill>
            <a:blip xmlns:r="http://schemas.openxmlformats.org/officeDocument/2006/relationships" r:embed="rId48" cstate="print"/>
            <a:stretch>
              <a:fillRect/>
            </a:stretch>
          </p:blipFill>
          <p:spPr>
            <a:xfrm>
              <a:off x="15727545" y="7424698"/>
              <a:ext cx="568289" cy="207329"/>
            </a:xfrm>
            <a:prstGeom prst="rect"/>
          </p:spPr>
        </p:pic>
        <p:pic>
          <p:nvPicPr>
            <p:cNvPr id="2097248" name="object 61"/>
            <p:cNvPicPr>
              <a:picLocks/>
            </p:cNvPicPr>
            <p:nvPr/>
          </p:nvPicPr>
          <p:blipFill>
            <a:blip xmlns:r="http://schemas.openxmlformats.org/officeDocument/2006/relationships" r:embed="rId49" cstate="print"/>
            <a:stretch>
              <a:fillRect/>
            </a:stretch>
          </p:blipFill>
          <p:spPr>
            <a:xfrm>
              <a:off x="15784848" y="7330052"/>
              <a:ext cx="684733" cy="295446"/>
            </a:xfrm>
            <a:prstGeom prst="rect"/>
          </p:spPr>
        </p:pic>
        <p:pic>
          <p:nvPicPr>
            <p:cNvPr id="2097249" name="object 62"/>
            <p:cNvPicPr>
              <a:picLocks/>
            </p:cNvPicPr>
            <p:nvPr/>
          </p:nvPicPr>
          <p:blipFill>
            <a:blip xmlns:r="http://schemas.openxmlformats.org/officeDocument/2006/relationships" r:embed="rId50" cstate="print"/>
            <a:stretch>
              <a:fillRect/>
            </a:stretch>
          </p:blipFill>
          <p:spPr>
            <a:xfrm>
              <a:off x="15974952" y="7335266"/>
              <a:ext cx="543469" cy="179100"/>
            </a:xfrm>
            <a:prstGeom prst="rect"/>
          </p:spPr>
        </p:pic>
        <p:pic>
          <p:nvPicPr>
            <p:cNvPr id="2097250" name="object 63"/>
            <p:cNvPicPr>
              <a:picLocks/>
            </p:cNvPicPr>
            <p:nvPr/>
          </p:nvPicPr>
          <p:blipFill>
            <a:blip xmlns:r="http://schemas.openxmlformats.org/officeDocument/2006/relationships" r:embed="rId51" cstate="print"/>
            <a:stretch>
              <a:fillRect/>
            </a:stretch>
          </p:blipFill>
          <p:spPr>
            <a:xfrm>
              <a:off x="16150341" y="7499054"/>
              <a:ext cx="189823" cy="126398"/>
            </a:xfrm>
            <a:prstGeom prst="rect"/>
          </p:spPr>
        </p:pic>
        <p:pic>
          <p:nvPicPr>
            <p:cNvPr id="2097251" name="object 64"/>
            <p:cNvPicPr>
              <a:picLocks/>
            </p:cNvPicPr>
            <p:nvPr/>
          </p:nvPicPr>
          <p:blipFill>
            <a:blip xmlns:r="http://schemas.openxmlformats.org/officeDocument/2006/relationships" r:embed="rId52" cstate="print"/>
            <a:stretch>
              <a:fillRect/>
            </a:stretch>
          </p:blipFill>
          <p:spPr>
            <a:xfrm>
              <a:off x="15806706" y="7422255"/>
              <a:ext cx="217700" cy="40395"/>
            </a:xfrm>
            <a:prstGeom prst="rect"/>
          </p:spPr>
        </p:pic>
        <p:pic>
          <p:nvPicPr>
            <p:cNvPr id="2097252" name="object 65"/>
            <p:cNvPicPr>
              <a:picLocks/>
            </p:cNvPicPr>
            <p:nvPr/>
          </p:nvPicPr>
          <p:blipFill>
            <a:blip xmlns:r="http://schemas.openxmlformats.org/officeDocument/2006/relationships" r:embed="rId53" cstate="print"/>
            <a:stretch>
              <a:fillRect/>
            </a:stretch>
          </p:blipFill>
          <p:spPr>
            <a:xfrm>
              <a:off x="15806801" y="7422303"/>
              <a:ext cx="533362" cy="203148"/>
            </a:xfrm>
            <a:prstGeom prst="rect"/>
          </p:spPr>
        </p:pic>
        <p:pic>
          <p:nvPicPr>
            <p:cNvPr id="2097253" name="object 66"/>
            <p:cNvPicPr>
              <a:picLocks/>
            </p:cNvPicPr>
            <p:nvPr/>
          </p:nvPicPr>
          <p:blipFill>
            <a:blip xmlns:r="http://schemas.openxmlformats.org/officeDocument/2006/relationships" r:embed="rId54" cstate="print"/>
            <a:stretch>
              <a:fillRect/>
            </a:stretch>
          </p:blipFill>
          <p:spPr>
            <a:xfrm>
              <a:off x="15898374" y="7445553"/>
              <a:ext cx="427734" cy="151904"/>
            </a:xfrm>
            <a:prstGeom prst="rect"/>
          </p:spPr>
        </p:pic>
        <p:pic>
          <p:nvPicPr>
            <p:cNvPr id="2097254" name="object 67"/>
            <p:cNvPicPr>
              <a:picLocks/>
            </p:cNvPicPr>
            <p:nvPr/>
          </p:nvPicPr>
          <p:blipFill>
            <a:blip xmlns:r="http://schemas.openxmlformats.org/officeDocument/2006/relationships" r:embed="rId55" cstate="print"/>
            <a:stretch>
              <a:fillRect/>
            </a:stretch>
          </p:blipFill>
          <p:spPr>
            <a:xfrm>
              <a:off x="14733870" y="7544051"/>
              <a:ext cx="1321560" cy="462475"/>
            </a:xfrm>
            <a:prstGeom prst="rect"/>
          </p:spPr>
        </p:pic>
        <p:pic>
          <p:nvPicPr>
            <p:cNvPr id="2097255" name="object 68"/>
            <p:cNvPicPr>
              <a:picLocks/>
            </p:cNvPicPr>
            <p:nvPr/>
          </p:nvPicPr>
          <p:blipFill>
            <a:blip xmlns:r="http://schemas.openxmlformats.org/officeDocument/2006/relationships" r:embed="rId56" cstate="print"/>
            <a:stretch>
              <a:fillRect/>
            </a:stretch>
          </p:blipFill>
          <p:spPr>
            <a:xfrm>
              <a:off x="14662181" y="7500651"/>
              <a:ext cx="708471" cy="225036"/>
            </a:xfrm>
            <a:prstGeom prst="rect"/>
          </p:spPr>
        </p:pic>
      </p:grpSp>
      <p:grpSp>
        <p:nvGrpSpPr>
          <p:cNvPr id="89" name="object 69"/>
          <p:cNvGrpSpPr/>
          <p:nvPr/>
        </p:nvGrpSpPr>
        <p:grpSpPr>
          <a:xfrm>
            <a:off x="12222025" y="3910666"/>
            <a:ext cx="4772025" cy="4112895"/>
            <a:chOff x="12222025" y="3910666"/>
            <a:chExt cx="4772025" cy="4112895"/>
          </a:xfrm>
        </p:grpSpPr>
        <p:pic>
          <p:nvPicPr>
            <p:cNvPr id="2097256" name="object 70"/>
            <p:cNvPicPr>
              <a:picLocks/>
            </p:cNvPicPr>
            <p:nvPr/>
          </p:nvPicPr>
          <p:blipFill>
            <a:blip xmlns:r="http://schemas.openxmlformats.org/officeDocument/2006/relationships" r:embed="rId57" cstate="print"/>
            <a:stretch>
              <a:fillRect/>
            </a:stretch>
          </p:blipFill>
          <p:spPr>
            <a:xfrm>
              <a:off x="14082278" y="7460302"/>
              <a:ext cx="301563" cy="203196"/>
            </a:xfrm>
            <a:prstGeom prst="rect"/>
          </p:spPr>
        </p:pic>
        <p:pic>
          <p:nvPicPr>
            <p:cNvPr id="2097257" name="object 71"/>
            <p:cNvPicPr>
              <a:picLocks/>
            </p:cNvPicPr>
            <p:nvPr/>
          </p:nvPicPr>
          <p:blipFill>
            <a:blip xmlns:r="http://schemas.openxmlformats.org/officeDocument/2006/relationships" r:embed="rId58" cstate="print"/>
            <a:stretch>
              <a:fillRect/>
            </a:stretch>
          </p:blipFill>
          <p:spPr>
            <a:xfrm>
              <a:off x="13156580" y="7171102"/>
              <a:ext cx="1577290" cy="672060"/>
            </a:xfrm>
            <a:prstGeom prst="rect"/>
          </p:spPr>
        </p:pic>
        <p:pic>
          <p:nvPicPr>
            <p:cNvPr id="2097258" name="object 72"/>
            <p:cNvPicPr>
              <a:picLocks/>
            </p:cNvPicPr>
            <p:nvPr/>
          </p:nvPicPr>
          <p:blipFill>
            <a:blip xmlns:r="http://schemas.openxmlformats.org/officeDocument/2006/relationships" r:embed="rId59" cstate="print"/>
            <a:stretch>
              <a:fillRect/>
            </a:stretch>
          </p:blipFill>
          <p:spPr>
            <a:xfrm>
              <a:off x="12351046" y="6896323"/>
              <a:ext cx="973167" cy="355287"/>
            </a:xfrm>
            <a:prstGeom prst="rect"/>
          </p:spPr>
        </p:pic>
        <p:pic>
          <p:nvPicPr>
            <p:cNvPr id="2097259" name="object 73"/>
            <p:cNvPicPr>
              <a:picLocks/>
            </p:cNvPicPr>
            <p:nvPr/>
          </p:nvPicPr>
          <p:blipFill>
            <a:blip xmlns:r="http://schemas.openxmlformats.org/officeDocument/2006/relationships" r:embed="rId60" cstate="print"/>
            <a:stretch>
              <a:fillRect/>
            </a:stretch>
          </p:blipFill>
          <p:spPr>
            <a:xfrm>
              <a:off x="14627595" y="7587077"/>
              <a:ext cx="1402452" cy="393522"/>
            </a:xfrm>
            <a:prstGeom prst="rect"/>
          </p:spPr>
        </p:pic>
        <p:pic>
          <p:nvPicPr>
            <p:cNvPr id="2097260" name="object 74"/>
            <p:cNvPicPr>
              <a:picLocks/>
            </p:cNvPicPr>
            <p:nvPr/>
          </p:nvPicPr>
          <p:blipFill>
            <a:blip xmlns:r="http://schemas.openxmlformats.org/officeDocument/2006/relationships" r:embed="rId61" cstate="print"/>
            <a:stretch>
              <a:fillRect/>
            </a:stretch>
          </p:blipFill>
          <p:spPr>
            <a:xfrm>
              <a:off x="12429481" y="4003292"/>
              <a:ext cx="1522347" cy="3152779"/>
            </a:xfrm>
            <a:prstGeom prst="rect"/>
          </p:spPr>
        </p:pic>
        <p:pic>
          <p:nvPicPr>
            <p:cNvPr id="2097261" name="object 75"/>
            <p:cNvPicPr>
              <a:picLocks/>
            </p:cNvPicPr>
            <p:nvPr/>
          </p:nvPicPr>
          <p:blipFill>
            <a:blip xmlns:r="http://schemas.openxmlformats.org/officeDocument/2006/relationships" r:embed="rId62" cstate="print"/>
            <a:stretch>
              <a:fillRect/>
            </a:stretch>
          </p:blipFill>
          <p:spPr>
            <a:xfrm>
              <a:off x="13864393" y="4009211"/>
              <a:ext cx="69666" cy="333633"/>
            </a:xfrm>
            <a:prstGeom prst="rect"/>
          </p:spPr>
        </p:pic>
        <p:pic>
          <p:nvPicPr>
            <p:cNvPr id="2097262" name="object 76"/>
            <p:cNvPicPr>
              <a:picLocks/>
            </p:cNvPicPr>
            <p:nvPr/>
          </p:nvPicPr>
          <p:blipFill>
            <a:blip xmlns:r="http://schemas.openxmlformats.org/officeDocument/2006/relationships" r:embed="rId63" cstate="print"/>
            <a:stretch>
              <a:fillRect/>
            </a:stretch>
          </p:blipFill>
          <p:spPr>
            <a:xfrm>
              <a:off x="12371295" y="6358365"/>
              <a:ext cx="388762" cy="752943"/>
            </a:xfrm>
            <a:prstGeom prst="rect"/>
          </p:spPr>
        </p:pic>
        <p:pic>
          <p:nvPicPr>
            <p:cNvPr id="2097263" name="object 77"/>
            <p:cNvPicPr>
              <a:picLocks/>
            </p:cNvPicPr>
            <p:nvPr/>
          </p:nvPicPr>
          <p:blipFill>
            <a:blip xmlns:r="http://schemas.openxmlformats.org/officeDocument/2006/relationships" r:embed="rId64" cstate="print"/>
            <a:stretch>
              <a:fillRect/>
            </a:stretch>
          </p:blipFill>
          <p:spPr>
            <a:xfrm>
              <a:off x="12689122" y="4152096"/>
              <a:ext cx="227852" cy="1600063"/>
            </a:xfrm>
            <a:prstGeom prst="rect"/>
          </p:spPr>
        </p:pic>
        <p:pic>
          <p:nvPicPr>
            <p:cNvPr id="2097264" name="object 78"/>
            <p:cNvPicPr>
              <a:picLocks/>
            </p:cNvPicPr>
            <p:nvPr/>
          </p:nvPicPr>
          <p:blipFill>
            <a:blip xmlns:r="http://schemas.openxmlformats.org/officeDocument/2006/relationships" r:embed="rId65" cstate="print"/>
            <a:stretch>
              <a:fillRect/>
            </a:stretch>
          </p:blipFill>
          <p:spPr>
            <a:xfrm>
              <a:off x="12912317" y="4542706"/>
              <a:ext cx="313177" cy="1910634"/>
            </a:xfrm>
            <a:prstGeom prst="rect"/>
          </p:spPr>
        </p:pic>
        <p:pic>
          <p:nvPicPr>
            <p:cNvPr id="2097265" name="object 79"/>
            <p:cNvPicPr>
              <a:picLocks/>
            </p:cNvPicPr>
            <p:nvPr/>
          </p:nvPicPr>
          <p:blipFill>
            <a:blip xmlns:r="http://schemas.openxmlformats.org/officeDocument/2006/relationships" r:embed="rId66" cstate="print"/>
            <a:stretch>
              <a:fillRect/>
            </a:stretch>
          </p:blipFill>
          <p:spPr>
            <a:xfrm>
              <a:off x="13021023" y="4276005"/>
              <a:ext cx="478673" cy="2149575"/>
            </a:xfrm>
            <a:prstGeom prst="rect"/>
          </p:spPr>
        </p:pic>
        <p:pic>
          <p:nvPicPr>
            <p:cNvPr id="2097266" name="object 80"/>
            <p:cNvPicPr>
              <a:picLocks/>
            </p:cNvPicPr>
            <p:nvPr/>
          </p:nvPicPr>
          <p:blipFill>
            <a:blip xmlns:r="http://schemas.openxmlformats.org/officeDocument/2006/relationships" r:embed="rId67" cstate="print"/>
            <a:stretch>
              <a:fillRect/>
            </a:stretch>
          </p:blipFill>
          <p:spPr>
            <a:xfrm>
              <a:off x="12982458" y="4633876"/>
              <a:ext cx="218638" cy="1781934"/>
            </a:xfrm>
            <a:prstGeom prst="rect"/>
          </p:spPr>
        </p:pic>
        <p:pic>
          <p:nvPicPr>
            <p:cNvPr id="2097267" name="object 81"/>
            <p:cNvPicPr>
              <a:picLocks/>
            </p:cNvPicPr>
            <p:nvPr/>
          </p:nvPicPr>
          <p:blipFill>
            <a:blip xmlns:r="http://schemas.openxmlformats.org/officeDocument/2006/relationships" r:embed="rId68" cstate="print"/>
            <a:stretch>
              <a:fillRect/>
            </a:stretch>
          </p:blipFill>
          <p:spPr>
            <a:xfrm>
              <a:off x="12760058" y="7085569"/>
              <a:ext cx="1305061" cy="178817"/>
            </a:xfrm>
            <a:prstGeom prst="rect"/>
          </p:spPr>
        </p:pic>
        <p:pic>
          <p:nvPicPr>
            <p:cNvPr id="2097268" name="object 82"/>
            <p:cNvPicPr>
              <a:picLocks/>
            </p:cNvPicPr>
            <p:nvPr/>
          </p:nvPicPr>
          <p:blipFill>
            <a:blip xmlns:r="http://schemas.openxmlformats.org/officeDocument/2006/relationships" r:embed="rId69" cstate="print"/>
            <a:stretch>
              <a:fillRect/>
            </a:stretch>
          </p:blipFill>
          <p:spPr>
            <a:xfrm>
              <a:off x="12448437" y="6948790"/>
              <a:ext cx="708142" cy="255380"/>
            </a:xfrm>
            <a:prstGeom prst="rect"/>
          </p:spPr>
        </p:pic>
        <p:pic>
          <p:nvPicPr>
            <p:cNvPr id="2097269" name="object 83"/>
            <p:cNvPicPr>
              <a:picLocks/>
            </p:cNvPicPr>
            <p:nvPr/>
          </p:nvPicPr>
          <p:blipFill>
            <a:blip xmlns:r="http://schemas.openxmlformats.org/officeDocument/2006/relationships" r:embed="rId70" cstate="print"/>
            <a:stretch>
              <a:fillRect/>
            </a:stretch>
          </p:blipFill>
          <p:spPr>
            <a:xfrm>
              <a:off x="15370652" y="7481299"/>
              <a:ext cx="251873" cy="62752"/>
            </a:xfrm>
            <a:prstGeom prst="rect"/>
          </p:spPr>
        </p:pic>
        <p:pic>
          <p:nvPicPr>
            <p:cNvPr id="2097270" name="object 84"/>
            <p:cNvPicPr>
              <a:picLocks/>
            </p:cNvPicPr>
            <p:nvPr/>
          </p:nvPicPr>
          <p:blipFill>
            <a:blip xmlns:r="http://schemas.openxmlformats.org/officeDocument/2006/relationships" r:embed="rId71" cstate="print"/>
            <a:stretch>
              <a:fillRect/>
            </a:stretch>
          </p:blipFill>
          <p:spPr>
            <a:xfrm>
              <a:off x="15288340" y="7506334"/>
              <a:ext cx="732351" cy="334808"/>
            </a:xfrm>
            <a:prstGeom prst="rect"/>
          </p:spPr>
        </p:pic>
        <p:pic>
          <p:nvPicPr>
            <p:cNvPr id="2097271" name="object 85"/>
            <p:cNvPicPr>
              <a:picLocks/>
            </p:cNvPicPr>
            <p:nvPr/>
          </p:nvPicPr>
          <p:blipFill>
            <a:blip xmlns:r="http://schemas.openxmlformats.org/officeDocument/2006/relationships" r:embed="rId72" cstate="print"/>
            <a:stretch>
              <a:fillRect/>
            </a:stretch>
          </p:blipFill>
          <p:spPr>
            <a:xfrm>
              <a:off x="15270807" y="7725688"/>
              <a:ext cx="726992" cy="211039"/>
            </a:xfrm>
            <a:prstGeom prst="rect"/>
          </p:spPr>
        </p:pic>
        <p:pic>
          <p:nvPicPr>
            <p:cNvPr id="2097272" name="object 86"/>
            <p:cNvPicPr>
              <a:picLocks/>
            </p:cNvPicPr>
            <p:nvPr/>
          </p:nvPicPr>
          <p:blipFill>
            <a:blip xmlns:r="http://schemas.openxmlformats.org/officeDocument/2006/relationships" r:embed="rId73" cstate="print"/>
            <a:stretch>
              <a:fillRect/>
            </a:stretch>
          </p:blipFill>
          <p:spPr>
            <a:xfrm>
              <a:off x="14012188" y="5659862"/>
              <a:ext cx="1770874" cy="1890907"/>
            </a:xfrm>
            <a:prstGeom prst="rect"/>
          </p:spPr>
        </p:pic>
        <p:pic>
          <p:nvPicPr>
            <p:cNvPr id="2097273" name="object 87"/>
            <p:cNvPicPr>
              <a:picLocks/>
            </p:cNvPicPr>
            <p:nvPr/>
          </p:nvPicPr>
          <p:blipFill>
            <a:blip xmlns:r="http://schemas.openxmlformats.org/officeDocument/2006/relationships" r:embed="rId74" cstate="print"/>
            <a:stretch>
              <a:fillRect/>
            </a:stretch>
          </p:blipFill>
          <p:spPr>
            <a:xfrm>
              <a:off x="13934059" y="4342845"/>
              <a:ext cx="1907059" cy="2839860"/>
            </a:xfrm>
            <a:prstGeom prst="rect"/>
          </p:spPr>
        </p:pic>
        <p:pic>
          <p:nvPicPr>
            <p:cNvPr id="2097274" name="object 88"/>
            <p:cNvPicPr>
              <a:picLocks/>
            </p:cNvPicPr>
            <p:nvPr/>
          </p:nvPicPr>
          <p:blipFill>
            <a:blip xmlns:r="http://schemas.openxmlformats.org/officeDocument/2006/relationships" r:embed="rId75" cstate="print"/>
            <a:stretch>
              <a:fillRect/>
            </a:stretch>
          </p:blipFill>
          <p:spPr>
            <a:xfrm>
              <a:off x="15305686" y="7353162"/>
              <a:ext cx="219250" cy="147488"/>
            </a:xfrm>
            <a:prstGeom prst="rect"/>
          </p:spPr>
        </p:pic>
        <p:pic>
          <p:nvPicPr>
            <p:cNvPr id="2097275" name="object 89"/>
            <p:cNvPicPr>
              <a:picLocks/>
            </p:cNvPicPr>
            <p:nvPr/>
          </p:nvPicPr>
          <p:blipFill>
            <a:blip xmlns:r="http://schemas.openxmlformats.org/officeDocument/2006/relationships" r:embed="rId76" cstate="print"/>
            <a:stretch>
              <a:fillRect/>
            </a:stretch>
          </p:blipFill>
          <p:spPr>
            <a:xfrm>
              <a:off x="14684370" y="7401729"/>
              <a:ext cx="671333" cy="258716"/>
            </a:xfrm>
            <a:prstGeom prst="rect"/>
          </p:spPr>
        </p:pic>
        <p:pic>
          <p:nvPicPr>
            <p:cNvPr id="2097276" name="object 90"/>
            <p:cNvPicPr>
              <a:picLocks/>
            </p:cNvPicPr>
            <p:nvPr/>
          </p:nvPicPr>
          <p:blipFill>
            <a:blip xmlns:r="http://schemas.openxmlformats.org/officeDocument/2006/relationships" r:embed="rId77" cstate="print"/>
            <a:stretch>
              <a:fillRect/>
            </a:stretch>
          </p:blipFill>
          <p:spPr>
            <a:xfrm>
              <a:off x="14065120" y="7176646"/>
              <a:ext cx="468444" cy="322454"/>
            </a:xfrm>
            <a:prstGeom prst="rect"/>
          </p:spPr>
        </p:pic>
        <p:pic>
          <p:nvPicPr>
            <p:cNvPr id="2097277" name="object 91"/>
            <p:cNvPicPr>
              <a:picLocks/>
            </p:cNvPicPr>
            <p:nvPr/>
          </p:nvPicPr>
          <p:blipFill>
            <a:blip xmlns:r="http://schemas.openxmlformats.org/officeDocument/2006/relationships" r:embed="rId78" cstate="print"/>
            <a:stretch>
              <a:fillRect/>
            </a:stretch>
          </p:blipFill>
          <p:spPr>
            <a:xfrm>
              <a:off x="13300097" y="4058718"/>
              <a:ext cx="927627" cy="3117927"/>
            </a:xfrm>
            <a:prstGeom prst="rect"/>
          </p:spPr>
        </p:pic>
        <p:pic>
          <p:nvPicPr>
            <p:cNvPr id="2097278" name="object 92"/>
            <p:cNvPicPr>
              <a:picLocks/>
            </p:cNvPicPr>
            <p:nvPr/>
          </p:nvPicPr>
          <p:blipFill>
            <a:blip xmlns:r="http://schemas.openxmlformats.org/officeDocument/2006/relationships" r:embed="rId79" cstate="print"/>
            <a:stretch>
              <a:fillRect/>
            </a:stretch>
          </p:blipFill>
          <p:spPr>
            <a:xfrm>
              <a:off x="13864157" y="4065576"/>
              <a:ext cx="148031" cy="1594285"/>
            </a:xfrm>
            <a:prstGeom prst="rect"/>
          </p:spPr>
        </p:pic>
        <p:pic>
          <p:nvPicPr>
            <p:cNvPr id="2097279" name="object 93"/>
            <p:cNvPicPr>
              <a:picLocks/>
            </p:cNvPicPr>
            <p:nvPr/>
          </p:nvPicPr>
          <p:blipFill>
            <a:blip xmlns:r="http://schemas.openxmlformats.org/officeDocument/2006/relationships" r:embed="rId80" cstate="print"/>
            <a:stretch>
              <a:fillRect/>
            </a:stretch>
          </p:blipFill>
          <p:spPr>
            <a:xfrm>
              <a:off x="13307055" y="4193384"/>
              <a:ext cx="380913" cy="2138772"/>
            </a:xfrm>
            <a:prstGeom prst="rect"/>
          </p:spPr>
        </p:pic>
        <p:pic>
          <p:nvPicPr>
            <p:cNvPr id="2097280" name="object 94"/>
            <p:cNvPicPr>
              <a:picLocks/>
            </p:cNvPicPr>
            <p:nvPr/>
          </p:nvPicPr>
          <p:blipFill>
            <a:blip xmlns:r="http://schemas.openxmlformats.org/officeDocument/2006/relationships" r:embed="rId81" cstate="print"/>
            <a:stretch>
              <a:fillRect/>
            </a:stretch>
          </p:blipFill>
          <p:spPr>
            <a:xfrm>
              <a:off x="13951829" y="7115207"/>
              <a:ext cx="134539" cy="93989"/>
            </a:xfrm>
            <a:prstGeom prst="rect"/>
          </p:spPr>
        </p:pic>
        <p:pic>
          <p:nvPicPr>
            <p:cNvPr id="2097281" name="object 95"/>
            <p:cNvPicPr>
              <a:picLocks/>
            </p:cNvPicPr>
            <p:nvPr/>
          </p:nvPicPr>
          <p:blipFill>
            <a:blip xmlns:r="http://schemas.openxmlformats.org/officeDocument/2006/relationships" r:embed="rId82" cstate="print"/>
            <a:stretch>
              <a:fillRect/>
            </a:stretch>
          </p:blipFill>
          <p:spPr>
            <a:xfrm>
              <a:off x="12222025" y="3910666"/>
              <a:ext cx="4771424" cy="4112290"/>
            </a:xfrm>
            <a:prstGeom prst="rect"/>
          </p:spPr>
        </p:pic>
      </p:grpSp>
      <p:sp>
        <p:nvSpPr>
          <p:cNvPr id="1048737" name="object 96"/>
          <p:cNvSpPr txBox="1"/>
          <p:nvPr/>
        </p:nvSpPr>
        <p:spPr>
          <a:xfrm>
            <a:off x="6369316" y="2847395"/>
            <a:ext cx="1520190" cy="49949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640">
                <a:latin typeface="Times New Roman"/>
                <a:cs typeface="Times New Roman"/>
              </a:rPr>
              <a:t>-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object 2"/>
          <p:cNvSpPr txBox="1">
            <a:spLocks noGrp="1"/>
          </p:cNvSpPr>
          <p:nvPr>
            <p:ph type="title"/>
          </p:nvPr>
        </p:nvSpPr>
        <p:spPr>
          <a:xfrm>
            <a:off x="1279092" y="3304260"/>
            <a:ext cx="15730219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0">
                <a:latin typeface="Times New Roman"/>
                <a:cs typeface="Times New Roman"/>
              </a:rPr>
              <a:t>KIRKAYAK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098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59"/>
                </a:lnTo>
                <a:lnTo>
                  <a:pt x="2263533" y="1561782"/>
                </a:lnTo>
                <a:lnTo>
                  <a:pt x="2260181" y="1609648"/>
                </a:lnTo>
                <a:lnTo>
                  <a:pt x="2243239" y="1660461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41"/>
                </a:lnTo>
                <a:lnTo>
                  <a:pt x="2321280" y="1612049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81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16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43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17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21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17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27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82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62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52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7997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46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39"/>
                </a:lnTo>
                <a:lnTo>
                  <a:pt x="1705279" y="2097201"/>
                </a:lnTo>
                <a:lnTo>
                  <a:pt x="1757768" y="2110257"/>
                </a:lnTo>
                <a:lnTo>
                  <a:pt x="1812099" y="2118842"/>
                </a:lnTo>
                <a:lnTo>
                  <a:pt x="1861007" y="2122576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57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55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08"/>
                </a:lnTo>
                <a:lnTo>
                  <a:pt x="2376322" y="741108"/>
                </a:lnTo>
                <a:lnTo>
                  <a:pt x="2387092" y="691553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80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42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282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60719" y="3460450"/>
            <a:ext cx="4402786" cy="4089399"/>
          </a:xfrm>
          <a:prstGeom prst="rect"/>
        </p:spPr>
      </p:pic>
      <p:pic>
        <p:nvPicPr>
          <p:cNvPr id="2097283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1880782" y="1363680"/>
            <a:ext cx="5264199" cy="6638924"/>
          </a:xfrm>
          <a:prstGeom prst="rect"/>
        </p:spPr>
      </p:pic>
      <p:sp>
        <p:nvSpPr>
          <p:cNvPr id="1048740" name="object 5"/>
          <p:cNvSpPr txBox="1"/>
          <p:nvPr/>
        </p:nvSpPr>
        <p:spPr>
          <a:xfrm>
            <a:off x="1019820" y="3007694"/>
            <a:ext cx="4756773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  <a:tabLst>
                <a:tab algn="l" pos="7127875"/>
              </a:tabLst>
            </a:pPr>
            <a:r>
              <a:rPr dirty="0" sz="33400" spc="-250">
                <a:latin typeface="Times New Roman"/>
                <a:cs typeface="Times New Roman"/>
              </a:rPr>
              <a:t>B</a:t>
            </a:r>
            <a:r>
              <a:rPr dirty="0" sz="33400" spc="-250">
                <a:latin typeface="Times New Roman"/>
                <a:cs typeface="Times New Roman"/>
              </a:rPr>
              <a:t>	</a:t>
            </a:r>
            <a:endParaRPr sz="33400">
              <a:latin typeface="Times New Roman"/>
              <a:cs typeface="Times New Roman"/>
            </a:endParaRPr>
          </a:p>
        </p:txBody>
      </p:sp>
      <p:sp>
        <p:nvSpPr>
          <p:cNvPr id="1048845" name="object 5"/>
          <p:cNvSpPr txBox="1"/>
          <p:nvPr/>
        </p:nvSpPr>
        <p:spPr>
          <a:xfrm>
            <a:off x="8590936" y="3007694"/>
            <a:ext cx="3997649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  <a:tabLst>
                <a:tab algn="l" pos="7127875"/>
              </a:tabLst>
            </a:pPr>
            <a:r>
              <a:rPr altLang="tr" sz="33400" lang="en-US">
                <a:latin typeface="Times New Roman"/>
                <a:cs typeface="Times New Roman"/>
              </a:rPr>
              <a:t>D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object 2"/>
          <p:cNvSpPr txBox="1">
            <a:spLocks noGrp="1"/>
          </p:cNvSpPr>
          <p:nvPr>
            <p:ph type="title"/>
          </p:nvPr>
        </p:nvSpPr>
        <p:spPr>
          <a:xfrm>
            <a:off x="2899281" y="3304260"/>
            <a:ext cx="12489815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75">
                <a:latin typeface="Times New Roman"/>
                <a:cs typeface="Times New Roman"/>
              </a:rPr>
              <a:t>B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35">
                <a:latin typeface="Times New Roman"/>
                <a:cs typeface="Times New Roman"/>
              </a:rPr>
              <a:t>Ğ</a:t>
            </a:r>
            <a:r>
              <a:rPr dirty="0" spc="780">
                <a:latin typeface="Times New Roman"/>
                <a:cs typeface="Times New Roman"/>
              </a:rPr>
              <a:t>D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1695">
                <a:latin typeface="Times New Roman"/>
                <a:cs typeface="Times New Roman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0" y="0"/>
            <a:ext cx="8021955" cy="8027670"/>
            <a:chOff x="0" y="0"/>
            <a:chExt cx="8021955" cy="8027670"/>
          </a:xfrm>
        </p:grpSpPr>
        <p:sp>
          <p:nvSpPr>
            <p:cNvPr id="1048742" name="object 3"/>
            <p:cNvSpPr/>
            <p:nvPr/>
          </p:nvSpPr>
          <p:spPr>
            <a:xfrm>
              <a:off x="0" y="11"/>
              <a:ext cx="3155315" cy="2360930"/>
            </a:xfrm>
            <a:custGeom>
              <a:avLst/>
              <a:ahLst/>
              <a:rect l="l" t="t" r="r" b="b"/>
              <a:pathLst>
                <a:path w="3155315" h="2360930">
                  <a:moveTo>
                    <a:pt x="2325192" y="1567281"/>
                  </a:moveTo>
                  <a:lnTo>
                    <a:pt x="2323134" y="1521358"/>
                  </a:lnTo>
                  <a:lnTo>
                    <a:pt x="2313927" y="1477111"/>
                  </a:lnTo>
                  <a:lnTo>
                    <a:pt x="2296350" y="1437335"/>
                  </a:lnTo>
                  <a:lnTo>
                    <a:pt x="2269236" y="1404886"/>
                  </a:lnTo>
                  <a:lnTo>
                    <a:pt x="2246909" y="1399006"/>
                  </a:lnTo>
                  <a:lnTo>
                    <a:pt x="2238514" y="1404899"/>
                  </a:lnTo>
                  <a:lnTo>
                    <a:pt x="2236838" y="1417662"/>
                  </a:lnTo>
                  <a:lnTo>
                    <a:pt x="2247366" y="1467637"/>
                  </a:lnTo>
                  <a:lnTo>
                    <a:pt x="2257755" y="1515071"/>
                  </a:lnTo>
                  <a:lnTo>
                    <a:pt x="2263533" y="1561795"/>
                  </a:lnTo>
                  <a:lnTo>
                    <a:pt x="2260181" y="1609648"/>
                  </a:lnTo>
                  <a:lnTo>
                    <a:pt x="2243239" y="1660461"/>
                  </a:lnTo>
                  <a:lnTo>
                    <a:pt x="2215959" y="1702790"/>
                  </a:lnTo>
                  <a:lnTo>
                    <a:pt x="2181593" y="1737956"/>
                  </a:lnTo>
                  <a:lnTo>
                    <a:pt x="2143798" y="1769833"/>
                  </a:lnTo>
                  <a:lnTo>
                    <a:pt x="2106257" y="1802307"/>
                  </a:lnTo>
                  <a:lnTo>
                    <a:pt x="2072614" y="1839226"/>
                  </a:lnTo>
                  <a:lnTo>
                    <a:pt x="2069426" y="1853971"/>
                  </a:lnTo>
                  <a:lnTo>
                    <a:pt x="2075446" y="1869859"/>
                  </a:lnTo>
                  <a:lnTo>
                    <a:pt x="2087283" y="1879993"/>
                  </a:lnTo>
                  <a:lnTo>
                    <a:pt x="2101494" y="1877466"/>
                  </a:lnTo>
                  <a:lnTo>
                    <a:pt x="2139543" y="1849247"/>
                  </a:lnTo>
                  <a:lnTo>
                    <a:pt x="2176551" y="1823059"/>
                  </a:lnTo>
                  <a:lnTo>
                    <a:pt x="2211552" y="1796935"/>
                  </a:lnTo>
                  <a:lnTo>
                    <a:pt x="2243607" y="1768843"/>
                  </a:lnTo>
                  <a:lnTo>
                    <a:pt x="2271763" y="1736801"/>
                  </a:lnTo>
                  <a:lnTo>
                    <a:pt x="2295067" y="1698802"/>
                  </a:lnTo>
                  <a:lnTo>
                    <a:pt x="2312568" y="1652854"/>
                  </a:lnTo>
                  <a:lnTo>
                    <a:pt x="2321280" y="1612061"/>
                  </a:lnTo>
                  <a:lnTo>
                    <a:pt x="2325192" y="1567281"/>
                  </a:lnTo>
                  <a:close/>
                </a:path>
                <a:path w="3155315" h="2360930">
                  <a:moveTo>
                    <a:pt x="3155010" y="0"/>
                  </a:moveTo>
                  <a:lnTo>
                    <a:pt x="3066478" y="0"/>
                  </a:lnTo>
                  <a:lnTo>
                    <a:pt x="3061766" y="5994"/>
                  </a:lnTo>
                  <a:lnTo>
                    <a:pt x="3027946" y="41300"/>
                  </a:lnTo>
                  <a:lnTo>
                    <a:pt x="2990926" y="74155"/>
                  </a:lnTo>
                  <a:lnTo>
                    <a:pt x="2951442" y="104813"/>
                  </a:lnTo>
                  <a:lnTo>
                    <a:pt x="2910192" y="133540"/>
                  </a:lnTo>
                  <a:lnTo>
                    <a:pt x="2867888" y="160616"/>
                  </a:lnTo>
                  <a:lnTo>
                    <a:pt x="2825267" y="186309"/>
                  </a:lnTo>
                  <a:lnTo>
                    <a:pt x="2740037" y="236016"/>
                  </a:lnTo>
                  <a:lnTo>
                    <a:pt x="2698051" y="261442"/>
                  </a:lnTo>
                  <a:lnTo>
                    <a:pt x="2657221" y="287337"/>
                  </a:lnTo>
                  <a:lnTo>
                    <a:pt x="2617749" y="313829"/>
                  </a:lnTo>
                  <a:lnTo>
                    <a:pt x="2579827" y="341096"/>
                  </a:lnTo>
                  <a:lnTo>
                    <a:pt x="2543632" y="369265"/>
                  </a:lnTo>
                  <a:lnTo>
                    <a:pt x="2509355" y="398500"/>
                  </a:lnTo>
                  <a:lnTo>
                    <a:pt x="2477185" y="428955"/>
                  </a:lnTo>
                  <a:lnTo>
                    <a:pt x="2447302" y="460768"/>
                  </a:lnTo>
                  <a:lnTo>
                    <a:pt x="2419908" y="494106"/>
                  </a:lnTo>
                  <a:lnTo>
                    <a:pt x="2395169" y="529120"/>
                  </a:lnTo>
                  <a:lnTo>
                    <a:pt x="2373299" y="565950"/>
                  </a:lnTo>
                  <a:lnTo>
                    <a:pt x="2354465" y="604761"/>
                  </a:lnTo>
                  <a:lnTo>
                    <a:pt x="2338857" y="645693"/>
                  </a:lnTo>
                  <a:lnTo>
                    <a:pt x="2326665" y="688898"/>
                  </a:lnTo>
                  <a:lnTo>
                    <a:pt x="2318080" y="734542"/>
                  </a:lnTo>
                  <a:lnTo>
                    <a:pt x="2313279" y="782764"/>
                  </a:lnTo>
                  <a:lnTo>
                    <a:pt x="2312466" y="833729"/>
                  </a:lnTo>
                  <a:lnTo>
                    <a:pt x="2315807" y="887564"/>
                  </a:lnTo>
                  <a:lnTo>
                    <a:pt x="2320556" y="927468"/>
                  </a:lnTo>
                  <a:lnTo>
                    <a:pt x="2326805" y="968209"/>
                  </a:lnTo>
                  <a:lnTo>
                    <a:pt x="2334310" y="1009662"/>
                  </a:lnTo>
                  <a:lnTo>
                    <a:pt x="2342819" y="1051725"/>
                  </a:lnTo>
                  <a:lnTo>
                    <a:pt x="2352078" y="1094320"/>
                  </a:lnTo>
                  <a:lnTo>
                    <a:pt x="2361844" y="1137310"/>
                  </a:lnTo>
                  <a:lnTo>
                    <a:pt x="2371852" y="1180528"/>
                  </a:lnTo>
                  <a:lnTo>
                    <a:pt x="2381897" y="1224127"/>
                  </a:lnTo>
                  <a:lnTo>
                    <a:pt x="2391702" y="1267739"/>
                  </a:lnTo>
                  <a:lnTo>
                    <a:pt x="2401011" y="1311351"/>
                  </a:lnTo>
                  <a:lnTo>
                    <a:pt x="2409583" y="1354848"/>
                  </a:lnTo>
                  <a:lnTo>
                    <a:pt x="2417165" y="1398143"/>
                  </a:lnTo>
                  <a:lnTo>
                    <a:pt x="2423528" y="1441132"/>
                  </a:lnTo>
                  <a:lnTo>
                    <a:pt x="2428405" y="1483702"/>
                  </a:lnTo>
                  <a:lnTo>
                    <a:pt x="2431554" y="1525752"/>
                  </a:lnTo>
                  <a:lnTo>
                    <a:pt x="2432723" y="1567180"/>
                  </a:lnTo>
                  <a:lnTo>
                    <a:pt x="2431669" y="1607883"/>
                  </a:lnTo>
                  <a:lnTo>
                    <a:pt x="2428138" y="1647761"/>
                  </a:lnTo>
                  <a:lnTo>
                    <a:pt x="2421890" y="1686699"/>
                  </a:lnTo>
                  <a:lnTo>
                    <a:pt x="2412657" y="1724609"/>
                  </a:lnTo>
                  <a:lnTo>
                    <a:pt x="2400223" y="1761388"/>
                  </a:lnTo>
                  <a:lnTo>
                    <a:pt x="2384310" y="1796910"/>
                  </a:lnTo>
                  <a:lnTo>
                    <a:pt x="2364676" y="1831098"/>
                  </a:lnTo>
                  <a:lnTo>
                    <a:pt x="2341092" y="1863839"/>
                  </a:lnTo>
                  <a:lnTo>
                    <a:pt x="2313279" y="1895030"/>
                  </a:lnTo>
                  <a:lnTo>
                    <a:pt x="2281021" y="1924558"/>
                  </a:lnTo>
                  <a:lnTo>
                    <a:pt x="2244039" y="1952332"/>
                  </a:lnTo>
                  <a:lnTo>
                    <a:pt x="2202103" y="1978240"/>
                  </a:lnTo>
                  <a:lnTo>
                    <a:pt x="2154974" y="2002193"/>
                  </a:lnTo>
                  <a:lnTo>
                    <a:pt x="2107539" y="2021801"/>
                  </a:lnTo>
                  <a:lnTo>
                    <a:pt x="2060448" y="2036965"/>
                  </a:lnTo>
                  <a:lnTo>
                    <a:pt x="2013661" y="2047925"/>
                  </a:lnTo>
                  <a:lnTo>
                    <a:pt x="1967153" y="2054923"/>
                  </a:lnTo>
                  <a:lnTo>
                    <a:pt x="1920887" y="2058200"/>
                  </a:lnTo>
                  <a:lnTo>
                    <a:pt x="1874837" y="2057996"/>
                  </a:lnTo>
                  <a:lnTo>
                    <a:pt x="1828990" y="2054542"/>
                  </a:lnTo>
                  <a:lnTo>
                    <a:pt x="1783283" y="2048090"/>
                  </a:lnTo>
                  <a:lnTo>
                    <a:pt x="1737728" y="2038870"/>
                  </a:lnTo>
                  <a:lnTo>
                    <a:pt x="1692262" y="2027123"/>
                  </a:lnTo>
                  <a:lnTo>
                    <a:pt x="1646885" y="2013102"/>
                  </a:lnTo>
                  <a:lnTo>
                    <a:pt x="1601533" y="1997024"/>
                  </a:lnTo>
                  <a:lnTo>
                    <a:pt x="1556219" y="1979142"/>
                  </a:lnTo>
                  <a:lnTo>
                    <a:pt x="1500644" y="1955266"/>
                  </a:lnTo>
                  <a:lnTo>
                    <a:pt x="1475117" y="1944255"/>
                  </a:lnTo>
                  <a:lnTo>
                    <a:pt x="1438821" y="1930247"/>
                  </a:lnTo>
                  <a:lnTo>
                    <a:pt x="1402003" y="1917661"/>
                  </a:lnTo>
                  <a:lnTo>
                    <a:pt x="1364665" y="1906511"/>
                  </a:lnTo>
                  <a:lnTo>
                    <a:pt x="1326934" y="1896833"/>
                  </a:lnTo>
                  <a:lnTo>
                    <a:pt x="1288897" y="1888629"/>
                  </a:lnTo>
                  <a:lnTo>
                    <a:pt x="1250581" y="1881936"/>
                  </a:lnTo>
                  <a:lnTo>
                    <a:pt x="1211961" y="1876717"/>
                  </a:lnTo>
                  <a:lnTo>
                    <a:pt x="1173175" y="1873021"/>
                  </a:lnTo>
                  <a:lnTo>
                    <a:pt x="1134338" y="1870837"/>
                  </a:lnTo>
                  <a:lnTo>
                    <a:pt x="1095438" y="1870176"/>
                  </a:lnTo>
                  <a:lnTo>
                    <a:pt x="1056474" y="1871040"/>
                  </a:lnTo>
                  <a:lnTo>
                    <a:pt x="1017587" y="1873402"/>
                  </a:lnTo>
                  <a:lnTo>
                    <a:pt x="978877" y="1877288"/>
                  </a:lnTo>
                  <a:lnTo>
                    <a:pt x="940346" y="1882686"/>
                  </a:lnTo>
                  <a:lnTo>
                    <a:pt x="902004" y="1889594"/>
                  </a:lnTo>
                  <a:lnTo>
                    <a:pt x="853643" y="1899666"/>
                  </a:lnTo>
                  <a:lnTo>
                    <a:pt x="805967" y="1911375"/>
                  </a:lnTo>
                  <a:lnTo>
                    <a:pt x="758952" y="1924621"/>
                  </a:lnTo>
                  <a:lnTo>
                    <a:pt x="712520" y="1939290"/>
                  </a:lnTo>
                  <a:lnTo>
                    <a:pt x="666661" y="1955266"/>
                  </a:lnTo>
                  <a:lnTo>
                    <a:pt x="621309" y="1972475"/>
                  </a:lnTo>
                  <a:lnTo>
                    <a:pt x="576427" y="1990775"/>
                  </a:lnTo>
                  <a:lnTo>
                    <a:pt x="531977" y="2010092"/>
                  </a:lnTo>
                  <a:lnTo>
                    <a:pt x="487895" y="2030310"/>
                  </a:lnTo>
                  <a:lnTo>
                    <a:pt x="444144" y="2051316"/>
                  </a:lnTo>
                  <a:lnTo>
                    <a:pt x="400697" y="2073021"/>
                  </a:lnTo>
                  <a:lnTo>
                    <a:pt x="357479" y="2095309"/>
                  </a:lnTo>
                  <a:lnTo>
                    <a:pt x="314464" y="2118080"/>
                  </a:lnTo>
                  <a:lnTo>
                    <a:pt x="15227" y="2282164"/>
                  </a:lnTo>
                  <a:lnTo>
                    <a:pt x="0" y="2290267"/>
                  </a:lnTo>
                  <a:lnTo>
                    <a:pt x="0" y="2360765"/>
                  </a:lnTo>
                  <a:lnTo>
                    <a:pt x="15938" y="2352522"/>
                  </a:lnTo>
                  <a:lnTo>
                    <a:pt x="58877" y="2329789"/>
                  </a:lnTo>
                  <a:lnTo>
                    <a:pt x="143370" y="2283803"/>
                  </a:lnTo>
                  <a:lnTo>
                    <a:pt x="273697" y="2211667"/>
                  </a:lnTo>
                  <a:lnTo>
                    <a:pt x="318503" y="2187333"/>
                  </a:lnTo>
                  <a:lnTo>
                    <a:pt x="363601" y="2163318"/>
                  </a:lnTo>
                  <a:lnTo>
                    <a:pt x="409003" y="2139772"/>
                  </a:lnTo>
                  <a:lnTo>
                    <a:pt x="454736" y="2116798"/>
                  </a:lnTo>
                  <a:lnTo>
                    <a:pt x="500811" y="2094547"/>
                  </a:lnTo>
                  <a:lnTo>
                    <a:pt x="547243" y="2073148"/>
                  </a:lnTo>
                  <a:lnTo>
                    <a:pt x="594055" y="2052713"/>
                  </a:lnTo>
                  <a:lnTo>
                    <a:pt x="641273" y="2033397"/>
                  </a:lnTo>
                  <a:lnTo>
                    <a:pt x="688886" y="2015324"/>
                  </a:lnTo>
                  <a:lnTo>
                    <a:pt x="736942" y="1998611"/>
                  </a:lnTo>
                  <a:lnTo>
                    <a:pt x="785444" y="1983397"/>
                  </a:lnTo>
                  <a:lnTo>
                    <a:pt x="834415" y="1969820"/>
                  </a:lnTo>
                  <a:lnTo>
                    <a:pt x="883869" y="1958009"/>
                  </a:lnTo>
                  <a:lnTo>
                    <a:pt x="933818" y="1948078"/>
                  </a:lnTo>
                  <a:lnTo>
                    <a:pt x="984288" y="1940179"/>
                  </a:lnTo>
                  <a:lnTo>
                    <a:pt x="1035304" y="1934425"/>
                  </a:lnTo>
                  <a:lnTo>
                    <a:pt x="1084478" y="1931327"/>
                  </a:lnTo>
                  <a:lnTo>
                    <a:pt x="1132967" y="1930946"/>
                  </a:lnTo>
                  <a:lnTo>
                    <a:pt x="1180858" y="1933219"/>
                  </a:lnTo>
                  <a:lnTo>
                    <a:pt x="1228178" y="1938070"/>
                  </a:lnTo>
                  <a:lnTo>
                    <a:pt x="1275003" y="1945449"/>
                  </a:lnTo>
                  <a:lnTo>
                    <a:pt x="1321384" y="1955266"/>
                  </a:lnTo>
                  <a:lnTo>
                    <a:pt x="1367396" y="1967471"/>
                  </a:lnTo>
                  <a:lnTo>
                    <a:pt x="1413065" y="1982000"/>
                  </a:lnTo>
                  <a:lnTo>
                    <a:pt x="1458480" y="1998776"/>
                  </a:lnTo>
                  <a:lnTo>
                    <a:pt x="1503692" y="2017750"/>
                  </a:lnTo>
                  <a:lnTo>
                    <a:pt x="1553845" y="2039937"/>
                  </a:lnTo>
                  <a:lnTo>
                    <a:pt x="1596847" y="2058200"/>
                  </a:lnTo>
                  <a:lnTo>
                    <a:pt x="1654136" y="2080539"/>
                  </a:lnTo>
                  <a:lnTo>
                    <a:pt x="1705279" y="2097201"/>
                  </a:lnTo>
                  <a:lnTo>
                    <a:pt x="1757768" y="2110257"/>
                  </a:lnTo>
                  <a:lnTo>
                    <a:pt x="1812099" y="2118842"/>
                  </a:lnTo>
                  <a:lnTo>
                    <a:pt x="1861007" y="2122576"/>
                  </a:lnTo>
                  <a:lnTo>
                    <a:pt x="1909279" y="2123097"/>
                  </a:lnTo>
                  <a:lnTo>
                    <a:pt x="1956752" y="2120442"/>
                  </a:lnTo>
                  <a:lnTo>
                    <a:pt x="2003259" y="2114727"/>
                  </a:lnTo>
                  <a:lnTo>
                    <a:pt x="2048649" y="2105990"/>
                  </a:lnTo>
                  <a:lnTo>
                    <a:pt x="2092782" y="2094318"/>
                  </a:lnTo>
                  <a:lnTo>
                    <a:pt x="2135479" y="2079790"/>
                  </a:lnTo>
                  <a:lnTo>
                    <a:pt x="2176602" y="2062467"/>
                  </a:lnTo>
                  <a:lnTo>
                    <a:pt x="2215985" y="2042439"/>
                  </a:lnTo>
                  <a:lnTo>
                    <a:pt x="2253488" y="2019757"/>
                  </a:lnTo>
                  <a:lnTo>
                    <a:pt x="2288933" y="1994496"/>
                  </a:lnTo>
                  <a:lnTo>
                    <a:pt x="2322195" y="1966747"/>
                  </a:lnTo>
                  <a:lnTo>
                    <a:pt x="2353094" y="1936572"/>
                  </a:lnTo>
                  <a:lnTo>
                    <a:pt x="2381478" y="1904047"/>
                  </a:lnTo>
                  <a:lnTo>
                    <a:pt x="2407196" y="1869236"/>
                  </a:lnTo>
                  <a:lnTo>
                    <a:pt x="2430107" y="1832216"/>
                  </a:lnTo>
                  <a:lnTo>
                    <a:pt x="2450033" y="1793062"/>
                  </a:lnTo>
                  <a:lnTo>
                    <a:pt x="2466822" y="1751850"/>
                  </a:lnTo>
                  <a:lnTo>
                    <a:pt x="2480335" y="1708645"/>
                  </a:lnTo>
                  <a:lnTo>
                    <a:pt x="2490406" y="1663522"/>
                  </a:lnTo>
                  <a:lnTo>
                    <a:pt x="2496883" y="1616557"/>
                  </a:lnTo>
                  <a:lnTo>
                    <a:pt x="2499614" y="1567827"/>
                  </a:lnTo>
                  <a:lnTo>
                    <a:pt x="2498420" y="1517396"/>
                  </a:lnTo>
                  <a:lnTo>
                    <a:pt x="2494013" y="1468640"/>
                  </a:lnTo>
                  <a:lnTo>
                    <a:pt x="2487130" y="1420177"/>
                  </a:lnTo>
                  <a:lnTo>
                    <a:pt x="2478227" y="1371955"/>
                  </a:lnTo>
                  <a:lnTo>
                    <a:pt x="2467737" y="1323936"/>
                  </a:lnTo>
                  <a:lnTo>
                    <a:pt x="2456078" y="1276057"/>
                  </a:lnTo>
                  <a:lnTo>
                    <a:pt x="2443696" y="1228267"/>
                  </a:lnTo>
                  <a:lnTo>
                    <a:pt x="2431046" y="1180617"/>
                  </a:lnTo>
                  <a:lnTo>
                    <a:pt x="2418486" y="1132789"/>
                  </a:lnTo>
                  <a:lnTo>
                    <a:pt x="2406510" y="1084986"/>
                  </a:lnTo>
                  <a:lnTo>
                    <a:pt x="2395550" y="1037082"/>
                  </a:lnTo>
                  <a:lnTo>
                    <a:pt x="2386025" y="989037"/>
                  </a:lnTo>
                  <a:lnTo>
                    <a:pt x="2378367" y="940777"/>
                  </a:lnTo>
                  <a:lnTo>
                    <a:pt x="2373020" y="892276"/>
                  </a:lnTo>
                  <a:lnTo>
                    <a:pt x="2370391" y="843470"/>
                  </a:lnTo>
                  <a:lnTo>
                    <a:pt x="2370950" y="794321"/>
                  </a:lnTo>
                  <a:lnTo>
                    <a:pt x="2376322" y="741108"/>
                  </a:lnTo>
                  <a:lnTo>
                    <a:pt x="2387092" y="691565"/>
                  </a:lnTo>
                  <a:lnTo>
                    <a:pt x="2402814" y="645426"/>
                  </a:lnTo>
                  <a:lnTo>
                    <a:pt x="2423096" y="602462"/>
                  </a:lnTo>
                  <a:lnTo>
                    <a:pt x="2447531" y="562419"/>
                  </a:lnTo>
                  <a:lnTo>
                    <a:pt x="2475687" y="525043"/>
                  </a:lnTo>
                  <a:lnTo>
                    <a:pt x="2507170" y="490093"/>
                  </a:lnTo>
                  <a:lnTo>
                    <a:pt x="2541562" y="457301"/>
                  </a:lnTo>
                  <a:lnTo>
                    <a:pt x="2578443" y="426440"/>
                  </a:lnTo>
                  <a:lnTo>
                    <a:pt x="2617406" y="397243"/>
                  </a:lnTo>
                  <a:lnTo>
                    <a:pt x="2658046" y="369481"/>
                  </a:lnTo>
                  <a:lnTo>
                    <a:pt x="2699943" y="342887"/>
                  </a:lnTo>
                  <a:lnTo>
                    <a:pt x="2742692" y="317220"/>
                  </a:lnTo>
                  <a:lnTo>
                    <a:pt x="2872702" y="242519"/>
                  </a:lnTo>
                  <a:lnTo>
                    <a:pt x="2916237" y="216484"/>
                  </a:lnTo>
                  <a:lnTo>
                    <a:pt x="2959087" y="189153"/>
                  </a:lnTo>
                  <a:lnTo>
                    <a:pt x="3000679" y="160147"/>
                  </a:lnTo>
                  <a:lnTo>
                    <a:pt x="3040430" y="129070"/>
                  </a:lnTo>
                  <a:lnTo>
                    <a:pt x="3077756" y="95554"/>
                  </a:lnTo>
                  <a:lnTo>
                    <a:pt x="3112109" y="59207"/>
                  </a:lnTo>
                  <a:lnTo>
                    <a:pt x="3142881" y="19646"/>
                  </a:lnTo>
                  <a:lnTo>
                    <a:pt x="3155010" y="0"/>
                  </a:lnTo>
                  <a:close/>
                </a:path>
              </a:pathLst>
            </a:custGeom>
            <a:solidFill>
              <a:srgbClr val="9A77B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84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2559561" y="1977851"/>
              <a:ext cx="5461891" cy="6049398"/>
            </a:xfrm>
            <a:prstGeom prst="rect"/>
          </p:spPr>
        </p:pic>
      </p:grpSp>
      <p:sp>
        <p:nvSpPr>
          <p:cNvPr id="1048743" name="object 5"/>
          <p:cNvSpPr txBox="1"/>
          <p:nvPr/>
        </p:nvSpPr>
        <p:spPr>
          <a:xfrm>
            <a:off x="8081043" y="2352629"/>
            <a:ext cx="6538595" cy="49949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-480">
                <a:latin typeface="Calibri"/>
                <a:cs typeface="Calibri"/>
              </a:rPr>
              <a:t>M</a:t>
            </a:r>
            <a:r>
              <a:rPr dirty="0" sz="33400" spc="3870">
                <a:latin typeface="Calibri"/>
                <a:cs typeface="Calibri"/>
              </a:rPr>
              <a:t>A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/>
          <p:cNvSpPr txBox="1">
            <a:spLocks noGrp="1"/>
          </p:cNvSpPr>
          <p:nvPr>
            <p:ph type="title"/>
          </p:nvPr>
        </p:nvSpPr>
        <p:spPr>
          <a:xfrm>
            <a:off x="3921202" y="3304258"/>
            <a:ext cx="10445750" cy="3482341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3285"/>
              <a:t>S</a:t>
            </a:r>
            <a:r>
              <a:rPr dirty="0" spc="2700"/>
              <a:t>A</a:t>
            </a:r>
            <a:r>
              <a:rPr dirty="0" spc="3665"/>
              <a:t>Ç</a:t>
            </a:r>
            <a:r>
              <a:rPr dirty="0" spc="-335"/>
              <a:t>M</a:t>
            </a:r>
            <a:r>
              <a:rPr dirty="0" spc="270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72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911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37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23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35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24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15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29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30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83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55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80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509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31"/>
                </a:lnTo>
                <a:lnTo>
                  <a:pt x="2916237" y="216496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285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892036" y="1486818"/>
            <a:ext cx="7277099" cy="6105524"/>
          </a:xfrm>
          <a:prstGeom prst="rect"/>
        </p:spPr>
      </p:pic>
      <p:grpSp>
        <p:nvGrpSpPr>
          <p:cNvPr id="97" name="object 4"/>
          <p:cNvGrpSpPr/>
          <p:nvPr/>
        </p:nvGrpSpPr>
        <p:grpSpPr>
          <a:xfrm>
            <a:off x="13249017" y="5036116"/>
            <a:ext cx="1684655" cy="4109085"/>
            <a:chOff x="13249017" y="5036116"/>
            <a:chExt cx="1684655" cy="4109085"/>
          </a:xfrm>
        </p:grpSpPr>
        <p:pic>
          <p:nvPicPr>
            <p:cNvPr id="2097286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3360874" y="5866179"/>
              <a:ext cx="1572498" cy="3278631"/>
            </a:xfrm>
            <a:prstGeom prst="rect"/>
          </p:spPr>
        </p:pic>
        <p:pic>
          <p:nvPicPr>
            <p:cNvPr id="2097287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3249017" y="5036116"/>
              <a:ext cx="754071" cy="1200344"/>
            </a:xfrm>
            <a:prstGeom prst="rect"/>
          </p:spPr>
        </p:pic>
      </p:grpSp>
      <p:pic>
        <p:nvPicPr>
          <p:cNvPr id="2097288" name="object 7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13030386" y="3126194"/>
            <a:ext cx="892868" cy="1192876"/>
          </a:xfrm>
          <a:prstGeom prst="rect"/>
        </p:spPr>
      </p:pic>
      <p:pic>
        <p:nvPicPr>
          <p:cNvPr id="2097289" name="object 8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14098696" y="3987945"/>
            <a:ext cx="705530" cy="1179718"/>
          </a:xfrm>
          <a:prstGeom prst="rect"/>
        </p:spPr>
      </p:pic>
      <p:pic>
        <p:nvPicPr>
          <p:cNvPr id="2097290" name="object 9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12683499" y="1185481"/>
            <a:ext cx="878435" cy="1196206"/>
          </a:xfrm>
          <a:prstGeom prst="rect"/>
        </p:spPr>
      </p:pic>
      <p:pic>
        <p:nvPicPr>
          <p:cNvPr id="2097291" name="object 10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13834983" y="1915462"/>
            <a:ext cx="703950" cy="1180248"/>
          </a:xfrm>
          <a:prstGeom prst="rect"/>
        </p:spPr>
      </p:pic>
      <p:sp>
        <p:nvSpPr>
          <p:cNvPr id="1048746" name="object 11"/>
          <p:cNvSpPr txBox="1"/>
          <p:nvPr/>
        </p:nvSpPr>
        <p:spPr>
          <a:xfrm>
            <a:off x="1949808" y="2847396"/>
            <a:ext cx="295529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5255">
                <a:latin typeface="Calibri"/>
                <a:cs typeface="Calibri"/>
              </a:rPr>
              <a:t>C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object 2"/>
          <p:cNvSpPr txBox="1">
            <a:spLocks noGrp="1"/>
          </p:cNvSpPr>
          <p:nvPr>
            <p:ph type="title"/>
          </p:nvPr>
        </p:nvSpPr>
        <p:spPr>
          <a:xfrm>
            <a:off x="4738679" y="3304257"/>
            <a:ext cx="8810625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3665"/>
              <a:t>C</a:t>
            </a:r>
            <a:r>
              <a:rPr dirty="0" spc="3175"/>
              <a:t>E</a:t>
            </a:r>
            <a:r>
              <a:rPr dirty="0" spc="2755"/>
              <a:t>V</a:t>
            </a:r>
            <a:r>
              <a:rPr dirty="0" spc="2405"/>
              <a:t>İ</a:t>
            </a:r>
            <a:r>
              <a:rPr dirty="0" spc="3360"/>
              <a:t>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object 2"/>
          <p:cNvSpPr txBox="1">
            <a:spLocks noGrp="1"/>
          </p:cNvSpPr>
          <p:nvPr>
            <p:ph type="title"/>
          </p:nvPr>
        </p:nvSpPr>
        <p:spPr>
          <a:xfrm>
            <a:off x="3247080" y="3716849"/>
            <a:ext cx="13514705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90">
                <a:latin typeface="Times New Roman"/>
                <a:cs typeface="Times New Roman"/>
              </a:rPr>
              <a:t>PARALEL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72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911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37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23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35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24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15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29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30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83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55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80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509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31"/>
                </a:lnTo>
                <a:lnTo>
                  <a:pt x="2916237" y="216496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292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525926" y="2922034"/>
            <a:ext cx="6910172" cy="5556659"/>
          </a:xfrm>
          <a:prstGeom prst="rect"/>
        </p:spPr>
      </p:pic>
      <p:sp>
        <p:nvSpPr>
          <p:cNvPr id="1048749" name="object 4"/>
          <p:cNvSpPr txBox="1"/>
          <p:nvPr/>
        </p:nvSpPr>
        <p:spPr>
          <a:xfrm>
            <a:off x="4179477" y="2512738"/>
            <a:ext cx="3592195" cy="49949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-480">
                <a:latin typeface="Calibri"/>
                <a:cs typeface="Calibri"/>
              </a:rPr>
              <a:t>M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 txBox="1">
            <a:spLocks noGrp="1"/>
          </p:cNvSpPr>
          <p:nvPr>
            <p:ph type="title"/>
          </p:nvPr>
        </p:nvSpPr>
        <p:spPr>
          <a:xfrm>
            <a:off x="4069300" y="3304257"/>
            <a:ext cx="1014984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335"/>
              <a:t>M</a:t>
            </a:r>
            <a:r>
              <a:rPr dirty="0" spc="3175"/>
              <a:t>E</a:t>
            </a:r>
            <a:r>
              <a:rPr dirty="0" spc="4100"/>
              <a:t>L</a:t>
            </a:r>
            <a:r>
              <a:rPr dirty="0" spc="3175"/>
              <a:t>E</a:t>
            </a:r>
            <a:r>
              <a:rPr dirty="0" spc="5010"/>
              <a:t>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sp>
        <p:nvSpPr>
          <p:cNvPr id="1048752" name="object 3"/>
          <p:cNvSpPr/>
          <p:nvPr/>
        </p:nvSpPr>
        <p:spPr>
          <a:xfrm>
            <a:off x="5205383" y="1028700"/>
            <a:ext cx="228600" cy="525145"/>
          </a:xfrm>
          <a:custGeom>
            <a:avLst/>
            <a:ahLst/>
            <a:rect l="l" t="t" r="r" b="b"/>
            <a:pathLst>
              <a:path w="228600" h="525144">
                <a:moveTo>
                  <a:pt x="114323" y="524517"/>
                </a:moveTo>
                <a:lnTo>
                  <a:pt x="69808" y="515532"/>
                </a:lnTo>
                <a:lnTo>
                  <a:pt x="33471" y="491031"/>
                </a:lnTo>
                <a:lnTo>
                  <a:pt x="8979" y="454699"/>
                </a:lnTo>
                <a:lnTo>
                  <a:pt x="0" y="410219"/>
                </a:lnTo>
                <a:lnTo>
                  <a:pt x="0" y="114239"/>
                </a:lnTo>
                <a:lnTo>
                  <a:pt x="8987" y="69768"/>
                </a:lnTo>
                <a:lnTo>
                  <a:pt x="33493" y="33456"/>
                </a:lnTo>
                <a:lnTo>
                  <a:pt x="69833" y="8976"/>
                </a:lnTo>
                <a:lnTo>
                  <a:pt x="114323" y="0"/>
                </a:lnTo>
                <a:lnTo>
                  <a:pt x="158803" y="8976"/>
                </a:lnTo>
                <a:lnTo>
                  <a:pt x="195123" y="33456"/>
                </a:lnTo>
                <a:lnTo>
                  <a:pt x="219609" y="69768"/>
                </a:lnTo>
                <a:lnTo>
                  <a:pt x="228587" y="114239"/>
                </a:lnTo>
                <a:lnTo>
                  <a:pt x="228587" y="410219"/>
                </a:lnTo>
                <a:lnTo>
                  <a:pt x="219609" y="454699"/>
                </a:lnTo>
                <a:lnTo>
                  <a:pt x="195123" y="491031"/>
                </a:lnTo>
                <a:lnTo>
                  <a:pt x="158803" y="515532"/>
                </a:lnTo>
                <a:lnTo>
                  <a:pt x="114323" y="524517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sp>
        <p:nvSpPr>
          <p:cNvPr id="1048753" name="object 4"/>
          <p:cNvSpPr/>
          <p:nvPr/>
        </p:nvSpPr>
        <p:spPr>
          <a:xfrm>
            <a:off x="4131388" y="1317489"/>
            <a:ext cx="375285" cy="484505"/>
          </a:xfrm>
          <a:custGeom>
            <a:avLst/>
            <a:ahLst/>
            <a:rect l="l" t="t" r="r" b="b"/>
            <a:pathLst>
              <a:path w="375285" h="484505">
                <a:moveTo>
                  <a:pt x="261590" y="484031"/>
                </a:moveTo>
                <a:lnTo>
                  <a:pt x="205139" y="469186"/>
                </a:lnTo>
                <a:lnTo>
                  <a:pt x="162458" y="426852"/>
                </a:lnTo>
                <a:lnTo>
                  <a:pt x="14466" y="170575"/>
                </a:lnTo>
                <a:lnTo>
                  <a:pt x="0" y="127561"/>
                </a:lnTo>
                <a:lnTo>
                  <a:pt x="3042" y="83854"/>
                </a:lnTo>
                <a:lnTo>
                  <a:pt x="22253" y="44480"/>
                </a:lnTo>
                <a:lnTo>
                  <a:pt x="56289" y="14463"/>
                </a:lnTo>
                <a:lnTo>
                  <a:pt x="99312" y="0"/>
                </a:lnTo>
                <a:lnTo>
                  <a:pt x="143028" y="3042"/>
                </a:lnTo>
                <a:lnTo>
                  <a:pt x="182411" y="22248"/>
                </a:lnTo>
                <a:lnTo>
                  <a:pt x="212435" y="56276"/>
                </a:lnTo>
                <a:lnTo>
                  <a:pt x="360427" y="312612"/>
                </a:lnTo>
                <a:lnTo>
                  <a:pt x="374894" y="355592"/>
                </a:lnTo>
                <a:lnTo>
                  <a:pt x="371851" y="399282"/>
                </a:lnTo>
                <a:lnTo>
                  <a:pt x="352640" y="438650"/>
                </a:lnTo>
                <a:lnTo>
                  <a:pt x="318604" y="468666"/>
                </a:lnTo>
                <a:lnTo>
                  <a:pt x="276132" y="483090"/>
                </a:lnTo>
                <a:lnTo>
                  <a:pt x="261590" y="484031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sp>
        <p:nvSpPr>
          <p:cNvPr id="1048754" name="object 5"/>
          <p:cNvSpPr/>
          <p:nvPr/>
        </p:nvSpPr>
        <p:spPr>
          <a:xfrm>
            <a:off x="3344557" y="2104148"/>
            <a:ext cx="483234" cy="375920"/>
          </a:xfrm>
          <a:custGeom>
            <a:avLst/>
            <a:ahLst/>
            <a:rect l="l" t="t" r="r" b="b"/>
            <a:pathLst>
              <a:path w="483235" h="375919">
                <a:moveTo>
                  <a:pt x="369695" y="375714"/>
                </a:moveTo>
                <a:lnTo>
                  <a:pt x="326464" y="367129"/>
                </a:lnTo>
                <a:lnTo>
                  <a:pt x="56289" y="212389"/>
                </a:lnTo>
                <a:lnTo>
                  <a:pt x="22253" y="182372"/>
                </a:lnTo>
                <a:lnTo>
                  <a:pt x="3042" y="142997"/>
                </a:lnTo>
                <a:lnTo>
                  <a:pt x="0" y="99290"/>
                </a:lnTo>
                <a:lnTo>
                  <a:pt x="14466" y="56276"/>
                </a:lnTo>
                <a:lnTo>
                  <a:pt x="44480" y="22248"/>
                </a:lnTo>
                <a:lnTo>
                  <a:pt x="83843" y="3042"/>
                </a:lnTo>
                <a:lnTo>
                  <a:pt x="127539" y="0"/>
                </a:lnTo>
                <a:lnTo>
                  <a:pt x="170553" y="14463"/>
                </a:lnTo>
                <a:lnTo>
                  <a:pt x="426945" y="162423"/>
                </a:lnTo>
                <a:lnTo>
                  <a:pt x="460981" y="192465"/>
                </a:lnTo>
                <a:lnTo>
                  <a:pt x="480191" y="231837"/>
                </a:lnTo>
                <a:lnTo>
                  <a:pt x="483234" y="275530"/>
                </a:lnTo>
                <a:lnTo>
                  <a:pt x="468767" y="318535"/>
                </a:lnTo>
                <a:lnTo>
                  <a:pt x="449905" y="342957"/>
                </a:lnTo>
                <a:lnTo>
                  <a:pt x="426094" y="360892"/>
                </a:lnTo>
                <a:lnTo>
                  <a:pt x="398851" y="371942"/>
                </a:lnTo>
                <a:lnTo>
                  <a:pt x="369695" y="375714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sp>
        <p:nvSpPr>
          <p:cNvPr id="1048755" name="object 6"/>
          <p:cNvSpPr/>
          <p:nvPr/>
        </p:nvSpPr>
        <p:spPr>
          <a:xfrm>
            <a:off x="3055706" y="3177910"/>
            <a:ext cx="525145" cy="228600"/>
          </a:xfrm>
          <a:custGeom>
            <a:avLst/>
            <a:ahLst/>
            <a:rect l="l" t="t" r="r" b="b"/>
            <a:pathLst>
              <a:path w="525145" h="228600">
                <a:moveTo>
                  <a:pt x="410308" y="228538"/>
                </a:moveTo>
                <a:lnTo>
                  <a:pt x="114264" y="228538"/>
                </a:lnTo>
                <a:lnTo>
                  <a:pt x="69783" y="219561"/>
                </a:lnTo>
                <a:lnTo>
                  <a:pt x="33464" y="195081"/>
                </a:lnTo>
                <a:lnTo>
                  <a:pt x="8978" y="158769"/>
                </a:lnTo>
                <a:lnTo>
                  <a:pt x="0" y="114298"/>
                </a:lnTo>
                <a:lnTo>
                  <a:pt x="8978" y="69818"/>
                </a:lnTo>
                <a:lnTo>
                  <a:pt x="33464" y="33486"/>
                </a:lnTo>
                <a:lnTo>
                  <a:pt x="69783" y="8985"/>
                </a:lnTo>
                <a:lnTo>
                  <a:pt x="114264" y="0"/>
                </a:lnTo>
                <a:lnTo>
                  <a:pt x="410308" y="0"/>
                </a:lnTo>
                <a:lnTo>
                  <a:pt x="454789" y="8985"/>
                </a:lnTo>
                <a:lnTo>
                  <a:pt x="491109" y="33486"/>
                </a:lnTo>
                <a:lnTo>
                  <a:pt x="515594" y="69818"/>
                </a:lnTo>
                <a:lnTo>
                  <a:pt x="524573" y="114298"/>
                </a:lnTo>
                <a:lnTo>
                  <a:pt x="515594" y="158769"/>
                </a:lnTo>
                <a:lnTo>
                  <a:pt x="491109" y="195081"/>
                </a:lnTo>
                <a:lnTo>
                  <a:pt x="454789" y="219561"/>
                </a:lnTo>
                <a:lnTo>
                  <a:pt x="410308" y="228538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sp>
        <p:nvSpPr>
          <p:cNvPr id="1048756" name="object 7"/>
          <p:cNvSpPr/>
          <p:nvPr/>
        </p:nvSpPr>
        <p:spPr>
          <a:xfrm>
            <a:off x="6811561" y="2104148"/>
            <a:ext cx="483234" cy="375920"/>
          </a:xfrm>
          <a:custGeom>
            <a:avLst/>
            <a:ahLst/>
            <a:rect l="l" t="t" r="r" b="b"/>
            <a:pathLst>
              <a:path w="483234" h="375919">
                <a:moveTo>
                  <a:pt x="113538" y="375714"/>
                </a:moveTo>
                <a:lnTo>
                  <a:pt x="57139" y="360870"/>
                </a:lnTo>
                <a:lnTo>
                  <a:pt x="14466" y="318535"/>
                </a:lnTo>
                <a:lnTo>
                  <a:pt x="0" y="275530"/>
                </a:lnTo>
                <a:lnTo>
                  <a:pt x="3042" y="231837"/>
                </a:lnTo>
                <a:lnTo>
                  <a:pt x="22253" y="192465"/>
                </a:lnTo>
                <a:lnTo>
                  <a:pt x="56289" y="162423"/>
                </a:lnTo>
                <a:lnTo>
                  <a:pt x="312680" y="14463"/>
                </a:lnTo>
                <a:lnTo>
                  <a:pt x="355670" y="0"/>
                </a:lnTo>
                <a:lnTo>
                  <a:pt x="399368" y="3042"/>
                </a:lnTo>
                <a:lnTo>
                  <a:pt x="438745" y="22248"/>
                </a:lnTo>
                <a:lnTo>
                  <a:pt x="468767" y="56276"/>
                </a:lnTo>
                <a:lnTo>
                  <a:pt x="483234" y="99290"/>
                </a:lnTo>
                <a:lnTo>
                  <a:pt x="480191" y="142997"/>
                </a:lnTo>
                <a:lnTo>
                  <a:pt x="460981" y="182372"/>
                </a:lnTo>
                <a:lnTo>
                  <a:pt x="426945" y="212389"/>
                </a:lnTo>
                <a:lnTo>
                  <a:pt x="170553" y="360349"/>
                </a:lnTo>
                <a:lnTo>
                  <a:pt x="128114" y="374773"/>
                </a:lnTo>
                <a:lnTo>
                  <a:pt x="113538" y="375714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sp>
        <p:nvSpPr>
          <p:cNvPr id="1048757" name="object 8"/>
          <p:cNvSpPr/>
          <p:nvPr/>
        </p:nvSpPr>
        <p:spPr>
          <a:xfrm>
            <a:off x="3344557" y="4105432"/>
            <a:ext cx="483234" cy="375920"/>
          </a:xfrm>
          <a:custGeom>
            <a:avLst/>
            <a:ahLst/>
            <a:rect l="l" t="t" r="r" b="b"/>
            <a:pathLst>
              <a:path w="483235" h="375920">
                <a:moveTo>
                  <a:pt x="113538" y="375680"/>
                </a:moveTo>
                <a:lnTo>
                  <a:pt x="57139" y="360836"/>
                </a:lnTo>
                <a:lnTo>
                  <a:pt x="14466" y="318501"/>
                </a:lnTo>
                <a:lnTo>
                  <a:pt x="0" y="275488"/>
                </a:lnTo>
                <a:lnTo>
                  <a:pt x="3042" y="231788"/>
                </a:lnTo>
                <a:lnTo>
                  <a:pt x="22253" y="192431"/>
                </a:lnTo>
                <a:lnTo>
                  <a:pt x="56289" y="162448"/>
                </a:lnTo>
                <a:lnTo>
                  <a:pt x="312680" y="14429"/>
                </a:lnTo>
                <a:lnTo>
                  <a:pt x="355670" y="0"/>
                </a:lnTo>
                <a:lnTo>
                  <a:pt x="399368" y="3059"/>
                </a:lnTo>
                <a:lnTo>
                  <a:pt x="438745" y="22272"/>
                </a:lnTo>
                <a:lnTo>
                  <a:pt x="468767" y="56301"/>
                </a:lnTo>
                <a:lnTo>
                  <a:pt x="483234" y="99306"/>
                </a:lnTo>
                <a:lnTo>
                  <a:pt x="480191" y="142993"/>
                </a:lnTo>
                <a:lnTo>
                  <a:pt x="460981" y="182347"/>
                </a:lnTo>
                <a:lnTo>
                  <a:pt x="426945" y="212355"/>
                </a:lnTo>
                <a:lnTo>
                  <a:pt x="170553" y="360315"/>
                </a:lnTo>
                <a:lnTo>
                  <a:pt x="128114" y="374747"/>
                </a:lnTo>
                <a:lnTo>
                  <a:pt x="113538" y="375680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sp>
        <p:nvSpPr>
          <p:cNvPr id="1048758" name="object 9"/>
          <p:cNvSpPr/>
          <p:nvPr/>
        </p:nvSpPr>
        <p:spPr>
          <a:xfrm>
            <a:off x="6133071" y="1317489"/>
            <a:ext cx="375285" cy="484505"/>
          </a:xfrm>
          <a:custGeom>
            <a:avLst/>
            <a:ahLst/>
            <a:rect l="l" t="t" r="r" b="b"/>
            <a:pathLst>
              <a:path w="375284" h="484505">
                <a:moveTo>
                  <a:pt x="113362" y="484031"/>
                </a:moveTo>
                <a:lnTo>
                  <a:pt x="70073" y="475446"/>
                </a:lnTo>
                <a:lnTo>
                  <a:pt x="22253" y="438650"/>
                </a:lnTo>
                <a:lnTo>
                  <a:pt x="3042" y="399282"/>
                </a:lnTo>
                <a:lnTo>
                  <a:pt x="0" y="355592"/>
                </a:lnTo>
                <a:lnTo>
                  <a:pt x="14466" y="312612"/>
                </a:lnTo>
                <a:lnTo>
                  <a:pt x="162459" y="56276"/>
                </a:lnTo>
                <a:lnTo>
                  <a:pt x="192482" y="22248"/>
                </a:lnTo>
                <a:lnTo>
                  <a:pt x="231865" y="3042"/>
                </a:lnTo>
                <a:lnTo>
                  <a:pt x="275581" y="0"/>
                </a:lnTo>
                <a:lnTo>
                  <a:pt x="318604" y="14463"/>
                </a:lnTo>
                <a:lnTo>
                  <a:pt x="352640" y="44480"/>
                </a:lnTo>
                <a:lnTo>
                  <a:pt x="371851" y="83854"/>
                </a:lnTo>
                <a:lnTo>
                  <a:pt x="374894" y="127561"/>
                </a:lnTo>
                <a:lnTo>
                  <a:pt x="360427" y="170575"/>
                </a:lnTo>
                <a:lnTo>
                  <a:pt x="212435" y="426852"/>
                </a:lnTo>
                <a:lnTo>
                  <a:pt x="169761" y="469186"/>
                </a:lnTo>
                <a:lnTo>
                  <a:pt x="113362" y="484031"/>
                </a:lnTo>
                <a:close/>
              </a:path>
            </a:pathLst>
          </a:custGeom>
          <a:solidFill>
            <a:srgbClr val="F7E88E"/>
          </a:solidFill>
        </p:spPr>
        <p:txBody>
          <a:bodyPr bIns="0" lIns="0" rIns="0" rtlCol="0" tIns="0" wrap="square"/>
          <a:p/>
        </p:txBody>
      </p:sp>
      <p:grpSp>
        <p:nvGrpSpPr>
          <p:cNvPr id="102" name="object 10"/>
          <p:cNvGrpSpPr/>
          <p:nvPr/>
        </p:nvGrpSpPr>
        <p:grpSpPr>
          <a:xfrm>
            <a:off x="3945304" y="1918164"/>
            <a:ext cx="4462145" cy="6797675"/>
            <a:chOff x="3945304" y="1918164"/>
            <a:chExt cx="4462145" cy="6797675"/>
          </a:xfrm>
        </p:grpSpPr>
        <p:sp>
          <p:nvSpPr>
            <p:cNvPr id="1048759" name="object 11"/>
            <p:cNvSpPr/>
            <p:nvPr/>
          </p:nvSpPr>
          <p:spPr>
            <a:xfrm>
              <a:off x="4131388" y="4783741"/>
              <a:ext cx="375285" cy="484505"/>
            </a:xfrm>
            <a:custGeom>
              <a:avLst/>
              <a:ahLst/>
              <a:rect l="l" t="t" r="r" b="b"/>
              <a:pathLst>
                <a:path w="375285" h="484504">
                  <a:moveTo>
                    <a:pt x="113362" y="484031"/>
                  </a:moveTo>
                  <a:lnTo>
                    <a:pt x="70073" y="475495"/>
                  </a:lnTo>
                  <a:lnTo>
                    <a:pt x="22253" y="438683"/>
                  </a:lnTo>
                  <a:lnTo>
                    <a:pt x="3042" y="399311"/>
                  </a:lnTo>
                  <a:lnTo>
                    <a:pt x="0" y="355618"/>
                  </a:lnTo>
                  <a:lnTo>
                    <a:pt x="14466" y="312612"/>
                  </a:lnTo>
                  <a:lnTo>
                    <a:pt x="162458" y="56276"/>
                  </a:lnTo>
                  <a:lnTo>
                    <a:pt x="192482" y="22248"/>
                  </a:lnTo>
                  <a:lnTo>
                    <a:pt x="231865" y="3042"/>
                  </a:lnTo>
                  <a:lnTo>
                    <a:pt x="275581" y="0"/>
                  </a:lnTo>
                  <a:lnTo>
                    <a:pt x="318604" y="14463"/>
                  </a:lnTo>
                  <a:lnTo>
                    <a:pt x="352640" y="44480"/>
                  </a:lnTo>
                  <a:lnTo>
                    <a:pt x="371851" y="83854"/>
                  </a:lnTo>
                  <a:lnTo>
                    <a:pt x="374894" y="127561"/>
                  </a:lnTo>
                  <a:lnTo>
                    <a:pt x="360427" y="170575"/>
                  </a:lnTo>
                  <a:lnTo>
                    <a:pt x="212435" y="426852"/>
                  </a:lnTo>
                  <a:lnTo>
                    <a:pt x="169761" y="469186"/>
                  </a:lnTo>
                  <a:lnTo>
                    <a:pt x="113362" y="484031"/>
                  </a:lnTo>
                  <a:close/>
                </a:path>
              </a:pathLst>
            </a:custGeom>
            <a:solidFill>
              <a:srgbClr val="F7E88E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93" name="object 1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945304" y="1918164"/>
              <a:ext cx="4462126" cy="6797211"/>
            </a:xfrm>
            <a:prstGeom prst="rect"/>
          </p:spPr>
        </p:pic>
      </p:grpSp>
      <p:sp>
        <p:nvSpPr>
          <p:cNvPr id="1048760" name="object 13"/>
          <p:cNvSpPr txBox="1"/>
          <p:nvPr/>
        </p:nvSpPr>
        <p:spPr>
          <a:xfrm>
            <a:off x="9131300" y="2512736"/>
            <a:ext cx="7179309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5880">
                <a:latin typeface="Calibri"/>
                <a:cs typeface="Calibri"/>
              </a:rPr>
              <a:t>L</a:t>
            </a:r>
            <a:r>
              <a:rPr dirty="0" sz="33400" spc="3450">
                <a:latin typeface="Calibri"/>
                <a:cs typeface="Calibri"/>
              </a:rPr>
              <a:t>İ</a:t>
            </a:r>
            <a:r>
              <a:rPr dirty="0" sz="33400" spc="7180">
                <a:latin typeface="Calibri"/>
                <a:cs typeface="Calibri"/>
              </a:rPr>
              <a:t>K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object 2"/>
          <p:cNvSpPr txBox="1">
            <a:spLocks noGrp="1"/>
          </p:cNvSpPr>
          <p:nvPr>
            <p:ph type="title"/>
          </p:nvPr>
        </p:nvSpPr>
        <p:spPr>
          <a:xfrm>
            <a:off x="3639772" y="3304260"/>
            <a:ext cx="1100836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4575"/>
              <a:t>T</a:t>
            </a:r>
            <a:r>
              <a:rPr dirty="0" spc="3175"/>
              <a:t>E</a:t>
            </a:r>
            <a:r>
              <a:rPr dirty="0" spc="4045"/>
              <a:t>R</a:t>
            </a:r>
            <a:r>
              <a:rPr dirty="0" spc="4100"/>
              <a:t>L</a:t>
            </a:r>
            <a:r>
              <a:rPr dirty="0" spc="2405"/>
              <a:t>İ</a:t>
            </a:r>
            <a:r>
              <a:rPr dirty="0" spc="5010"/>
              <a:t>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098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59"/>
                </a:lnTo>
                <a:lnTo>
                  <a:pt x="2263533" y="1561782"/>
                </a:lnTo>
                <a:lnTo>
                  <a:pt x="2260181" y="1609648"/>
                </a:lnTo>
                <a:lnTo>
                  <a:pt x="2243239" y="1660461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41"/>
                </a:lnTo>
                <a:lnTo>
                  <a:pt x="2321280" y="1612049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81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16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43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17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21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17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27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82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62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52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7997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46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39"/>
                </a:lnTo>
                <a:lnTo>
                  <a:pt x="1705279" y="2097201"/>
                </a:lnTo>
                <a:lnTo>
                  <a:pt x="1757768" y="2110257"/>
                </a:lnTo>
                <a:lnTo>
                  <a:pt x="1812099" y="2118842"/>
                </a:lnTo>
                <a:lnTo>
                  <a:pt x="1861007" y="2122576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57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55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08"/>
                </a:lnTo>
                <a:lnTo>
                  <a:pt x="2376322" y="741108"/>
                </a:lnTo>
                <a:lnTo>
                  <a:pt x="2387092" y="691553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80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42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294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99437" y="2734763"/>
            <a:ext cx="11354415" cy="4537365"/>
          </a:xfrm>
          <a:prstGeom prst="rect"/>
        </p:spPr>
      </p:pic>
      <p:sp>
        <p:nvSpPr>
          <p:cNvPr id="1048763" name="object 4"/>
          <p:cNvSpPr txBox="1"/>
          <p:nvPr/>
        </p:nvSpPr>
        <p:spPr>
          <a:xfrm>
            <a:off x="1250153" y="2512735"/>
            <a:ext cx="5663565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3935">
                <a:latin typeface="Calibri"/>
                <a:cs typeface="Calibri"/>
              </a:rPr>
              <a:t>P</a:t>
            </a:r>
            <a:r>
              <a:rPr dirty="0" sz="33400" spc="3870">
                <a:latin typeface="Calibri"/>
                <a:cs typeface="Calibri"/>
              </a:rPr>
              <a:t>A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object 2"/>
          <p:cNvSpPr txBox="1">
            <a:spLocks noGrp="1"/>
          </p:cNvSpPr>
          <p:nvPr>
            <p:ph type="title"/>
          </p:nvPr>
        </p:nvSpPr>
        <p:spPr>
          <a:xfrm>
            <a:off x="2495023" y="3304260"/>
            <a:ext cx="13298169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2745"/>
              <a:t>P</a:t>
            </a:r>
            <a:r>
              <a:rPr dirty="0" spc="2700"/>
              <a:t>A</a:t>
            </a:r>
            <a:r>
              <a:rPr dirty="0" spc="3270"/>
              <a:t>D</a:t>
            </a:r>
            <a:r>
              <a:rPr dirty="0" spc="2405"/>
              <a:t>İ</a:t>
            </a:r>
            <a:r>
              <a:rPr dirty="0" spc="3285"/>
              <a:t>Ş</a:t>
            </a:r>
            <a:r>
              <a:rPr dirty="0" spc="2700"/>
              <a:t>A</a:t>
            </a:r>
            <a:r>
              <a:rPr dirty="0" spc="2950"/>
              <a:t>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61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43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17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46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39"/>
                </a:lnTo>
                <a:lnTo>
                  <a:pt x="1705279" y="2097201"/>
                </a:lnTo>
                <a:lnTo>
                  <a:pt x="1757768" y="2110257"/>
                </a:lnTo>
                <a:lnTo>
                  <a:pt x="1812099" y="2118842"/>
                </a:lnTo>
                <a:lnTo>
                  <a:pt x="1861007" y="2122576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57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55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grpSp>
        <p:nvGrpSpPr>
          <p:cNvPr id="107" name="object 3"/>
          <p:cNvGrpSpPr/>
          <p:nvPr/>
        </p:nvGrpSpPr>
        <p:grpSpPr>
          <a:xfrm>
            <a:off x="783963" y="3425527"/>
            <a:ext cx="4724400" cy="4104640"/>
            <a:chOff x="783963" y="3425527"/>
            <a:chExt cx="4724400" cy="4104640"/>
          </a:xfrm>
        </p:grpSpPr>
        <p:sp>
          <p:nvSpPr>
            <p:cNvPr id="1048766" name="object 4"/>
            <p:cNvSpPr/>
            <p:nvPr/>
          </p:nvSpPr>
          <p:spPr>
            <a:xfrm>
              <a:off x="783963" y="3425527"/>
              <a:ext cx="2869565" cy="2479675"/>
            </a:xfrm>
            <a:custGeom>
              <a:avLst/>
              <a:ahLst/>
              <a:rect l="l" t="t" r="r" b="b"/>
              <a:pathLst>
                <a:path w="2869565" h="2479675">
                  <a:moveTo>
                    <a:pt x="968529" y="2479334"/>
                  </a:moveTo>
                  <a:lnTo>
                    <a:pt x="905498" y="2459468"/>
                  </a:lnTo>
                  <a:lnTo>
                    <a:pt x="865202" y="2407469"/>
                  </a:lnTo>
                  <a:lnTo>
                    <a:pt x="820992" y="2297008"/>
                  </a:lnTo>
                  <a:lnTo>
                    <a:pt x="741715" y="2410349"/>
                  </a:lnTo>
                  <a:lnTo>
                    <a:pt x="723422" y="2430691"/>
                  </a:lnTo>
                  <a:lnTo>
                    <a:pt x="701483" y="2445463"/>
                  </a:lnTo>
                  <a:lnTo>
                    <a:pt x="677033" y="2454469"/>
                  </a:lnTo>
                  <a:lnTo>
                    <a:pt x="651206" y="2457515"/>
                  </a:lnTo>
                  <a:lnTo>
                    <a:pt x="634838" y="2456292"/>
                  </a:lnTo>
                  <a:lnTo>
                    <a:pt x="588058" y="2437569"/>
                  </a:lnTo>
                  <a:lnTo>
                    <a:pt x="557814" y="2405842"/>
                  </a:lnTo>
                  <a:lnTo>
                    <a:pt x="542623" y="2366352"/>
                  </a:lnTo>
                  <a:lnTo>
                    <a:pt x="543364" y="2324054"/>
                  </a:lnTo>
                  <a:lnTo>
                    <a:pt x="560913" y="2283902"/>
                  </a:lnTo>
                  <a:lnTo>
                    <a:pt x="641053" y="2169264"/>
                  </a:lnTo>
                  <a:lnTo>
                    <a:pt x="506765" y="2178193"/>
                  </a:lnTo>
                  <a:lnTo>
                    <a:pt x="463538" y="2172374"/>
                  </a:lnTo>
                  <a:lnTo>
                    <a:pt x="426967" y="2151082"/>
                  </a:lnTo>
                  <a:lnTo>
                    <a:pt x="400953" y="2117638"/>
                  </a:lnTo>
                  <a:lnTo>
                    <a:pt x="389398" y="2075365"/>
                  </a:lnTo>
                  <a:lnTo>
                    <a:pt x="395206" y="2031911"/>
                  </a:lnTo>
                  <a:lnTo>
                    <a:pt x="416472" y="1995336"/>
                  </a:lnTo>
                  <a:lnTo>
                    <a:pt x="449889" y="1969414"/>
                  </a:lnTo>
                  <a:lnTo>
                    <a:pt x="492149" y="1957918"/>
                  </a:lnTo>
                  <a:lnTo>
                    <a:pt x="803279" y="1937252"/>
                  </a:lnTo>
                  <a:lnTo>
                    <a:pt x="1215143" y="1348364"/>
                  </a:lnTo>
                  <a:lnTo>
                    <a:pt x="471771" y="1351316"/>
                  </a:lnTo>
                  <a:lnTo>
                    <a:pt x="357549" y="1520292"/>
                  </a:lnTo>
                  <a:lnTo>
                    <a:pt x="313410" y="1584630"/>
                  </a:lnTo>
                  <a:lnTo>
                    <a:pt x="284902" y="1612873"/>
                  </a:lnTo>
                  <a:lnTo>
                    <a:pt x="245255" y="1629046"/>
                  </a:lnTo>
                  <a:lnTo>
                    <a:pt x="224149" y="1631070"/>
                  </a:lnTo>
                  <a:lnTo>
                    <a:pt x="203114" y="1629046"/>
                  </a:lnTo>
                  <a:lnTo>
                    <a:pt x="163476" y="1612873"/>
                  </a:lnTo>
                  <a:lnTo>
                    <a:pt x="123672" y="1566367"/>
                  </a:lnTo>
                  <a:lnTo>
                    <a:pt x="114171" y="1529547"/>
                  </a:lnTo>
                  <a:lnTo>
                    <a:pt x="117644" y="1491876"/>
                  </a:lnTo>
                  <a:lnTo>
                    <a:pt x="134071" y="1456953"/>
                  </a:lnTo>
                  <a:lnTo>
                    <a:pt x="204708" y="1352396"/>
                  </a:lnTo>
                  <a:lnTo>
                    <a:pt x="110814" y="1352756"/>
                  </a:lnTo>
                  <a:lnTo>
                    <a:pt x="67497" y="1344133"/>
                  </a:lnTo>
                  <a:lnTo>
                    <a:pt x="32473" y="1320605"/>
                  </a:lnTo>
                  <a:lnTo>
                    <a:pt x="8791" y="1285680"/>
                  </a:lnTo>
                  <a:lnTo>
                    <a:pt x="0" y="1242871"/>
                  </a:lnTo>
                  <a:lnTo>
                    <a:pt x="8499" y="1199885"/>
                  </a:lnTo>
                  <a:lnTo>
                    <a:pt x="31978" y="1164697"/>
                  </a:lnTo>
                  <a:lnTo>
                    <a:pt x="66920" y="1140890"/>
                  </a:lnTo>
                  <a:lnTo>
                    <a:pt x="109806" y="1132050"/>
                  </a:lnTo>
                  <a:lnTo>
                    <a:pt x="201107" y="1131689"/>
                  </a:lnTo>
                  <a:lnTo>
                    <a:pt x="122839" y="1031309"/>
                  </a:lnTo>
                  <a:lnTo>
                    <a:pt x="103282" y="992121"/>
                  </a:lnTo>
                  <a:lnTo>
                    <a:pt x="100364" y="949921"/>
                  </a:lnTo>
                  <a:lnTo>
                    <a:pt x="113473" y="909693"/>
                  </a:lnTo>
                  <a:lnTo>
                    <a:pt x="141992" y="876418"/>
                  </a:lnTo>
                  <a:lnTo>
                    <a:pt x="181218" y="856860"/>
                  </a:lnTo>
                  <a:lnTo>
                    <a:pt x="223429" y="853943"/>
                  </a:lnTo>
                  <a:lnTo>
                    <a:pt x="263641" y="867052"/>
                  </a:lnTo>
                  <a:lnTo>
                    <a:pt x="296873" y="895573"/>
                  </a:lnTo>
                  <a:lnTo>
                    <a:pt x="480124" y="1130609"/>
                  </a:lnTo>
                  <a:lnTo>
                    <a:pt x="1172517" y="1127801"/>
                  </a:lnTo>
                  <a:lnTo>
                    <a:pt x="714714" y="602713"/>
                  </a:lnTo>
                  <a:lnTo>
                    <a:pt x="478144" y="630769"/>
                  </a:lnTo>
                  <a:lnTo>
                    <a:pt x="429050" y="635992"/>
                  </a:lnTo>
                  <a:lnTo>
                    <a:pt x="420864" y="636413"/>
                  </a:lnTo>
                  <a:lnTo>
                    <a:pt x="416832" y="636269"/>
                  </a:lnTo>
                  <a:lnTo>
                    <a:pt x="374611" y="624573"/>
                  </a:lnTo>
                  <a:lnTo>
                    <a:pt x="341300" y="598491"/>
                  </a:lnTo>
                  <a:lnTo>
                    <a:pt x="320193" y="561811"/>
                  </a:lnTo>
                  <a:lnTo>
                    <a:pt x="314586" y="518319"/>
                  </a:lnTo>
                  <a:lnTo>
                    <a:pt x="324391" y="480109"/>
                  </a:lnTo>
                  <a:lnTo>
                    <a:pt x="346043" y="448812"/>
                  </a:lnTo>
                  <a:lnTo>
                    <a:pt x="376808" y="426778"/>
                  </a:lnTo>
                  <a:lnTo>
                    <a:pt x="413952" y="416354"/>
                  </a:lnTo>
                  <a:lnTo>
                    <a:pt x="539311" y="401376"/>
                  </a:lnTo>
                  <a:lnTo>
                    <a:pt x="477532" y="330520"/>
                  </a:lnTo>
                  <a:lnTo>
                    <a:pt x="455816" y="292443"/>
                  </a:lnTo>
                  <a:lnTo>
                    <a:pt x="450584" y="250464"/>
                  </a:lnTo>
                  <a:lnTo>
                    <a:pt x="461472" y="209592"/>
                  </a:lnTo>
                  <a:lnTo>
                    <a:pt x="488116" y="174837"/>
                  </a:lnTo>
                  <a:lnTo>
                    <a:pt x="526243" y="153151"/>
                  </a:lnTo>
                  <a:lnTo>
                    <a:pt x="568257" y="147924"/>
                  </a:lnTo>
                  <a:lnTo>
                    <a:pt x="609137" y="158817"/>
                  </a:lnTo>
                  <a:lnTo>
                    <a:pt x="643861" y="185494"/>
                  </a:lnTo>
                  <a:lnTo>
                    <a:pt x="703841" y="254263"/>
                  </a:lnTo>
                  <a:lnTo>
                    <a:pt x="728610" y="129471"/>
                  </a:lnTo>
                  <a:lnTo>
                    <a:pt x="745450" y="88976"/>
                  </a:lnTo>
                  <a:lnTo>
                    <a:pt x="775467" y="59128"/>
                  </a:lnTo>
                  <a:lnTo>
                    <a:pt x="814476" y="42740"/>
                  </a:lnTo>
                  <a:lnTo>
                    <a:pt x="858290" y="42629"/>
                  </a:lnTo>
                  <a:lnTo>
                    <a:pt x="898722" y="59500"/>
                  </a:lnTo>
                  <a:lnTo>
                    <a:pt x="928521" y="89515"/>
                  </a:lnTo>
                  <a:lnTo>
                    <a:pt x="944915" y="128509"/>
                  </a:lnTo>
                  <a:lnTo>
                    <a:pt x="945127" y="172317"/>
                  </a:lnTo>
                  <a:lnTo>
                    <a:pt x="887164" y="464600"/>
                  </a:lnTo>
                  <a:lnTo>
                    <a:pt x="1412075" y="1066738"/>
                  </a:lnTo>
                  <a:lnTo>
                    <a:pt x="1871966" y="409225"/>
                  </a:lnTo>
                  <a:lnTo>
                    <a:pt x="1781511" y="169535"/>
                  </a:lnTo>
                  <a:lnTo>
                    <a:pt x="1772088" y="143380"/>
                  </a:lnTo>
                  <a:lnTo>
                    <a:pt x="1768210" y="131090"/>
                  </a:lnTo>
                  <a:lnTo>
                    <a:pt x="1766984" y="124863"/>
                  </a:lnTo>
                  <a:lnTo>
                    <a:pt x="1769561" y="81141"/>
                  </a:lnTo>
                  <a:lnTo>
                    <a:pt x="1788036" y="43070"/>
                  </a:lnTo>
                  <a:lnTo>
                    <a:pt x="1819404" y="14679"/>
                  </a:lnTo>
                  <a:lnTo>
                    <a:pt x="1860661" y="0"/>
                  </a:lnTo>
                  <a:lnTo>
                    <a:pt x="1899298" y="1306"/>
                  </a:lnTo>
                  <a:lnTo>
                    <a:pt x="1933979" y="15202"/>
                  </a:lnTo>
                  <a:lnTo>
                    <a:pt x="1961937" y="39644"/>
                  </a:lnTo>
                  <a:lnTo>
                    <a:pt x="1980404" y="72584"/>
                  </a:lnTo>
                  <a:lnTo>
                    <a:pt x="2025047" y="190391"/>
                  </a:lnTo>
                  <a:lnTo>
                    <a:pt x="2078834" y="113413"/>
                  </a:lnTo>
                  <a:lnTo>
                    <a:pt x="2110600" y="83176"/>
                  </a:lnTo>
                  <a:lnTo>
                    <a:pt x="2150109" y="67994"/>
                  </a:lnTo>
                  <a:lnTo>
                    <a:pt x="2192413" y="68716"/>
                  </a:lnTo>
                  <a:lnTo>
                    <a:pt x="2232563" y="86194"/>
                  </a:lnTo>
                  <a:lnTo>
                    <a:pt x="2262768" y="117921"/>
                  </a:lnTo>
                  <a:lnTo>
                    <a:pt x="2277953" y="157411"/>
                  </a:lnTo>
                  <a:lnTo>
                    <a:pt x="2277247" y="199709"/>
                  </a:lnTo>
                  <a:lnTo>
                    <a:pt x="2259781" y="239861"/>
                  </a:lnTo>
                  <a:lnTo>
                    <a:pt x="2207506" y="314678"/>
                  </a:lnTo>
                  <a:lnTo>
                    <a:pt x="2334521" y="308557"/>
                  </a:lnTo>
                  <a:lnTo>
                    <a:pt x="2378409" y="315311"/>
                  </a:lnTo>
                  <a:lnTo>
                    <a:pt x="2414527" y="337262"/>
                  </a:lnTo>
                  <a:lnTo>
                    <a:pt x="2439534" y="371107"/>
                  </a:lnTo>
                  <a:lnTo>
                    <a:pt x="2450088" y="413546"/>
                  </a:lnTo>
                  <a:lnTo>
                    <a:pt x="2443467" y="456888"/>
                  </a:lnTo>
                  <a:lnTo>
                    <a:pt x="2421529" y="493062"/>
                  </a:lnTo>
                  <a:lnTo>
                    <a:pt x="2387643" y="518352"/>
                  </a:lnTo>
                  <a:lnTo>
                    <a:pt x="2345178" y="529048"/>
                  </a:lnTo>
                  <a:lnTo>
                    <a:pt x="2047512" y="543306"/>
                  </a:lnTo>
                  <a:lnTo>
                    <a:pt x="1640112" y="1125929"/>
                  </a:lnTo>
                  <a:lnTo>
                    <a:pt x="2356194" y="1123048"/>
                  </a:lnTo>
                  <a:lnTo>
                    <a:pt x="2489483" y="918264"/>
                  </a:lnTo>
                  <a:lnTo>
                    <a:pt x="2504336" y="896194"/>
                  </a:lnTo>
                  <a:lnTo>
                    <a:pt x="2511625" y="886241"/>
                  </a:lnTo>
                  <a:lnTo>
                    <a:pt x="2515684" y="881819"/>
                  </a:lnTo>
                  <a:lnTo>
                    <a:pt x="2552174" y="857557"/>
                  </a:lnTo>
                  <a:lnTo>
                    <a:pt x="2593700" y="849469"/>
                  </a:lnTo>
                  <a:lnTo>
                    <a:pt x="2635227" y="857557"/>
                  </a:lnTo>
                  <a:lnTo>
                    <a:pt x="2671717" y="881819"/>
                  </a:lnTo>
                  <a:lnTo>
                    <a:pt x="2693997" y="913750"/>
                  </a:lnTo>
                  <a:lnTo>
                    <a:pt x="2703606" y="950083"/>
                  </a:lnTo>
                  <a:lnTo>
                    <a:pt x="2700565" y="987334"/>
                  </a:lnTo>
                  <a:lnTo>
                    <a:pt x="2684894" y="1022020"/>
                  </a:lnTo>
                  <a:lnTo>
                    <a:pt x="2620018" y="1121968"/>
                  </a:lnTo>
                  <a:lnTo>
                    <a:pt x="2758770" y="1121392"/>
                  </a:lnTo>
                  <a:lnTo>
                    <a:pt x="2801655" y="1130027"/>
                  </a:lnTo>
                  <a:lnTo>
                    <a:pt x="2836697" y="1153580"/>
                  </a:lnTo>
                  <a:lnTo>
                    <a:pt x="2860370" y="1188529"/>
                  </a:lnTo>
                  <a:lnTo>
                    <a:pt x="2869153" y="1231350"/>
                  </a:lnTo>
                  <a:lnTo>
                    <a:pt x="2860671" y="1274325"/>
                  </a:lnTo>
                  <a:lnTo>
                    <a:pt x="2837156" y="1309497"/>
                  </a:lnTo>
                  <a:lnTo>
                    <a:pt x="2802152" y="1333301"/>
                  </a:lnTo>
                  <a:lnTo>
                    <a:pt x="2759202" y="1342171"/>
                  </a:lnTo>
                  <a:lnTo>
                    <a:pt x="2619442" y="1342675"/>
                  </a:lnTo>
                  <a:lnTo>
                    <a:pt x="2704047" y="1447232"/>
                  </a:lnTo>
                  <a:lnTo>
                    <a:pt x="2724358" y="1486082"/>
                  </a:lnTo>
                  <a:lnTo>
                    <a:pt x="2728069" y="1528233"/>
                  </a:lnTo>
                  <a:lnTo>
                    <a:pt x="2715701" y="1568696"/>
                  </a:lnTo>
                  <a:lnTo>
                    <a:pt x="2687774" y="1602483"/>
                  </a:lnTo>
                  <a:lnTo>
                    <a:pt x="2636619" y="1625530"/>
                  </a:lnTo>
                  <a:lnTo>
                    <a:pt x="2618362" y="1627038"/>
                  </a:lnTo>
                  <a:lnTo>
                    <a:pt x="2594461" y="1624434"/>
                  </a:lnTo>
                  <a:lnTo>
                    <a:pt x="2571559" y="1616687"/>
                  </a:lnTo>
                  <a:lnTo>
                    <a:pt x="2550601" y="1603889"/>
                  </a:lnTo>
                  <a:lnTo>
                    <a:pt x="2532533" y="1586137"/>
                  </a:lnTo>
                  <a:lnTo>
                    <a:pt x="2336321" y="1343827"/>
                  </a:lnTo>
                  <a:lnTo>
                    <a:pt x="1656097" y="1346564"/>
                  </a:lnTo>
                  <a:lnTo>
                    <a:pt x="2120093" y="1878853"/>
                  </a:lnTo>
                  <a:lnTo>
                    <a:pt x="2362027" y="1845765"/>
                  </a:lnTo>
                  <a:lnTo>
                    <a:pt x="2388444" y="1842539"/>
                  </a:lnTo>
                  <a:lnTo>
                    <a:pt x="2400749" y="1841501"/>
                  </a:lnTo>
                  <a:lnTo>
                    <a:pt x="2406741" y="1841624"/>
                  </a:lnTo>
                  <a:lnTo>
                    <a:pt x="2448962" y="1853330"/>
                  </a:lnTo>
                  <a:lnTo>
                    <a:pt x="2482265" y="1879429"/>
                  </a:lnTo>
                  <a:lnTo>
                    <a:pt x="2503350" y="1916113"/>
                  </a:lnTo>
                  <a:lnTo>
                    <a:pt x="2508915" y="1959574"/>
                  </a:lnTo>
                  <a:lnTo>
                    <a:pt x="2499364" y="1997377"/>
                  </a:lnTo>
                  <a:lnTo>
                    <a:pt x="2478188" y="2028469"/>
                  </a:lnTo>
                  <a:lnTo>
                    <a:pt x="2448020" y="2050569"/>
                  </a:lnTo>
                  <a:lnTo>
                    <a:pt x="2411494" y="2061395"/>
                  </a:lnTo>
                  <a:lnTo>
                    <a:pt x="2293407" y="2077669"/>
                  </a:lnTo>
                  <a:lnTo>
                    <a:pt x="2384420" y="2182010"/>
                  </a:lnTo>
                  <a:lnTo>
                    <a:pt x="2406063" y="2220087"/>
                  </a:lnTo>
                  <a:lnTo>
                    <a:pt x="2411269" y="2262065"/>
                  </a:lnTo>
                  <a:lnTo>
                    <a:pt x="2400368" y="2302937"/>
                  </a:lnTo>
                  <a:lnTo>
                    <a:pt x="2373691" y="2337693"/>
                  </a:lnTo>
                  <a:lnTo>
                    <a:pt x="2339282" y="2358134"/>
                  </a:lnTo>
                  <a:lnTo>
                    <a:pt x="2301255" y="2364912"/>
                  </a:lnTo>
                  <a:lnTo>
                    <a:pt x="2278315" y="2362518"/>
                  </a:lnTo>
                  <a:lnTo>
                    <a:pt x="2256252" y="2355371"/>
                  </a:lnTo>
                  <a:lnTo>
                    <a:pt x="2235864" y="2343525"/>
                  </a:lnTo>
                  <a:lnTo>
                    <a:pt x="2217946" y="2327035"/>
                  </a:lnTo>
                  <a:lnTo>
                    <a:pt x="2126069" y="2221614"/>
                  </a:lnTo>
                  <a:lnTo>
                    <a:pt x="2102379" y="2354039"/>
                  </a:lnTo>
                  <a:lnTo>
                    <a:pt x="2088767" y="2390790"/>
                  </a:lnTo>
                  <a:lnTo>
                    <a:pt x="2064226" y="2419549"/>
                  </a:lnTo>
                  <a:lnTo>
                    <a:pt x="2031652" y="2438289"/>
                  </a:lnTo>
                  <a:lnTo>
                    <a:pt x="1993941" y="2444986"/>
                  </a:lnTo>
                  <a:lnTo>
                    <a:pt x="1987389" y="2444986"/>
                  </a:lnTo>
                  <a:lnTo>
                    <a:pt x="1933573" y="2427089"/>
                  </a:lnTo>
                  <a:lnTo>
                    <a:pt x="1903225" y="2397640"/>
                  </a:lnTo>
                  <a:lnTo>
                    <a:pt x="1886120" y="2358955"/>
                  </a:lnTo>
                  <a:lnTo>
                    <a:pt x="1885143" y="2315154"/>
                  </a:lnTo>
                  <a:lnTo>
                    <a:pt x="1940010" y="2008252"/>
                  </a:lnTo>
                  <a:lnTo>
                    <a:pt x="1431228" y="1424549"/>
                  </a:lnTo>
                  <a:lnTo>
                    <a:pt x="972201" y="2080837"/>
                  </a:lnTo>
                  <a:lnTo>
                    <a:pt x="1015838" y="2189882"/>
                  </a:lnTo>
                  <a:lnTo>
                    <a:pt x="1063214" y="2309384"/>
                  </a:lnTo>
                  <a:lnTo>
                    <a:pt x="1072745" y="2334671"/>
                  </a:lnTo>
                  <a:lnTo>
                    <a:pt x="1076700" y="2346868"/>
                  </a:lnTo>
                  <a:lnTo>
                    <a:pt x="1077975" y="2353390"/>
                  </a:lnTo>
                  <a:lnTo>
                    <a:pt x="1075438" y="2397112"/>
                  </a:lnTo>
                  <a:lnTo>
                    <a:pt x="1056977" y="2435183"/>
                  </a:lnTo>
                  <a:lnTo>
                    <a:pt x="1025595" y="2463574"/>
                  </a:lnTo>
                  <a:lnTo>
                    <a:pt x="984298" y="2478254"/>
                  </a:lnTo>
                  <a:lnTo>
                    <a:pt x="978969" y="2478974"/>
                  </a:lnTo>
                  <a:lnTo>
                    <a:pt x="968529" y="2479334"/>
                  </a:lnTo>
                  <a:close/>
                </a:path>
              </a:pathLst>
            </a:custGeom>
            <a:solidFill>
              <a:srgbClr val="67C1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7" name="object 5"/>
            <p:cNvSpPr/>
            <p:nvPr/>
          </p:nvSpPr>
          <p:spPr>
            <a:xfrm>
              <a:off x="3315848" y="5635188"/>
              <a:ext cx="2192655" cy="1894839"/>
            </a:xfrm>
            <a:custGeom>
              <a:avLst/>
              <a:ahLst/>
              <a:rect l="l" t="t" r="r" b="b"/>
              <a:pathLst>
                <a:path w="2192654" h="1894840">
                  <a:moveTo>
                    <a:pt x="740059" y="1894406"/>
                  </a:moveTo>
                  <a:lnTo>
                    <a:pt x="691906" y="1879222"/>
                  </a:lnTo>
                  <a:lnTo>
                    <a:pt x="661143" y="1839464"/>
                  </a:lnTo>
                  <a:lnTo>
                    <a:pt x="627373" y="1755142"/>
                  </a:lnTo>
                  <a:lnTo>
                    <a:pt x="566745" y="1841696"/>
                  </a:lnTo>
                  <a:lnTo>
                    <a:pt x="552775" y="1857225"/>
                  </a:lnTo>
                  <a:lnTo>
                    <a:pt x="535990" y="1868501"/>
                  </a:lnTo>
                  <a:lnTo>
                    <a:pt x="517302" y="1875376"/>
                  </a:lnTo>
                  <a:lnTo>
                    <a:pt x="497621" y="1877700"/>
                  </a:lnTo>
                  <a:lnTo>
                    <a:pt x="485070" y="1876774"/>
                  </a:lnTo>
                  <a:lnTo>
                    <a:pt x="449306" y="1862506"/>
                  </a:lnTo>
                  <a:lnTo>
                    <a:pt x="414609" y="1808077"/>
                  </a:lnTo>
                  <a:lnTo>
                    <a:pt x="415173" y="1775755"/>
                  </a:lnTo>
                  <a:lnTo>
                    <a:pt x="428569" y="1745060"/>
                  </a:lnTo>
                  <a:lnTo>
                    <a:pt x="489844" y="1657498"/>
                  </a:lnTo>
                  <a:lnTo>
                    <a:pt x="387238" y="1664266"/>
                  </a:lnTo>
                  <a:lnTo>
                    <a:pt x="354174" y="1659839"/>
                  </a:lnTo>
                  <a:lnTo>
                    <a:pt x="326206" y="1643591"/>
                  </a:lnTo>
                  <a:lnTo>
                    <a:pt x="306325" y="1618040"/>
                  </a:lnTo>
                  <a:lnTo>
                    <a:pt x="297521" y="1585705"/>
                  </a:lnTo>
                  <a:lnTo>
                    <a:pt x="301948" y="1552527"/>
                  </a:lnTo>
                  <a:lnTo>
                    <a:pt x="318195" y="1524587"/>
                  </a:lnTo>
                  <a:lnTo>
                    <a:pt x="343744" y="1504776"/>
                  </a:lnTo>
                  <a:lnTo>
                    <a:pt x="376078" y="1495982"/>
                  </a:lnTo>
                  <a:lnTo>
                    <a:pt x="613764" y="1480212"/>
                  </a:lnTo>
                  <a:lnTo>
                    <a:pt x="928494" y="1030229"/>
                  </a:lnTo>
                  <a:lnTo>
                    <a:pt x="360453" y="1032533"/>
                  </a:lnTo>
                  <a:lnTo>
                    <a:pt x="243313" y="1205332"/>
                  </a:lnTo>
                  <a:lnTo>
                    <a:pt x="234635" y="1217355"/>
                  </a:lnTo>
                  <a:lnTo>
                    <a:pt x="202997" y="1240090"/>
                  </a:lnTo>
                  <a:lnTo>
                    <a:pt x="171298" y="1246255"/>
                  </a:lnTo>
                  <a:lnTo>
                    <a:pt x="155178" y="1244715"/>
                  </a:lnTo>
                  <a:lnTo>
                    <a:pt x="111678" y="1221556"/>
                  </a:lnTo>
                  <a:lnTo>
                    <a:pt x="87242" y="1168675"/>
                  </a:lnTo>
                  <a:lnTo>
                    <a:pt x="89878" y="1139909"/>
                  </a:lnTo>
                  <a:lnTo>
                    <a:pt x="102390" y="1113255"/>
                  </a:lnTo>
                  <a:lnTo>
                    <a:pt x="156465" y="1033326"/>
                  </a:lnTo>
                  <a:lnTo>
                    <a:pt x="84533" y="1033613"/>
                  </a:lnTo>
                  <a:lnTo>
                    <a:pt x="51529" y="1027026"/>
                  </a:lnTo>
                  <a:lnTo>
                    <a:pt x="24742" y="1009049"/>
                  </a:lnTo>
                  <a:lnTo>
                    <a:pt x="6663" y="982365"/>
                  </a:lnTo>
                  <a:lnTo>
                    <a:pt x="0" y="949651"/>
                  </a:lnTo>
                  <a:lnTo>
                    <a:pt x="6474" y="916795"/>
                  </a:lnTo>
                  <a:lnTo>
                    <a:pt x="24418" y="889920"/>
                  </a:lnTo>
                  <a:lnTo>
                    <a:pt x="51124" y="871740"/>
                  </a:lnTo>
                  <a:lnTo>
                    <a:pt x="83884" y="864969"/>
                  </a:lnTo>
                  <a:lnTo>
                    <a:pt x="153657" y="864681"/>
                  </a:lnTo>
                  <a:lnTo>
                    <a:pt x="93821" y="787992"/>
                  </a:lnTo>
                  <a:lnTo>
                    <a:pt x="78882" y="758031"/>
                  </a:lnTo>
                  <a:lnTo>
                    <a:pt x="76648" y="725776"/>
                  </a:lnTo>
                  <a:lnTo>
                    <a:pt x="86672" y="695033"/>
                  </a:lnTo>
                  <a:lnTo>
                    <a:pt x="108510" y="669609"/>
                  </a:lnTo>
                  <a:lnTo>
                    <a:pt x="138468" y="654680"/>
                  </a:lnTo>
                  <a:lnTo>
                    <a:pt x="170722" y="652462"/>
                  </a:lnTo>
                  <a:lnTo>
                    <a:pt x="201463" y="662490"/>
                  </a:lnTo>
                  <a:lnTo>
                    <a:pt x="226885" y="684299"/>
                  </a:lnTo>
                  <a:lnTo>
                    <a:pt x="366933" y="863817"/>
                  </a:lnTo>
                  <a:lnTo>
                    <a:pt x="895876" y="861728"/>
                  </a:lnTo>
                  <a:lnTo>
                    <a:pt x="546080" y="460496"/>
                  </a:lnTo>
                  <a:lnTo>
                    <a:pt x="431575" y="474154"/>
                  </a:lnTo>
                  <a:lnTo>
                    <a:pt x="333280" y="485457"/>
                  </a:lnTo>
                  <a:lnTo>
                    <a:pt x="286250" y="477188"/>
                  </a:lnTo>
                  <a:lnTo>
                    <a:pt x="244690" y="429221"/>
                  </a:lnTo>
                  <a:lnTo>
                    <a:pt x="240422" y="395976"/>
                  </a:lnTo>
                  <a:lnTo>
                    <a:pt x="247865" y="366791"/>
                  </a:lnTo>
                  <a:lnTo>
                    <a:pt x="264381" y="342878"/>
                  </a:lnTo>
                  <a:lnTo>
                    <a:pt x="287890" y="326054"/>
                  </a:lnTo>
                  <a:lnTo>
                    <a:pt x="316314" y="318134"/>
                  </a:lnTo>
                  <a:lnTo>
                    <a:pt x="412008" y="306613"/>
                  </a:lnTo>
                  <a:lnTo>
                    <a:pt x="364845" y="252534"/>
                  </a:lnTo>
                  <a:lnTo>
                    <a:pt x="348276" y="223426"/>
                  </a:lnTo>
                  <a:lnTo>
                    <a:pt x="344297" y="191354"/>
                  </a:lnTo>
                  <a:lnTo>
                    <a:pt x="352644" y="160132"/>
                  </a:lnTo>
                  <a:lnTo>
                    <a:pt x="373053" y="133576"/>
                  </a:lnTo>
                  <a:lnTo>
                    <a:pt x="402099" y="116995"/>
                  </a:lnTo>
                  <a:lnTo>
                    <a:pt x="434176" y="112990"/>
                  </a:lnTo>
                  <a:lnTo>
                    <a:pt x="465429" y="121313"/>
                  </a:lnTo>
                  <a:lnTo>
                    <a:pt x="492005" y="141713"/>
                  </a:lnTo>
                  <a:lnTo>
                    <a:pt x="537799" y="194279"/>
                  </a:lnTo>
                  <a:lnTo>
                    <a:pt x="556736" y="98868"/>
                  </a:lnTo>
                  <a:lnTo>
                    <a:pt x="569595" y="67959"/>
                  </a:lnTo>
                  <a:lnTo>
                    <a:pt x="592531" y="45158"/>
                  </a:lnTo>
                  <a:lnTo>
                    <a:pt x="622340" y="32632"/>
                  </a:lnTo>
                  <a:lnTo>
                    <a:pt x="655814" y="32547"/>
                  </a:lnTo>
                  <a:lnTo>
                    <a:pt x="686700" y="45437"/>
                  </a:lnTo>
                  <a:lnTo>
                    <a:pt x="709457" y="68372"/>
                  </a:lnTo>
                  <a:lnTo>
                    <a:pt x="721955" y="98165"/>
                  </a:lnTo>
                  <a:lnTo>
                    <a:pt x="722058" y="131631"/>
                  </a:lnTo>
                  <a:lnTo>
                    <a:pt x="677847" y="354931"/>
                  </a:lnTo>
                  <a:lnTo>
                    <a:pt x="1078983" y="815067"/>
                  </a:lnTo>
                  <a:lnTo>
                    <a:pt x="1430364" y="312662"/>
                  </a:lnTo>
                  <a:lnTo>
                    <a:pt x="1391933" y="211227"/>
                  </a:lnTo>
                  <a:lnTo>
                    <a:pt x="1356327" y="115941"/>
                  </a:lnTo>
                  <a:lnTo>
                    <a:pt x="1351500" y="101483"/>
                  </a:lnTo>
                  <a:lnTo>
                    <a:pt x="1350223" y="95411"/>
                  </a:lnTo>
                  <a:lnTo>
                    <a:pt x="1352110" y="61982"/>
                  </a:lnTo>
                  <a:lnTo>
                    <a:pt x="1366181" y="32881"/>
                  </a:lnTo>
                  <a:lnTo>
                    <a:pt x="1390148" y="11191"/>
                  </a:lnTo>
                  <a:lnTo>
                    <a:pt x="1421723" y="0"/>
                  </a:lnTo>
                  <a:lnTo>
                    <a:pt x="1451210" y="967"/>
                  </a:lnTo>
                  <a:lnTo>
                    <a:pt x="1477680" y="11575"/>
                  </a:lnTo>
                  <a:lnTo>
                    <a:pt x="1499032" y="30257"/>
                  </a:lnTo>
                  <a:lnTo>
                    <a:pt x="1513169" y="55446"/>
                  </a:lnTo>
                  <a:lnTo>
                    <a:pt x="1547299" y="145457"/>
                  </a:lnTo>
                  <a:lnTo>
                    <a:pt x="1588485" y="86626"/>
                  </a:lnTo>
                  <a:lnTo>
                    <a:pt x="1612737" y="63527"/>
                  </a:lnTo>
                  <a:lnTo>
                    <a:pt x="1642902" y="51918"/>
                  </a:lnTo>
                  <a:lnTo>
                    <a:pt x="1675201" y="52460"/>
                  </a:lnTo>
                  <a:lnTo>
                    <a:pt x="1705852" y="65815"/>
                  </a:lnTo>
                  <a:lnTo>
                    <a:pt x="1728980" y="90070"/>
                  </a:lnTo>
                  <a:lnTo>
                    <a:pt x="1740585" y="120245"/>
                  </a:lnTo>
                  <a:lnTo>
                    <a:pt x="1740026" y="152567"/>
                  </a:lnTo>
                  <a:lnTo>
                    <a:pt x="1726661" y="183262"/>
                  </a:lnTo>
                  <a:lnTo>
                    <a:pt x="1686627" y="240365"/>
                  </a:lnTo>
                  <a:lnTo>
                    <a:pt x="1783833" y="235756"/>
                  </a:lnTo>
                  <a:lnTo>
                    <a:pt x="1817360" y="240898"/>
                  </a:lnTo>
                  <a:lnTo>
                    <a:pt x="1844946" y="257665"/>
                  </a:lnTo>
                  <a:lnTo>
                    <a:pt x="1864027" y="283532"/>
                  </a:lnTo>
                  <a:lnTo>
                    <a:pt x="1872038" y="315974"/>
                  </a:lnTo>
                  <a:lnTo>
                    <a:pt x="1866999" y="349078"/>
                  </a:lnTo>
                  <a:lnTo>
                    <a:pt x="1850248" y="376713"/>
                  </a:lnTo>
                  <a:lnTo>
                    <a:pt x="1824356" y="396032"/>
                  </a:lnTo>
                  <a:lnTo>
                    <a:pt x="1791897" y="404185"/>
                  </a:lnTo>
                  <a:lnTo>
                    <a:pt x="1564508" y="415130"/>
                  </a:lnTo>
                  <a:lnTo>
                    <a:pt x="1253233" y="860288"/>
                  </a:lnTo>
                  <a:lnTo>
                    <a:pt x="1800394" y="858056"/>
                  </a:lnTo>
                  <a:lnTo>
                    <a:pt x="1902244" y="701590"/>
                  </a:lnTo>
                  <a:lnTo>
                    <a:pt x="1916878" y="680067"/>
                  </a:lnTo>
                  <a:lnTo>
                    <a:pt x="1922225" y="673714"/>
                  </a:lnTo>
                  <a:lnTo>
                    <a:pt x="1950101" y="655203"/>
                  </a:lnTo>
                  <a:lnTo>
                    <a:pt x="1981817" y="649033"/>
                  </a:lnTo>
                  <a:lnTo>
                    <a:pt x="2013548" y="655203"/>
                  </a:lnTo>
                  <a:lnTo>
                    <a:pt x="2041464" y="673714"/>
                  </a:lnTo>
                  <a:lnTo>
                    <a:pt x="2058491" y="698141"/>
                  </a:lnTo>
                  <a:lnTo>
                    <a:pt x="2065837" y="725911"/>
                  </a:lnTo>
                  <a:lnTo>
                    <a:pt x="2063517" y="754369"/>
                  </a:lnTo>
                  <a:lnTo>
                    <a:pt x="2051544" y="780863"/>
                  </a:lnTo>
                  <a:lnTo>
                    <a:pt x="2001934" y="857264"/>
                  </a:lnTo>
                  <a:lnTo>
                    <a:pt x="2107996" y="856832"/>
                  </a:lnTo>
                  <a:lnTo>
                    <a:pt x="2140713" y="863420"/>
                  </a:lnTo>
                  <a:lnTo>
                    <a:pt x="2167489" y="881396"/>
                  </a:lnTo>
                  <a:lnTo>
                    <a:pt x="2185598" y="908081"/>
                  </a:lnTo>
                  <a:lnTo>
                    <a:pt x="2192313" y="940794"/>
                  </a:lnTo>
                  <a:lnTo>
                    <a:pt x="2185837" y="973661"/>
                  </a:lnTo>
                  <a:lnTo>
                    <a:pt x="2167885" y="1000552"/>
                  </a:lnTo>
                  <a:lnTo>
                    <a:pt x="2141158" y="1018736"/>
                  </a:lnTo>
                  <a:lnTo>
                    <a:pt x="2108356" y="1025476"/>
                  </a:lnTo>
                  <a:lnTo>
                    <a:pt x="2001501" y="1025909"/>
                  </a:lnTo>
                  <a:lnTo>
                    <a:pt x="2066089" y="1105766"/>
                  </a:lnTo>
                  <a:lnTo>
                    <a:pt x="2081601" y="1135468"/>
                  </a:lnTo>
                  <a:lnTo>
                    <a:pt x="2084441" y="1167694"/>
                  </a:lnTo>
                  <a:lnTo>
                    <a:pt x="2075010" y="1198624"/>
                  </a:lnTo>
                  <a:lnTo>
                    <a:pt x="2041445" y="1232678"/>
                  </a:lnTo>
                  <a:lnTo>
                    <a:pt x="2000709" y="1243159"/>
                  </a:lnTo>
                  <a:lnTo>
                    <a:pt x="1982409" y="1241172"/>
                  </a:lnTo>
                  <a:lnTo>
                    <a:pt x="1964905" y="1235256"/>
                  </a:lnTo>
                  <a:lnTo>
                    <a:pt x="1948887" y="1225479"/>
                  </a:lnTo>
                  <a:lnTo>
                    <a:pt x="1935041" y="1211907"/>
                  </a:lnTo>
                  <a:lnTo>
                    <a:pt x="1785201" y="1026773"/>
                  </a:lnTo>
                  <a:lnTo>
                    <a:pt x="1265402" y="1028861"/>
                  </a:lnTo>
                  <a:lnTo>
                    <a:pt x="1619951" y="1435567"/>
                  </a:lnTo>
                  <a:lnTo>
                    <a:pt x="1804831" y="1410282"/>
                  </a:lnTo>
                  <a:lnTo>
                    <a:pt x="1830695" y="1407284"/>
                  </a:lnTo>
                  <a:lnTo>
                    <a:pt x="1871242" y="1416137"/>
                  </a:lnTo>
                  <a:lnTo>
                    <a:pt x="1912773" y="1464074"/>
                  </a:lnTo>
                  <a:lnTo>
                    <a:pt x="1917040" y="1497278"/>
                  </a:lnTo>
                  <a:lnTo>
                    <a:pt x="1909721" y="1526178"/>
                  </a:lnTo>
                  <a:lnTo>
                    <a:pt x="1893531" y="1549934"/>
                  </a:lnTo>
                  <a:lnTo>
                    <a:pt x="1870483" y="1566805"/>
                  </a:lnTo>
                  <a:lnTo>
                    <a:pt x="1842588" y="1575047"/>
                  </a:lnTo>
                  <a:lnTo>
                    <a:pt x="1752367" y="1587505"/>
                  </a:lnTo>
                  <a:lnTo>
                    <a:pt x="1821851" y="1667219"/>
                  </a:lnTo>
                  <a:lnTo>
                    <a:pt x="1838432" y="1696297"/>
                  </a:lnTo>
                  <a:lnTo>
                    <a:pt x="1842444" y="1728372"/>
                  </a:lnTo>
                  <a:lnTo>
                    <a:pt x="1834143" y="1759610"/>
                  </a:lnTo>
                  <a:lnTo>
                    <a:pt x="1801113" y="1795322"/>
                  </a:lnTo>
                  <a:lnTo>
                    <a:pt x="1758271" y="1806988"/>
                  </a:lnTo>
                  <a:lnTo>
                    <a:pt x="1740815" y="1805158"/>
                  </a:lnTo>
                  <a:lnTo>
                    <a:pt x="1723979" y="1799697"/>
                  </a:lnTo>
                  <a:lnTo>
                    <a:pt x="1708413" y="1790644"/>
                  </a:lnTo>
                  <a:lnTo>
                    <a:pt x="1694763" y="1778040"/>
                  </a:lnTo>
                  <a:lnTo>
                    <a:pt x="1624487" y="1697462"/>
                  </a:lnTo>
                  <a:lnTo>
                    <a:pt x="1606414" y="1798635"/>
                  </a:lnTo>
                  <a:lnTo>
                    <a:pt x="1595996" y="1826717"/>
                  </a:lnTo>
                  <a:lnTo>
                    <a:pt x="1577234" y="1848690"/>
                  </a:lnTo>
                  <a:lnTo>
                    <a:pt x="1552343" y="1863007"/>
                  </a:lnTo>
                  <a:lnTo>
                    <a:pt x="1523537" y="1868123"/>
                  </a:lnTo>
                  <a:lnTo>
                    <a:pt x="1518569" y="1868123"/>
                  </a:lnTo>
                  <a:lnTo>
                    <a:pt x="1477412" y="1854514"/>
                  </a:lnTo>
                  <a:lnTo>
                    <a:pt x="1441144" y="1802424"/>
                  </a:lnTo>
                  <a:lnTo>
                    <a:pt x="1440372" y="1768967"/>
                  </a:lnTo>
                  <a:lnTo>
                    <a:pt x="1482351" y="1534435"/>
                  </a:lnTo>
                  <a:lnTo>
                    <a:pt x="1093600" y="1088484"/>
                  </a:lnTo>
                  <a:lnTo>
                    <a:pt x="742867" y="1589881"/>
                  </a:lnTo>
                  <a:lnTo>
                    <a:pt x="812396" y="1764548"/>
                  </a:lnTo>
                  <a:lnTo>
                    <a:pt x="821574" y="1789439"/>
                  </a:lnTo>
                  <a:lnTo>
                    <a:pt x="823656" y="1798203"/>
                  </a:lnTo>
                  <a:lnTo>
                    <a:pt x="821718" y="1831620"/>
                  </a:lnTo>
                  <a:lnTo>
                    <a:pt x="807608" y="1860697"/>
                  </a:lnTo>
                  <a:lnTo>
                    <a:pt x="783630" y="1882362"/>
                  </a:lnTo>
                  <a:lnTo>
                    <a:pt x="752084" y="1893542"/>
                  </a:lnTo>
                  <a:lnTo>
                    <a:pt x="748052" y="1894190"/>
                  </a:lnTo>
                  <a:lnTo>
                    <a:pt x="740059" y="1894406"/>
                  </a:lnTo>
                  <a:close/>
                </a:path>
              </a:pathLst>
            </a:custGeom>
            <a:solidFill>
              <a:srgbClr val="8CD1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8" name="object 6"/>
            <p:cNvSpPr/>
            <p:nvPr/>
          </p:nvSpPr>
          <p:spPr>
            <a:xfrm>
              <a:off x="4076213" y="4034577"/>
              <a:ext cx="1224915" cy="1058545"/>
            </a:xfrm>
            <a:custGeom>
              <a:avLst/>
              <a:ahLst/>
              <a:rect l="l" t="t" r="r" b="b"/>
              <a:pathLst>
                <a:path w="1224914" h="1058545">
                  <a:moveTo>
                    <a:pt x="717636" y="455239"/>
                  </a:moveTo>
                  <a:lnTo>
                    <a:pt x="602675" y="455239"/>
                  </a:lnTo>
                  <a:lnTo>
                    <a:pt x="798959" y="174621"/>
                  </a:lnTo>
                  <a:lnTo>
                    <a:pt x="773502" y="107441"/>
                  </a:lnTo>
                  <a:lnTo>
                    <a:pt x="760337" y="72314"/>
                  </a:lnTo>
                  <a:lnTo>
                    <a:pt x="755287" y="58007"/>
                  </a:lnTo>
                  <a:lnTo>
                    <a:pt x="754172" y="53286"/>
                  </a:lnTo>
                  <a:lnTo>
                    <a:pt x="755242" y="34601"/>
                  </a:lnTo>
                  <a:lnTo>
                    <a:pt x="763109" y="18353"/>
                  </a:lnTo>
                  <a:lnTo>
                    <a:pt x="776499" y="6250"/>
                  </a:lnTo>
                  <a:lnTo>
                    <a:pt x="794134" y="0"/>
                  </a:lnTo>
                  <a:lnTo>
                    <a:pt x="810597" y="544"/>
                  </a:lnTo>
                  <a:lnTo>
                    <a:pt x="825393" y="6462"/>
                  </a:lnTo>
                  <a:lnTo>
                    <a:pt x="837340" y="16890"/>
                  </a:lnTo>
                  <a:lnTo>
                    <a:pt x="845257" y="30963"/>
                  </a:lnTo>
                  <a:lnTo>
                    <a:pt x="864266" y="81225"/>
                  </a:lnTo>
                  <a:lnTo>
                    <a:pt x="971995" y="81225"/>
                  </a:lnTo>
                  <a:lnTo>
                    <a:pt x="971930" y="85178"/>
                  </a:lnTo>
                  <a:lnTo>
                    <a:pt x="964496" y="102324"/>
                  </a:lnTo>
                  <a:lnTo>
                    <a:pt x="942175" y="134296"/>
                  </a:lnTo>
                  <a:lnTo>
                    <a:pt x="1013403" y="134296"/>
                  </a:lnTo>
                  <a:lnTo>
                    <a:pt x="1015138" y="134560"/>
                  </a:lnTo>
                  <a:lnTo>
                    <a:pt x="1030560" y="143918"/>
                  </a:lnTo>
                  <a:lnTo>
                    <a:pt x="1041230" y="158366"/>
                  </a:lnTo>
                  <a:lnTo>
                    <a:pt x="1045717" y="176493"/>
                  </a:lnTo>
                  <a:lnTo>
                    <a:pt x="1042849" y="194984"/>
                  </a:lnTo>
                  <a:lnTo>
                    <a:pt x="1033467" y="210409"/>
                  </a:lnTo>
                  <a:lnTo>
                    <a:pt x="1018996" y="221190"/>
                  </a:lnTo>
                  <a:lnTo>
                    <a:pt x="1000859" y="225747"/>
                  </a:lnTo>
                  <a:lnTo>
                    <a:pt x="873915" y="231868"/>
                  </a:lnTo>
                  <a:lnTo>
                    <a:pt x="717636" y="455239"/>
                  </a:lnTo>
                  <a:close/>
                </a:path>
                <a:path w="1224914" h="1058545">
                  <a:moveTo>
                    <a:pt x="396385" y="108517"/>
                  </a:moveTo>
                  <a:lnTo>
                    <a:pt x="300401" y="108517"/>
                  </a:lnTo>
                  <a:lnTo>
                    <a:pt x="310986" y="55230"/>
                  </a:lnTo>
                  <a:lnTo>
                    <a:pt x="318148" y="37932"/>
                  </a:lnTo>
                  <a:lnTo>
                    <a:pt x="330967" y="25185"/>
                  </a:lnTo>
                  <a:lnTo>
                    <a:pt x="347620" y="18188"/>
                  </a:lnTo>
                  <a:lnTo>
                    <a:pt x="366285" y="18146"/>
                  </a:lnTo>
                  <a:lnTo>
                    <a:pt x="383540" y="25330"/>
                  </a:lnTo>
                  <a:lnTo>
                    <a:pt x="396266" y="38137"/>
                  </a:lnTo>
                  <a:lnTo>
                    <a:pt x="403254" y="54793"/>
                  </a:lnTo>
                  <a:lnTo>
                    <a:pt x="403295" y="73520"/>
                  </a:lnTo>
                  <a:lnTo>
                    <a:pt x="396385" y="108517"/>
                  </a:lnTo>
                  <a:close/>
                </a:path>
                <a:path w="1224914" h="1058545">
                  <a:moveTo>
                    <a:pt x="971995" y="81225"/>
                  </a:moveTo>
                  <a:lnTo>
                    <a:pt x="864266" y="81225"/>
                  </a:lnTo>
                  <a:lnTo>
                    <a:pt x="887236" y="48389"/>
                  </a:lnTo>
                  <a:lnTo>
                    <a:pt x="900818" y="35458"/>
                  </a:lnTo>
                  <a:lnTo>
                    <a:pt x="917694" y="28974"/>
                  </a:lnTo>
                  <a:lnTo>
                    <a:pt x="935758" y="29281"/>
                  </a:lnTo>
                  <a:lnTo>
                    <a:pt x="952904" y="36724"/>
                  </a:lnTo>
                  <a:lnTo>
                    <a:pt x="965762" y="50265"/>
                  </a:lnTo>
                  <a:lnTo>
                    <a:pt x="972228" y="67121"/>
                  </a:lnTo>
                  <a:lnTo>
                    <a:pt x="971995" y="81225"/>
                  </a:lnTo>
                  <a:close/>
                </a:path>
                <a:path w="1224914" h="1058545">
                  <a:moveTo>
                    <a:pt x="179578" y="271617"/>
                  </a:moveTo>
                  <a:lnTo>
                    <a:pt x="178930" y="271617"/>
                  </a:lnTo>
                  <a:lnTo>
                    <a:pt x="178426" y="271545"/>
                  </a:lnTo>
                  <a:lnTo>
                    <a:pt x="177922" y="271545"/>
                  </a:lnTo>
                  <a:lnTo>
                    <a:pt x="159875" y="266535"/>
                  </a:lnTo>
                  <a:lnTo>
                    <a:pt x="145655" y="255397"/>
                  </a:lnTo>
                  <a:lnTo>
                    <a:pt x="136660" y="239748"/>
                  </a:lnTo>
                  <a:lnTo>
                    <a:pt x="134293" y="221190"/>
                  </a:lnTo>
                  <a:lnTo>
                    <a:pt x="138452" y="204895"/>
                  </a:lnTo>
                  <a:lnTo>
                    <a:pt x="147680" y="191516"/>
                  </a:lnTo>
                  <a:lnTo>
                    <a:pt x="160796" y="182093"/>
                  </a:lnTo>
                  <a:lnTo>
                    <a:pt x="176626" y="177645"/>
                  </a:lnTo>
                  <a:lnTo>
                    <a:pt x="230197" y="171236"/>
                  </a:lnTo>
                  <a:lnTo>
                    <a:pt x="203772" y="141065"/>
                  </a:lnTo>
                  <a:lnTo>
                    <a:pt x="194496" y="124786"/>
                  </a:lnTo>
                  <a:lnTo>
                    <a:pt x="192269" y="106861"/>
                  </a:lnTo>
                  <a:lnTo>
                    <a:pt x="196927" y="89421"/>
                  </a:lnTo>
                  <a:lnTo>
                    <a:pt x="208308" y="74601"/>
                  </a:lnTo>
                  <a:lnTo>
                    <a:pt x="224586" y="65345"/>
                  </a:lnTo>
                  <a:lnTo>
                    <a:pt x="242519" y="63097"/>
                  </a:lnTo>
                  <a:lnTo>
                    <a:pt x="259979" y="67735"/>
                  </a:lnTo>
                  <a:lnTo>
                    <a:pt x="274840" y="79137"/>
                  </a:lnTo>
                  <a:lnTo>
                    <a:pt x="300401" y="108517"/>
                  </a:lnTo>
                  <a:lnTo>
                    <a:pt x="396385" y="108517"/>
                  </a:lnTo>
                  <a:lnTo>
                    <a:pt x="378670" y="198240"/>
                  </a:lnTo>
                  <a:lnTo>
                    <a:pt x="430074" y="257215"/>
                  </a:lnTo>
                  <a:lnTo>
                    <a:pt x="305010" y="257215"/>
                  </a:lnTo>
                  <a:lnTo>
                    <a:pt x="186145" y="271159"/>
                  </a:lnTo>
                  <a:lnTo>
                    <a:pt x="179578" y="271617"/>
                  </a:lnTo>
                  <a:close/>
                </a:path>
                <a:path w="1224914" h="1058545">
                  <a:moveTo>
                    <a:pt x="1013403" y="134296"/>
                  </a:moveTo>
                  <a:lnTo>
                    <a:pt x="942175" y="134296"/>
                  </a:lnTo>
                  <a:lnTo>
                    <a:pt x="996394" y="131704"/>
                  </a:lnTo>
                  <a:lnTo>
                    <a:pt x="1013403" y="134296"/>
                  </a:lnTo>
                  <a:close/>
                </a:path>
                <a:path w="1224914" h="1058545">
                  <a:moveTo>
                    <a:pt x="1196170" y="482530"/>
                  </a:moveTo>
                  <a:lnTo>
                    <a:pt x="204924" y="482530"/>
                  </a:lnTo>
                  <a:lnTo>
                    <a:pt x="500429" y="481306"/>
                  </a:lnTo>
                  <a:lnTo>
                    <a:pt x="305010" y="257215"/>
                  </a:lnTo>
                  <a:lnTo>
                    <a:pt x="430074" y="257215"/>
                  </a:lnTo>
                  <a:lnTo>
                    <a:pt x="602675" y="455239"/>
                  </a:lnTo>
                  <a:lnTo>
                    <a:pt x="717636" y="455239"/>
                  </a:lnTo>
                  <a:lnTo>
                    <a:pt x="699953" y="480514"/>
                  </a:lnTo>
                  <a:lnTo>
                    <a:pt x="1187117" y="480514"/>
                  </a:lnTo>
                  <a:lnTo>
                    <a:pt x="1195768" y="482260"/>
                  </a:lnTo>
                  <a:lnTo>
                    <a:pt x="1196170" y="482530"/>
                  </a:lnTo>
                  <a:close/>
                </a:path>
                <a:path w="1224914" h="1058545">
                  <a:moveTo>
                    <a:pt x="1187117" y="480514"/>
                  </a:moveTo>
                  <a:lnTo>
                    <a:pt x="699953" y="480514"/>
                  </a:lnTo>
                  <a:lnTo>
                    <a:pt x="1005611" y="479290"/>
                  </a:lnTo>
                  <a:lnTo>
                    <a:pt x="1042915" y="421865"/>
                  </a:lnTo>
                  <a:lnTo>
                    <a:pt x="1070728" y="379871"/>
                  </a:lnTo>
                  <a:lnTo>
                    <a:pt x="1107002" y="362546"/>
                  </a:lnTo>
                  <a:lnTo>
                    <a:pt x="1124729" y="365989"/>
                  </a:lnTo>
                  <a:lnTo>
                    <a:pt x="1140331" y="376317"/>
                  </a:lnTo>
                  <a:lnTo>
                    <a:pt x="1149835" y="389961"/>
                  </a:lnTo>
                  <a:lnTo>
                    <a:pt x="1153940" y="405481"/>
                  </a:lnTo>
                  <a:lnTo>
                    <a:pt x="1152643" y="421379"/>
                  </a:lnTo>
                  <a:lnTo>
                    <a:pt x="1145947" y="436157"/>
                  </a:lnTo>
                  <a:lnTo>
                    <a:pt x="1142537" y="441441"/>
                  </a:lnTo>
                  <a:lnTo>
                    <a:pt x="1118225" y="478858"/>
                  </a:lnTo>
                  <a:lnTo>
                    <a:pt x="1178912" y="478858"/>
                  </a:lnTo>
                  <a:lnTo>
                    <a:pt x="1187117" y="480514"/>
                  </a:lnTo>
                  <a:close/>
                </a:path>
                <a:path w="1224914" h="1058545">
                  <a:moveTo>
                    <a:pt x="47018" y="577366"/>
                  </a:moveTo>
                  <a:lnTo>
                    <a:pt x="28766" y="573686"/>
                  </a:lnTo>
                  <a:lnTo>
                    <a:pt x="13815" y="563639"/>
                  </a:lnTo>
                  <a:lnTo>
                    <a:pt x="3711" y="548719"/>
                  </a:lnTo>
                  <a:lnTo>
                    <a:pt x="0" y="530416"/>
                  </a:lnTo>
                  <a:lnTo>
                    <a:pt x="3597" y="512078"/>
                  </a:lnTo>
                  <a:lnTo>
                    <a:pt x="13608" y="497067"/>
                  </a:lnTo>
                  <a:lnTo>
                    <a:pt x="28533" y="486904"/>
                  </a:lnTo>
                  <a:lnTo>
                    <a:pt x="46874" y="483106"/>
                  </a:lnTo>
                  <a:lnTo>
                    <a:pt x="85829" y="483034"/>
                  </a:lnTo>
                  <a:lnTo>
                    <a:pt x="52347" y="440117"/>
                  </a:lnTo>
                  <a:lnTo>
                    <a:pt x="44001" y="423389"/>
                  </a:lnTo>
                  <a:lnTo>
                    <a:pt x="42770" y="405391"/>
                  </a:lnTo>
                  <a:lnTo>
                    <a:pt x="48398" y="388230"/>
                  </a:lnTo>
                  <a:lnTo>
                    <a:pt x="60627" y="374013"/>
                  </a:lnTo>
                  <a:lnTo>
                    <a:pt x="77355" y="365666"/>
                  </a:lnTo>
                  <a:lnTo>
                    <a:pt x="95351" y="364427"/>
                  </a:lnTo>
                  <a:lnTo>
                    <a:pt x="112511" y="370033"/>
                  </a:lnTo>
                  <a:lnTo>
                    <a:pt x="126727" y="382222"/>
                  </a:lnTo>
                  <a:lnTo>
                    <a:pt x="204924" y="482530"/>
                  </a:lnTo>
                  <a:lnTo>
                    <a:pt x="1196170" y="482530"/>
                  </a:lnTo>
                  <a:lnTo>
                    <a:pt x="1210724" y="492324"/>
                  </a:lnTo>
                  <a:lnTo>
                    <a:pt x="1220833" y="507247"/>
                  </a:lnTo>
                  <a:lnTo>
                    <a:pt x="1224576" y="525520"/>
                  </a:lnTo>
                  <a:lnTo>
                    <a:pt x="1220966" y="543858"/>
                  </a:lnTo>
                  <a:lnTo>
                    <a:pt x="1210931" y="558869"/>
                  </a:lnTo>
                  <a:lnTo>
                    <a:pt x="1195981" y="569032"/>
                  </a:lnTo>
                  <a:lnTo>
                    <a:pt x="1177629" y="572829"/>
                  </a:lnTo>
                  <a:lnTo>
                    <a:pt x="1118009" y="573045"/>
                  </a:lnTo>
                  <a:lnTo>
                    <a:pt x="1118417" y="573549"/>
                  </a:lnTo>
                  <a:lnTo>
                    <a:pt x="997186" y="573549"/>
                  </a:lnTo>
                  <a:lnTo>
                    <a:pt x="706793" y="574702"/>
                  </a:lnTo>
                  <a:lnTo>
                    <a:pt x="707484" y="575494"/>
                  </a:lnTo>
                  <a:lnTo>
                    <a:pt x="518646" y="575494"/>
                  </a:lnTo>
                  <a:lnTo>
                    <a:pt x="201323" y="576718"/>
                  </a:lnTo>
                  <a:lnTo>
                    <a:pt x="200983" y="577222"/>
                  </a:lnTo>
                  <a:lnTo>
                    <a:pt x="87413" y="577222"/>
                  </a:lnTo>
                  <a:lnTo>
                    <a:pt x="47018" y="577366"/>
                  </a:lnTo>
                  <a:close/>
                </a:path>
                <a:path w="1224914" h="1058545">
                  <a:moveTo>
                    <a:pt x="1178912" y="478858"/>
                  </a:moveTo>
                  <a:lnTo>
                    <a:pt x="1118225" y="478858"/>
                  </a:lnTo>
                  <a:lnTo>
                    <a:pt x="1177485" y="478570"/>
                  </a:lnTo>
                  <a:lnTo>
                    <a:pt x="1178912" y="478858"/>
                  </a:lnTo>
                  <a:close/>
                </a:path>
                <a:path w="1224914" h="1058545">
                  <a:moveTo>
                    <a:pt x="1117505" y="694380"/>
                  </a:moveTo>
                  <a:lnTo>
                    <a:pt x="1080855" y="676954"/>
                  </a:lnTo>
                  <a:lnTo>
                    <a:pt x="997186" y="573549"/>
                  </a:lnTo>
                  <a:lnTo>
                    <a:pt x="1118417" y="573549"/>
                  </a:lnTo>
                  <a:lnTo>
                    <a:pt x="1154084" y="617691"/>
                  </a:lnTo>
                  <a:lnTo>
                    <a:pt x="1162765" y="634270"/>
                  </a:lnTo>
                  <a:lnTo>
                    <a:pt x="1164344" y="652246"/>
                  </a:lnTo>
                  <a:lnTo>
                    <a:pt x="1159065" y="669507"/>
                  </a:lnTo>
                  <a:lnTo>
                    <a:pt x="1125310" y="693741"/>
                  </a:lnTo>
                  <a:lnTo>
                    <a:pt x="1117505" y="694380"/>
                  </a:lnTo>
                  <a:close/>
                </a:path>
                <a:path w="1224914" h="1058545">
                  <a:moveTo>
                    <a:pt x="216300" y="929633"/>
                  </a:moveTo>
                  <a:lnTo>
                    <a:pt x="197838" y="927155"/>
                  </a:lnTo>
                  <a:lnTo>
                    <a:pt x="182224" y="918075"/>
                  </a:lnTo>
                  <a:lnTo>
                    <a:pt x="171120" y="903811"/>
                  </a:lnTo>
                  <a:lnTo>
                    <a:pt x="166185" y="885779"/>
                  </a:lnTo>
                  <a:lnTo>
                    <a:pt x="168663" y="867215"/>
                  </a:lnTo>
                  <a:lnTo>
                    <a:pt x="177742" y="851593"/>
                  </a:lnTo>
                  <a:lnTo>
                    <a:pt x="192006" y="840535"/>
                  </a:lnTo>
                  <a:lnTo>
                    <a:pt x="210036" y="835661"/>
                  </a:lnTo>
                  <a:lnTo>
                    <a:pt x="342812" y="826804"/>
                  </a:lnTo>
                  <a:lnTo>
                    <a:pt x="518646" y="575494"/>
                  </a:lnTo>
                  <a:lnTo>
                    <a:pt x="707484" y="575494"/>
                  </a:lnTo>
                  <a:lnTo>
                    <a:pt x="735789" y="607970"/>
                  </a:lnTo>
                  <a:lnTo>
                    <a:pt x="610812" y="607970"/>
                  </a:lnTo>
                  <a:lnTo>
                    <a:pt x="414888" y="888084"/>
                  </a:lnTo>
                  <a:lnTo>
                    <a:pt x="429987" y="925816"/>
                  </a:lnTo>
                  <a:lnTo>
                    <a:pt x="273544" y="925816"/>
                  </a:lnTo>
                  <a:lnTo>
                    <a:pt x="216300" y="929633"/>
                  </a:lnTo>
                  <a:close/>
                </a:path>
                <a:path w="1224914" h="1058545">
                  <a:moveTo>
                    <a:pt x="95693" y="696108"/>
                  </a:moveTo>
                  <a:lnTo>
                    <a:pt x="52766" y="668528"/>
                  </a:lnTo>
                  <a:lnTo>
                    <a:pt x="48719" y="652804"/>
                  </a:lnTo>
                  <a:lnTo>
                    <a:pt x="50194" y="636716"/>
                  </a:lnTo>
                  <a:lnTo>
                    <a:pt x="57171" y="621795"/>
                  </a:lnTo>
                  <a:lnTo>
                    <a:pt x="87413" y="577222"/>
                  </a:lnTo>
                  <a:lnTo>
                    <a:pt x="200983" y="577222"/>
                  </a:lnTo>
                  <a:lnTo>
                    <a:pt x="140435" y="666693"/>
                  </a:lnTo>
                  <a:lnTo>
                    <a:pt x="104678" y="695245"/>
                  </a:lnTo>
                  <a:lnTo>
                    <a:pt x="95693" y="696108"/>
                  </a:lnTo>
                  <a:close/>
                </a:path>
                <a:path w="1224914" h="1058545">
                  <a:moveTo>
                    <a:pt x="851018" y="1043479"/>
                  </a:moveTo>
                  <a:lnTo>
                    <a:pt x="848210" y="1043479"/>
                  </a:lnTo>
                  <a:lnTo>
                    <a:pt x="845473" y="1043263"/>
                  </a:lnTo>
                  <a:lnTo>
                    <a:pt x="812297" y="1023289"/>
                  </a:lnTo>
                  <a:lnTo>
                    <a:pt x="804575" y="988104"/>
                  </a:lnTo>
                  <a:lnTo>
                    <a:pt x="827976" y="857120"/>
                  </a:lnTo>
                  <a:lnTo>
                    <a:pt x="610812" y="607970"/>
                  </a:lnTo>
                  <a:lnTo>
                    <a:pt x="735789" y="607970"/>
                  </a:lnTo>
                  <a:lnTo>
                    <a:pt x="904805" y="801889"/>
                  </a:lnTo>
                  <a:lnTo>
                    <a:pt x="1059121" y="801889"/>
                  </a:lnTo>
                  <a:lnTo>
                    <a:pt x="1059443" y="802141"/>
                  </a:lnTo>
                  <a:lnTo>
                    <a:pt x="1068433" y="817803"/>
                  </a:lnTo>
                  <a:lnTo>
                    <a:pt x="1070775" y="836382"/>
                  </a:lnTo>
                  <a:lnTo>
                    <a:pt x="1066723" y="852502"/>
                  </a:lnTo>
                  <a:lnTo>
                    <a:pt x="1057697" y="865761"/>
                  </a:lnTo>
                  <a:lnTo>
                    <a:pt x="1044823" y="875185"/>
                  </a:lnTo>
                  <a:lnTo>
                    <a:pt x="1029228" y="879803"/>
                  </a:lnTo>
                  <a:lnTo>
                    <a:pt x="978825" y="886716"/>
                  </a:lnTo>
                  <a:lnTo>
                    <a:pt x="1017635" y="931289"/>
                  </a:lnTo>
                  <a:lnTo>
                    <a:pt x="1026890" y="947527"/>
                  </a:lnTo>
                  <a:lnTo>
                    <a:pt x="1026976" y="948211"/>
                  </a:lnTo>
                  <a:lnTo>
                    <a:pt x="907397" y="948211"/>
                  </a:lnTo>
                  <a:lnTo>
                    <a:pt x="897316" y="1004666"/>
                  </a:lnTo>
                  <a:lnTo>
                    <a:pt x="891490" y="1020360"/>
                  </a:lnTo>
                  <a:lnTo>
                    <a:pt x="880998" y="1032632"/>
                  </a:lnTo>
                  <a:lnTo>
                    <a:pt x="867092" y="1040624"/>
                  </a:lnTo>
                  <a:lnTo>
                    <a:pt x="851018" y="1043479"/>
                  </a:lnTo>
                  <a:close/>
                </a:path>
                <a:path w="1224914" h="1058545">
                  <a:moveTo>
                    <a:pt x="1059121" y="801889"/>
                  </a:moveTo>
                  <a:lnTo>
                    <a:pt x="904805" y="801889"/>
                  </a:lnTo>
                  <a:lnTo>
                    <a:pt x="1008104" y="787758"/>
                  </a:lnTo>
                  <a:lnTo>
                    <a:pt x="1022555" y="786092"/>
                  </a:lnTo>
                  <a:lnTo>
                    <a:pt x="1027212" y="786047"/>
                  </a:lnTo>
                  <a:lnTo>
                    <a:pt x="1045228" y="791016"/>
                  </a:lnTo>
                  <a:lnTo>
                    <a:pt x="1059121" y="801889"/>
                  </a:lnTo>
                  <a:close/>
                </a:path>
                <a:path w="1224914" h="1058545">
                  <a:moveTo>
                    <a:pt x="277936" y="1048879"/>
                  </a:moveTo>
                  <a:lnTo>
                    <a:pt x="238066" y="1026841"/>
                  </a:lnTo>
                  <a:lnTo>
                    <a:pt x="231565" y="1009986"/>
                  </a:lnTo>
                  <a:lnTo>
                    <a:pt x="231869" y="991928"/>
                  </a:lnTo>
                  <a:lnTo>
                    <a:pt x="239342" y="974782"/>
                  </a:lnTo>
                  <a:lnTo>
                    <a:pt x="273544" y="925816"/>
                  </a:lnTo>
                  <a:lnTo>
                    <a:pt x="429987" y="925816"/>
                  </a:lnTo>
                  <a:lnTo>
                    <a:pt x="440492" y="952067"/>
                  </a:lnTo>
                  <a:lnTo>
                    <a:pt x="451689" y="980399"/>
                  </a:lnTo>
                  <a:lnTo>
                    <a:pt x="350372" y="980399"/>
                  </a:lnTo>
                  <a:lnTo>
                    <a:pt x="316530" y="1028717"/>
                  </a:lnTo>
                  <a:lnTo>
                    <a:pt x="308728" y="1037396"/>
                  </a:lnTo>
                  <a:lnTo>
                    <a:pt x="299366" y="1043713"/>
                  </a:lnTo>
                  <a:lnTo>
                    <a:pt x="288938" y="1047572"/>
                  </a:lnTo>
                  <a:lnTo>
                    <a:pt x="277936" y="1048879"/>
                  </a:lnTo>
                  <a:close/>
                </a:path>
                <a:path w="1224914" h="1058545">
                  <a:moveTo>
                    <a:pt x="982137" y="1009347"/>
                  </a:moveTo>
                  <a:lnTo>
                    <a:pt x="946711" y="993145"/>
                  </a:lnTo>
                  <a:lnTo>
                    <a:pt x="907397" y="948211"/>
                  </a:lnTo>
                  <a:lnTo>
                    <a:pt x="1026976" y="948211"/>
                  </a:lnTo>
                  <a:lnTo>
                    <a:pt x="1029138" y="965439"/>
                  </a:lnTo>
                  <a:lnTo>
                    <a:pt x="1024501" y="982892"/>
                  </a:lnTo>
                  <a:lnTo>
                    <a:pt x="990337" y="1008629"/>
                  </a:lnTo>
                  <a:lnTo>
                    <a:pt x="982137" y="1009347"/>
                  </a:lnTo>
                  <a:close/>
                </a:path>
                <a:path w="1224914" h="1058545">
                  <a:moveTo>
                    <a:pt x="415536" y="1058169"/>
                  </a:moveTo>
                  <a:lnTo>
                    <a:pt x="413376" y="1058169"/>
                  </a:lnTo>
                  <a:lnTo>
                    <a:pt x="399119" y="1055948"/>
                  </a:lnTo>
                  <a:lnTo>
                    <a:pt x="386482" y="1049690"/>
                  </a:lnTo>
                  <a:lnTo>
                    <a:pt x="376276" y="1040002"/>
                  </a:lnTo>
                  <a:lnTo>
                    <a:pt x="369309" y="1027493"/>
                  </a:lnTo>
                  <a:lnTo>
                    <a:pt x="350372" y="980399"/>
                  </a:lnTo>
                  <a:lnTo>
                    <a:pt x="451689" y="980399"/>
                  </a:lnTo>
                  <a:lnTo>
                    <a:pt x="453770" y="985665"/>
                  </a:lnTo>
                  <a:lnTo>
                    <a:pt x="458894" y="999563"/>
                  </a:lnTo>
                  <a:lnTo>
                    <a:pt x="460035" y="1004450"/>
                  </a:lnTo>
                  <a:lnTo>
                    <a:pt x="458996" y="1023105"/>
                  </a:lnTo>
                  <a:lnTo>
                    <a:pt x="420144" y="1057736"/>
                  </a:lnTo>
                  <a:lnTo>
                    <a:pt x="415536" y="1058169"/>
                  </a:lnTo>
                  <a:close/>
                </a:path>
              </a:pathLst>
            </a:custGeom>
            <a:solidFill>
              <a:srgbClr val="2E93D3"/>
            </a:solidFill>
          </p:spPr>
          <p:txBody>
            <a:bodyPr bIns="0" lIns="0" rIns="0" rtlCol="0" tIns="0" wrap="square"/>
            <a:p/>
          </p:txBody>
        </p:sp>
      </p:grpSp>
      <p:pic>
        <p:nvPicPr>
          <p:cNvPr id="2097295" name="object 7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593711" y="3754345"/>
            <a:ext cx="4032654" cy="3345513"/>
          </a:xfrm>
          <a:prstGeom prst="rect"/>
        </p:spPr>
      </p:pic>
      <p:grpSp>
        <p:nvGrpSpPr>
          <p:cNvPr id="108" name="object 8"/>
          <p:cNvGrpSpPr/>
          <p:nvPr/>
        </p:nvGrpSpPr>
        <p:grpSpPr>
          <a:xfrm>
            <a:off x="12594070" y="3415919"/>
            <a:ext cx="4648200" cy="4089400"/>
            <a:chOff x="12594070" y="3415919"/>
            <a:chExt cx="4648200" cy="4089400"/>
          </a:xfrm>
        </p:grpSpPr>
        <p:pic>
          <p:nvPicPr>
            <p:cNvPr id="2097296" name="object 9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3797417" y="3443664"/>
              <a:ext cx="3225804" cy="3879149"/>
            </a:xfrm>
            <a:prstGeom prst="rect"/>
          </p:spPr>
        </p:pic>
        <p:sp>
          <p:nvSpPr>
            <p:cNvPr id="1048769" name="object 10"/>
            <p:cNvSpPr/>
            <p:nvPr/>
          </p:nvSpPr>
          <p:spPr>
            <a:xfrm>
              <a:off x="16358886" y="3614331"/>
              <a:ext cx="149860" cy="325755"/>
            </a:xfrm>
            <a:custGeom>
              <a:avLst/>
              <a:ahLst/>
              <a:rect l="l" t="t" r="r" b="b"/>
              <a:pathLst>
                <a:path w="149859" h="325754">
                  <a:moveTo>
                    <a:pt x="149700" y="325735"/>
                  </a:moveTo>
                  <a:lnTo>
                    <a:pt x="148410" y="318608"/>
                  </a:lnTo>
                  <a:lnTo>
                    <a:pt x="144146" y="314447"/>
                  </a:lnTo>
                  <a:lnTo>
                    <a:pt x="138914" y="311252"/>
                  </a:lnTo>
                  <a:lnTo>
                    <a:pt x="134717" y="307020"/>
                  </a:lnTo>
                  <a:lnTo>
                    <a:pt x="129335" y="254111"/>
                  </a:lnTo>
                  <a:lnTo>
                    <a:pt x="115582" y="209574"/>
                  </a:lnTo>
                  <a:lnTo>
                    <a:pt x="96671" y="170195"/>
                  </a:lnTo>
                  <a:lnTo>
                    <a:pt x="75814" y="132761"/>
                  </a:lnTo>
                  <a:lnTo>
                    <a:pt x="56223" y="94060"/>
                  </a:lnTo>
                  <a:lnTo>
                    <a:pt x="41111" y="50877"/>
                  </a:lnTo>
                  <a:lnTo>
                    <a:pt x="33690" y="0"/>
                  </a:lnTo>
                  <a:lnTo>
                    <a:pt x="28071" y="0"/>
                  </a:lnTo>
                  <a:lnTo>
                    <a:pt x="27273" y="22681"/>
                  </a:lnTo>
                  <a:lnTo>
                    <a:pt x="31027" y="44038"/>
                  </a:lnTo>
                  <a:lnTo>
                    <a:pt x="36576" y="64438"/>
                  </a:lnTo>
                  <a:lnTo>
                    <a:pt x="41159" y="84250"/>
                  </a:lnTo>
                  <a:lnTo>
                    <a:pt x="41946" y="108291"/>
                  </a:lnTo>
                  <a:lnTo>
                    <a:pt x="40807" y="116080"/>
                  </a:lnTo>
                  <a:lnTo>
                    <a:pt x="54270" y="116080"/>
                  </a:lnTo>
                  <a:lnTo>
                    <a:pt x="76318" y="157668"/>
                  </a:lnTo>
                  <a:lnTo>
                    <a:pt x="98084" y="199538"/>
                  </a:lnTo>
                  <a:lnTo>
                    <a:pt x="115251" y="246008"/>
                  </a:lnTo>
                  <a:lnTo>
                    <a:pt x="123502" y="301399"/>
                  </a:lnTo>
                  <a:lnTo>
                    <a:pt x="8765" y="301399"/>
                  </a:lnTo>
                  <a:lnTo>
                    <a:pt x="5782" y="302507"/>
                  </a:lnTo>
                  <a:lnTo>
                    <a:pt x="2400" y="305146"/>
                  </a:lnTo>
                  <a:lnTo>
                    <a:pt x="24325" y="305146"/>
                  </a:lnTo>
                  <a:lnTo>
                    <a:pt x="58516" y="305354"/>
                  </a:lnTo>
                  <a:lnTo>
                    <a:pt x="92742" y="310632"/>
                  </a:lnTo>
                  <a:lnTo>
                    <a:pt x="124103" y="318315"/>
                  </a:lnTo>
                  <a:lnTo>
                    <a:pt x="149700" y="325735"/>
                  </a:lnTo>
                  <a:close/>
                </a:path>
                <a:path w="149859" h="325754">
                  <a:moveTo>
                    <a:pt x="28071" y="293904"/>
                  </a:moveTo>
                  <a:lnTo>
                    <a:pt x="43032" y="293904"/>
                  </a:lnTo>
                  <a:lnTo>
                    <a:pt x="37436" y="249440"/>
                  </a:lnTo>
                  <a:lnTo>
                    <a:pt x="38065" y="201234"/>
                  </a:lnTo>
                  <a:lnTo>
                    <a:pt x="43987" y="154907"/>
                  </a:lnTo>
                  <a:lnTo>
                    <a:pt x="54270" y="116080"/>
                  </a:lnTo>
                  <a:lnTo>
                    <a:pt x="40807" y="116080"/>
                  </a:lnTo>
                  <a:lnTo>
                    <a:pt x="38412" y="132464"/>
                  </a:lnTo>
                  <a:lnTo>
                    <a:pt x="33448" y="156866"/>
                  </a:lnTo>
                  <a:lnTo>
                    <a:pt x="29944" y="181593"/>
                  </a:lnTo>
                  <a:lnTo>
                    <a:pt x="28614" y="209107"/>
                  </a:lnTo>
                  <a:lnTo>
                    <a:pt x="28271" y="236470"/>
                  </a:lnTo>
                  <a:lnTo>
                    <a:pt x="28297" y="264473"/>
                  </a:lnTo>
                  <a:lnTo>
                    <a:pt x="28071" y="293904"/>
                  </a:lnTo>
                  <a:close/>
                </a:path>
                <a:path w="149859" h="325754">
                  <a:moveTo>
                    <a:pt x="8765" y="301399"/>
                  </a:moveTo>
                  <a:lnTo>
                    <a:pt x="123502" y="301399"/>
                  </a:lnTo>
                  <a:lnTo>
                    <a:pt x="105676" y="299285"/>
                  </a:lnTo>
                  <a:lnTo>
                    <a:pt x="86000" y="295188"/>
                  </a:lnTo>
                  <a:lnTo>
                    <a:pt x="64957" y="292323"/>
                  </a:lnTo>
                  <a:lnTo>
                    <a:pt x="43032" y="293904"/>
                  </a:lnTo>
                  <a:lnTo>
                    <a:pt x="28071" y="293904"/>
                  </a:lnTo>
                  <a:lnTo>
                    <a:pt x="21172" y="297300"/>
                  </a:lnTo>
                  <a:lnTo>
                    <a:pt x="13291" y="299717"/>
                  </a:lnTo>
                  <a:lnTo>
                    <a:pt x="8765" y="301399"/>
                  </a:lnTo>
                  <a:close/>
                </a:path>
                <a:path w="149859" h="325754">
                  <a:moveTo>
                    <a:pt x="4499" y="309235"/>
                  </a:moveTo>
                  <a:lnTo>
                    <a:pt x="10978" y="308488"/>
                  </a:lnTo>
                  <a:lnTo>
                    <a:pt x="18049" y="306538"/>
                  </a:lnTo>
                  <a:lnTo>
                    <a:pt x="24325" y="305146"/>
                  </a:lnTo>
                  <a:lnTo>
                    <a:pt x="2400" y="305146"/>
                  </a:lnTo>
                  <a:lnTo>
                    <a:pt x="0" y="307020"/>
                  </a:lnTo>
                  <a:lnTo>
                    <a:pt x="4499" y="3092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97" name="object 11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396322" y="3730412"/>
              <a:ext cx="86065" cy="185318"/>
            </a:xfrm>
            <a:prstGeom prst="rect"/>
          </p:spPr>
        </p:pic>
        <p:pic>
          <p:nvPicPr>
            <p:cNvPr id="2097298" name="object 12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682324" y="3734160"/>
              <a:ext cx="1586750" cy="1606124"/>
            </a:xfrm>
            <a:prstGeom prst="rect"/>
          </p:spPr>
        </p:pic>
        <p:pic>
          <p:nvPicPr>
            <p:cNvPr id="2097299" name="object 13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6570328" y="3709801"/>
              <a:ext cx="656864" cy="686258"/>
            </a:xfrm>
            <a:prstGeom prst="rect"/>
          </p:spPr>
        </p:pic>
        <p:pic>
          <p:nvPicPr>
            <p:cNvPr id="2097300" name="object 14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2638978" y="4637538"/>
              <a:ext cx="1388420" cy="1345037"/>
            </a:xfrm>
            <a:prstGeom prst="rect"/>
          </p:spPr>
        </p:pic>
        <p:pic>
          <p:nvPicPr>
            <p:cNvPr id="2097301" name="object 15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4789285" y="3742693"/>
              <a:ext cx="1474261" cy="1596643"/>
            </a:xfrm>
            <a:prstGeom prst="rect"/>
          </p:spPr>
        </p:pic>
        <p:pic>
          <p:nvPicPr>
            <p:cNvPr id="2097302" name="object 16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6941778" y="4979015"/>
              <a:ext cx="71792" cy="153487"/>
            </a:xfrm>
            <a:prstGeom prst="rect"/>
          </p:spPr>
        </p:pic>
        <p:pic>
          <p:nvPicPr>
            <p:cNvPr id="2097303" name="object 17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6647942" y="5117536"/>
              <a:ext cx="96411" cy="170122"/>
            </a:xfrm>
            <a:prstGeom prst="rect"/>
          </p:spPr>
        </p:pic>
        <p:pic>
          <p:nvPicPr>
            <p:cNvPr id="2097304" name="object 18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5765997" y="5695955"/>
              <a:ext cx="609747" cy="1520045"/>
            </a:xfrm>
            <a:prstGeom prst="rect"/>
          </p:spPr>
        </p:pic>
        <p:pic>
          <p:nvPicPr>
            <p:cNvPr id="2097305" name="object 19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14382522" y="5812510"/>
              <a:ext cx="709571" cy="1495212"/>
            </a:xfrm>
            <a:prstGeom prst="rect"/>
          </p:spPr>
        </p:pic>
        <p:pic>
          <p:nvPicPr>
            <p:cNvPr id="2097306" name="object 20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2594070" y="3415919"/>
              <a:ext cx="4648014" cy="4089400"/>
            </a:xfrm>
            <a:prstGeom prst="rect"/>
          </p:spPr>
        </p:pic>
        <p:pic>
          <p:nvPicPr>
            <p:cNvPr id="2097307" name="object 21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6422771" y="4349420"/>
              <a:ext cx="240183" cy="346572"/>
            </a:xfrm>
            <a:prstGeom prst="rect"/>
          </p:spPr>
        </p:pic>
        <p:sp>
          <p:nvSpPr>
            <p:cNvPr id="1048770" name="object 22"/>
            <p:cNvSpPr/>
            <p:nvPr/>
          </p:nvSpPr>
          <p:spPr>
            <a:xfrm>
              <a:off x="16422770" y="4349420"/>
              <a:ext cx="240665" cy="346710"/>
            </a:xfrm>
            <a:custGeom>
              <a:avLst/>
              <a:ahLst/>
              <a:rect l="l" t="t" r="r" b="b"/>
              <a:pathLst>
                <a:path w="240665" h="346710">
                  <a:moveTo>
                    <a:pt x="185106" y="346572"/>
                  </a:moveTo>
                  <a:lnTo>
                    <a:pt x="215581" y="307697"/>
                  </a:lnTo>
                  <a:lnTo>
                    <a:pt x="235969" y="248438"/>
                  </a:lnTo>
                  <a:lnTo>
                    <a:pt x="240183" y="210308"/>
                  </a:lnTo>
                  <a:lnTo>
                    <a:pt x="238742" y="171787"/>
                  </a:lnTo>
                  <a:lnTo>
                    <a:pt x="223355" y="107886"/>
                  </a:lnTo>
                  <a:lnTo>
                    <a:pt x="201065" y="70833"/>
                  </a:lnTo>
                  <a:lnTo>
                    <a:pt x="166484" y="35993"/>
                  </a:lnTo>
                  <a:lnTo>
                    <a:pt x="120064" y="10866"/>
                  </a:lnTo>
                  <a:lnTo>
                    <a:pt x="62258" y="2957"/>
                  </a:lnTo>
                  <a:lnTo>
                    <a:pt x="59776" y="0"/>
                  </a:lnTo>
                  <a:lnTo>
                    <a:pt x="57723" y="428"/>
                  </a:lnTo>
                  <a:lnTo>
                    <a:pt x="32919" y="17915"/>
                  </a:lnTo>
                  <a:lnTo>
                    <a:pt x="17623" y="45160"/>
                  </a:lnTo>
                  <a:lnTo>
                    <a:pt x="89478" y="45160"/>
                  </a:lnTo>
                  <a:lnTo>
                    <a:pt x="131590" y="60370"/>
                  </a:lnTo>
                  <a:lnTo>
                    <a:pt x="166582" y="88482"/>
                  </a:lnTo>
                  <a:lnTo>
                    <a:pt x="192979" y="125956"/>
                  </a:lnTo>
                  <a:lnTo>
                    <a:pt x="209304" y="169250"/>
                  </a:lnTo>
                  <a:lnTo>
                    <a:pt x="214080" y="214824"/>
                  </a:lnTo>
                  <a:lnTo>
                    <a:pt x="212746" y="231335"/>
                  </a:lnTo>
                  <a:lnTo>
                    <a:pt x="209598" y="249877"/>
                  </a:lnTo>
                  <a:lnTo>
                    <a:pt x="204449" y="268208"/>
                  </a:lnTo>
                  <a:lnTo>
                    <a:pt x="197111" y="284084"/>
                  </a:lnTo>
                  <a:lnTo>
                    <a:pt x="164821" y="309533"/>
                  </a:lnTo>
                  <a:lnTo>
                    <a:pt x="116917" y="309533"/>
                  </a:lnTo>
                  <a:lnTo>
                    <a:pt x="125758" y="316005"/>
                  </a:lnTo>
                  <a:lnTo>
                    <a:pt x="140156" y="325384"/>
                  </a:lnTo>
                  <a:lnTo>
                    <a:pt x="156507" y="335826"/>
                  </a:lnTo>
                  <a:lnTo>
                    <a:pt x="172320" y="343999"/>
                  </a:lnTo>
                  <a:lnTo>
                    <a:pt x="185106" y="346572"/>
                  </a:lnTo>
                  <a:close/>
                </a:path>
                <a:path w="240665" h="346710">
                  <a:moveTo>
                    <a:pt x="116917" y="309533"/>
                  </a:moveTo>
                  <a:lnTo>
                    <a:pt x="164821" y="309533"/>
                  </a:lnTo>
                  <a:lnTo>
                    <a:pt x="128751" y="301721"/>
                  </a:lnTo>
                  <a:lnTo>
                    <a:pt x="94039" y="275512"/>
                  </a:lnTo>
                  <a:lnTo>
                    <a:pt x="65824" y="245774"/>
                  </a:lnTo>
                  <a:lnTo>
                    <a:pt x="40125" y="210585"/>
                  </a:lnTo>
                  <a:lnTo>
                    <a:pt x="20891" y="170039"/>
                  </a:lnTo>
                  <a:lnTo>
                    <a:pt x="12097" y="127149"/>
                  </a:lnTo>
                  <a:lnTo>
                    <a:pt x="17716" y="84928"/>
                  </a:lnTo>
                  <a:lnTo>
                    <a:pt x="41723" y="46391"/>
                  </a:lnTo>
                  <a:lnTo>
                    <a:pt x="89478" y="45160"/>
                  </a:lnTo>
                  <a:lnTo>
                    <a:pt x="17623" y="45160"/>
                  </a:lnTo>
                  <a:lnTo>
                    <a:pt x="12478" y="54324"/>
                  </a:lnTo>
                  <a:lnTo>
                    <a:pt x="229" y="101073"/>
                  </a:lnTo>
                  <a:lnTo>
                    <a:pt x="0" y="149582"/>
                  </a:lnTo>
                  <a:lnTo>
                    <a:pt x="15679" y="199598"/>
                  </a:lnTo>
                  <a:lnTo>
                    <a:pt x="44457" y="245001"/>
                  </a:lnTo>
                  <a:lnTo>
                    <a:pt x="82445" y="284300"/>
                  </a:lnTo>
                  <a:lnTo>
                    <a:pt x="116917" y="30953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1" name="object 23"/>
            <p:cNvSpPr/>
            <p:nvPr/>
          </p:nvSpPr>
          <p:spPr>
            <a:xfrm>
              <a:off x="16434867" y="4394580"/>
              <a:ext cx="202565" cy="264795"/>
            </a:xfrm>
            <a:custGeom>
              <a:avLst/>
              <a:ahLst/>
              <a:rect l="l" t="t" r="r" b="b"/>
              <a:pathLst>
                <a:path w="202565" h="264795">
                  <a:moveTo>
                    <a:pt x="152724" y="264373"/>
                  </a:moveTo>
                  <a:lnTo>
                    <a:pt x="185013" y="238924"/>
                  </a:lnTo>
                  <a:lnTo>
                    <a:pt x="200648" y="186174"/>
                  </a:lnTo>
                  <a:lnTo>
                    <a:pt x="201983" y="169664"/>
                  </a:lnTo>
                  <a:lnTo>
                    <a:pt x="197206" y="124090"/>
                  </a:lnTo>
                  <a:lnTo>
                    <a:pt x="180881" y="80796"/>
                  </a:lnTo>
                  <a:lnTo>
                    <a:pt x="154485" y="43322"/>
                  </a:lnTo>
                  <a:lnTo>
                    <a:pt x="119493" y="15210"/>
                  </a:lnTo>
                  <a:lnTo>
                    <a:pt x="77381" y="0"/>
                  </a:lnTo>
                  <a:lnTo>
                    <a:pt x="29626" y="1231"/>
                  </a:lnTo>
                  <a:lnTo>
                    <a:pt x="5619" y="39768"/>
                  </a:lnTo>
                  <a:lnTo>
                    <a:pt x="0" y="81989"/>
                  </a:lnTo>
                  <a:lnTo>
                    <a:pt x="8794" y="124879"/>
                  </a:lnTo>
                  <a:lnTo>
                    <a:pt x="28027" y="165425"/>
                  </a:lnTo>
                  <a:lnTo>
                    <a:pt x="53726" y="200614"/>
                  </a:lnTo>
                  <a:lnTo>
                    <a:pt x="81941" y="230352"/>
                  </a:lnTo>
                  <a:lnTo>
                    <a:pt x="116653" y="256561"/>
                  </a:lnTo>
                  <a:lnTo>
                    <a:pt x="152724" y="264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2" name="object 24"/>
            <p:cNvSpPr/>
            <p:nvPr/>
          </p:nvSpPr>
          <p:spPr>
            <a:xfrm>
              <a:off x="16431119" y="4327490"/>
              <a:ext cx="260985" cy="356870"/>
            </a:xfrm>
            <a:custGeom>
              <a:avLst/>
              <a:ahLst/>
              <a:rect l="l" t="t" r="r" b="b"/>
              <a:pathLst>
                <a:path w="260984" h="356870">
                  <a:moveTo>
                    <a:pt x="191627" y="356853"/>
                  </a:moveTo>
                  <a:lnTo>
                    <a:pt x="221936" y="330275"/>
                  </a:lnTo>
                  <a:lnTo>
                    <a:pt x="242191" y="297258"/>
                  </a:lnTo>
                  <a:lnTo>
                    <a:pt x="254484" y="258995"/>
                  </a:lnTo>
                  <a:lnTo>
                    <a:pt x="260904" y="216684"/>
                  </a:lnTo>
                  <a:lnTo>
                    <a:pt x="259249" y="160800"/>
                  </a:lnTo>
                  <a:lnTo>
                    <a:pt x="243396" y="110996"/>
                  </a:lnTo>
                  <a:lnTo>
                    <a:pt x="213619" y="68655"/>
                  </a:lnTo>
                  <a:lnTo>
                    <a:pt x="170190" y="35158"/>
                  </a:lnTo>
                  <a:lnTo>
                    <a:pt x="107342" y="6592"/>
                  </a:lnTo>
                  <a:lnTo>
                    <a:pt x="72284" y="0"/>
                  </a:lnTo>
                  <a:lnTo>
                    <a:pt x="40076" y="5337"/>
                  </a:lnTo>
                  <a:lnTo>
                    <a:pt x="22482" y="18694"/>
                  </a:lnTo>
                  <a:lnTo>
                    <a:pt x="10789" y="38564"/>
                  </a:lnTo>
                  <a:lnTo>
                    <a:pt x="3720" y="62426"/>
                  </a:lnTo>
                  <a:lnTo>
                    <a:pt x="0" y="87758"/>
                  </a:lnTo>
                  <a:lnTo>
                    <a:pt x="9672" y="63657"/>
                  </a:lnTo>
                  <a:lnTo>
                    <a:pt x="21581" y="43689"/>
                  </a:lnTo>
                  <a:lnTo>
                    <a:pt x="35042" y="29406"/>
                  </a:lnTo>
                  <a:lnTo>
                    <a:pt x="49373" y="22358"/>
                  </a:lnTo>
                  <a:lnTo>
                    <a:pt x="51427" y="21929"/>
                  </a:lnTo>
                  <a:lnTo>
                    <a:pt x="53796" y="24887"/>
                  </a:lnTo>
                  <a:lnTo>
                    <a:pt x="111715" y="32796"/>
                  </a:lnTo>
                  <a:lnTo>
                    <a:pt x="158134" y="57922"/>
                  </a:lnTo>
                  <a:lnTo>
                    <a:pt x="192715" y="92763"/>
                  </a:lnTo>
                  <a:lnTo>
                    <a:pt x="215005" y="129816"/>
                  </a:lnTo>
                  <a:lnTo>
                    <a:pt x="230392" y="193717"/>
                  </a:lnTo>
                  <a:lnTo>
                    <a:pt x="231833" y="232238"/>
                  </a:lnTo>
                  <a:lnTo>
                    <a:pt x="227620" y="270368"/>
                  </a:lnTo>
                  <a:lnTo>
                    <a:pt x="222291" y="290437"/>
                  </a:lnTo>
                  <a:lnTo>
                    <a:pt x="213829" y="314245"/>
                  </a:lnTo>
                  <a:lnTo>
                    <a:pt x="203265" y="337736"/>
                  </a:lnTo>
                  <a:lnTo>
                    <a:pt x="191627" y="356853"/>
                  </a:lnTo>
                  <a:close/>
                </a:path>
              </a:pathLst>
            </a:custGeom>
            <a:solidFill>
              <a:srgbClr val="783B1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08" name="object 25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6435091" y="4277135"/>
              <a:ext cx="169897" cy="265866"/>
            </a:xfrm>
            <a:prstGeom prst="rect"/>
          </p:spPr>
        </p:pic>
        <p:sp>
          <p:nvSpPr>
            <p:cNvPr id="1048773" name="object 26"/>
            <p:cNvSpPr/>
            <p:nvPr/>
          </p:nvSpPr>
          <p:spPr>
            <a:xfrm>
              <a:off x="17158051" y="4389378"/>
              <a:ext cx="5715" cy="1905"/>
            </a:xfrm>
            <a:custGeom>
              <a:avLst/>
              <a:ahLst/>
              <a:rect l="l" t="t" r="r" b="b"/>
              <a:pathLst>
                <a:path w="5715" h="1904">
                  <a:moveTo>
                    <a:pt x="2775" y="871"/>
                  </a:moveTo>
                  <a:lnTo>
                    <a:pt x="1917" y="632"/>
                  </a:lnTo>
                  <a:lnTo>
                    <a:pt x="406" y="135"/>
                  </a:lnTo>
                  <a:lnTo>
                    <a:pt x="1958" y="654"/>
                  </a:lnTo>
                  <a:lnTo>
                    <a:pt x="2775" y="871"/>
                  </a:lnTo>
                  <a:close/>
                </a:path>
                <a:path w="5715" h="1904">
                  <a:moveTo>
                    <a:pt x="5325" y="1489"/>
                  </a:moveTo>
                  <a:lnTo>
                    <a:pt x="3407" y="1038"/>
                  </a:lnTo>
                  <a:lnTo>
                    <a:pt x="2775" y="871"/>
                  </a:lnTo>
                  <a:lnTo>
                    <a:pt x="3633" y="1106"/>
                  </a:lnTo>
                  <a:lnTo>
                    <a:pt x="5325" y="1489"/>
                  </a:lnTo>
                  <a:close/>
                </a:path>
                <a:path w="5715" h="1904">
                  <a:moveTo>
                    <a:pt x="270" y="90"/>
                  </a:moveTo>
                  <a:lnTo>
                    <a:pt x="0" y="0"/>
                  </a:lnTo>
                  <a:lnTo>
                    <a:pt x="270" y="90"/>
                  </a:lnTo>
                  <a:close/>
                </a:path>
              </a:pathLst>
            </a:custGeom>
            <a:solidFill>
              <a:srgbClr val="DECDB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09" name="object 27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17010630" y="4121525"/>
              <a:ext cx="182262" cy="271283"/>
            </a:xfrm>
            <a:prstGeom prst="rect"/>
          </p:spPr>
        </p:pic>
        <p:sp>
          <p:nvSpPr>
            <p:cNvPr id="1048774" name="object 28"/>
            <p:cNvSpPr/>
            <p:nvPr/>
          </p:nvSpPr>
          <p:spPr>
            <a:xfrm>
              <a:off x="17157870" y="4389333"/>
              <a:ext cx="5715" cy="1905"/>
            </a:xfrm>
            <a:custGeom>
              <a:avLst/>
              <a:ahLst/>
              <a:rect l="l" t="t" r="r" b="b"/>
              <a:pathLst>
                <a:path w="5715" h="1904">
                  <a:moveTo>
                    <a:pt x="112" y="45"/>
                  </a:moveTo>
                  <a:close/>
                </a:path>
                <a:path w="5715" h="1904">
                  <a:moveTo>
                    <a:pt x="263" y="86"/>
                  </a:moveTo>
                  <a:close/>
                </a:path>
                <a:path w="5715" h="1904">
                  <a:moveTo>
                    <a:pt x="2973" y="921"/>
                  </a:moveTo>
                  <a:lnTo>
                    <a:pt x="1647" y="541"/>
                  </a:lnTo>
                  <a:lnTo>
                    <a:pt x="263" y="86"/>
                  </a:lnTo>
                  <a:lnTo>
                    <a:pt x="2053" y="677"/>
                  </a:lnTo>
                  <a:lnTo>
                    <a:pt x="2973" y="921"/>
                  </a:lnTo>
                  <a:close/>
                </a:path>
                <a:path w="5715" h="1904">
                  <a:moveTo>
                    <a:pt x="5167" y="1467"/>
                  </a:moveTo>
                  <a:lnTo>
                    <a:pt x="2973" y="921"/>
                  </a:lnTo>
                  <a:lnTo>
                    <a:pt x="3384" y="1038"/>
                  </a:lnTo>
                  <a:lnTo>
                    <a:pt x="5167" y="1467"/>
                  </a:lnTo>
                  <a:close/>
                </a:path>
              </a:pathLst>
            </a:custGeom>
            <a:solidFill>
              <a:srgbClr val="261B1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0" name="object 29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16773938" y="4126943"/>
              <a:ext cx="77223" cy="247625"/>
            </a:xfrm>
            <a:prstGeom prst="rect"/>
          </p:spPr>
        </p:pic>
        <p:sp>
          <p:nvSpPr>
            <p:cNvPr id="1048775" name="object 30"/>
            <p:cNvSpPr/>
            <p:nvPr/>
          </p:nvSpPr>
          <p:spPr>
            <a:xfrm>
              <a:off x="16778473" y="4168707"/>
              <a:ext cx="38735" cy="198755"/>
            </a:xfrm>
            <a:custGeom>
              <a:avLst/>
              <a:ahLst/>
              <a:rect l="l" t="t" r="r" b="b"/>
              <a:pathLst>
                <a:path w="38734" h="198754">
                  <a:moveTo>
                    <a:pt x="36195" y="198434"/>
                  </a:moveTo>
                  <a:lnTo>
                    <a:pt x="36059" y="198389"/>
                  </a:lnTo>
                  <a:lnTo>
                    <a:pt x="36195" y="198434"/>
                  </a:lnTo>
                  <a:close/>
                </a:path>
                <a:path w="38734" h="198754">
                  <a:moveTo>
                    <a:pt x="35902" y="198344"/>
                  </a:moveTo>
                  <a:lnTo>
                    <a:pt x="35721" y="198299"/>
                  </a:lnTo>
                  <a:lnTo>
                    <a:pt x="35902" y="198344"/>
                  </a:lnTo>
                  <a:close/>
                </a:path>
                <a:path w="38734" h="198754">
                  <a:moveTo>
                    <a:pt x="19497" y="30192"/>
                  </a:moveTo>
                  <a:lnTo>
                    <a:pt x="18012" y="26082"/>
                  </a:lnTo>
                  <a:lnTo>
                    <a:pt x="0" y="0"/>
                  </a:lnTo>
                  <a:lnTo>
                    <a:pt x="19497" y="30192"/>
                  </a:lnTo>
                  <a:close/>
                </a:path>
                <a:path w="38734" h="198754">
                  <a:moveTo>
                    <a:pt x="23863" y="42282"/>
                  </a:moveTo>
                  <a:lnTo>
                    <a:pt x="21007" y="32530"/>
                  </a:lnTo>
                  <a:lnTo>
                    <a:pt x="19497" y="30192"/>
                  </a:lnTo>
                  <a:lnTo>
                    <a:pt x="23863" y="42282"/>
                  </a:lnTo>
                  <a:close/>
                </a:path>
                <a:path w="38734" h="198754">
                  <a:moveTo>
                    <a:pt x="31654" y="68873"/>
                  </a:moveTo>
                  <a:lnTo>
                    <a:pt x="29964" y="59172"/>
                  </a:lnTo>
                  <a:lnTo>
                    <a:pt x="23863" y="42282"/>
                  </a:lnTo>
                  <a:lnTo>
                    <a:pt x="31654" y="68873"/>
                  </a:lnTo>
                  <a:close/>
                </a:path>
                <a:path w="38734" h="198754">
                  <a:moveTo>
                    <a:pt x="34379" y="84524"/>
                  </a:moveTo>
                  <a:lnTo>
                    <a:pt x="33357" y="74689"/>
                  </a:lnTo>
                  <a:lnTo>
                    <a:pt x="31654" y="68873"/>
                  </a:lnTo>
                  <a:lnTo>
                    <a:pt x="34379" y="84524"/>
                  </a:lnTo>
                  <a:close/>
                </a:path>
                <a:path w="38734" h="198754">
                  <a:moveTo>
                    <a:pt x="37430" y="113884"/>
                  </a:moveTo>
                  <a:lnTo>
                    <a:pt x="36597" y="97260"/>
                  </a:lnTo>
                  <a:lnTo>
                    <a:pt x="34379" y="84524"/>
                  </a:lnTo>
                  <a:lnTo>
                    <a:pt x="37430" y="113884"/>
                  </a:lnTo>
                  <a:close/>
                </a:path>
                <a:path w="38734" h="198754">
                  <a:moveTo>
                    <a:pt x="38233" y="129926"/>
                  </a:moveTo>
                  <a:lnTo>
                    <a:pt x="38371" y="122943"/>
                  </a:lnTo>
                  <a:lnTo>
                    <a:pt x="37430" y="113884"/>
                  </a:lnTo>
                  <a:lnTo>
                    <a:pt x="38233" y="129926"/>
                  </a:lnTo>
                  <a:close/>
                </a:path>
                <a:path w="38734" h="198754">
                  <a:moveTo>
                    <a:pt x="37368" y="173737"/>
                  </a:moveTo>
                  <a:lnTo>
                    <a:pt x="37922" y="164889"/>
                  </a:lnTo>
                  <a:lnTo>
                    <a:pt x="38325" y="156030"/>
                  </a:lnTo>
                  <a:lnTo>
                    <a:pt x="38571" y="147175"/>
                  </a:lnTo>
                  <a:lnTo>
                    <a:pt x="38655" y="138339"/>
                  </a:lnTo>
                  <a:lnTo>
                    <a:pt x="38233" y="129926"/>
                  </a:lnTo>
                  <a:lnTo>
                    <a:pt x="37368" y="173737"/>
                  </a:lnTo>
                  <a:close/>
                </a:path>
              </a:pathLst>
            </a:custGeom>
            <a:solidFill>
              <a:srgbClr val="261B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6" name="object 31"/>
            <p:cNvSpPr/>
            <p:nvPr/>
          </p:nvSpPr>
          <p:spPr>
            <a:xfrm>
              <a:off x="16959091" y="4387571"/>
              <a:ext cx="3810" cy="1270"/>
            </a:xfrm>
            <a:custGeom>
              <a:avLst/>
              <a:ahLst/>
              <a:rect l="l" t="t" r="r" b="b"/>
              <a:pathLst>
                <a:path w="3809" h="1270">
                  <a:moveTo>
                    <a:pt x="2605" y="813"/>
                  </a:moveTo>
                  <a:lnTo>
                    <a:pt x="0" y="0"/>
                  </a:lnTo>
                  <a:lnTo>
                    <a:pt x="516" y="181"/>
                  </a:lnTo>
                  <a:lnTo>
                    <a:pt x="2605" y="813"/>
                  </a:lnTo>
                  <a:close/>
                </a:path>
                <a:path w="3809" h="1270">
                  <a:moveTo>
                    <a:pt x="3201" y="994"/>
                  </a:moveTo>
                  <a:lnTo>
                    <a:pt x="3043" y="926"/>
                  </a:lnTo>
                  <a:lnTo>
                    <a:pt x="2705" y="836"/>
                  </a:lnTo>
                  <a:lnTo>
                    <a:pt x="3201" y="994"/>
                  </a:lnTo>
                  <a:close/>
                </a:path>
              </a:pathLst>
            </a:custGeom>
            <a:solidFill>
              <a:srgbClr val="DECDB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1" name="object 32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16852692" y="4129742"/>
              <a:ext cx="150482" cy="265346"/>
            </a:xfrm>
            <a:prstGeom prst="rect"/>
          </p:spPr>
        </p:pic>
        <p:sp>
          <p:nvSpPr>
            <p:cNvPr id="1048777" name="object 33"/>
            <p:cNvSpPr/>
            <p:nvPr/>
          </p:nvSpPr>
          <p:spPr>
            <a:xfrm>
              <a:off x="16954626" y="4385883"/>
              <a:ext cx="6985" cy="2540"/>
            </a:xfrm>
            <a:custGeom>
              <a:avLst/>
              <a:ahLst/>
              <a:rect l="l" t="t" r="r" b="b"/>
              <a:pathLst>
                <a:path w="6984" h="2539">
                  <a:moveTo>
                    <a:pt x="6876" y="2433"/>
                  </a:moveTo>
                  <a:close/>
                </a:path>
                <a:path w="6984" h="2539">
                  <a:moveTo>
                    <a:pt x="3341" y="1289"/>
                  </a:moveTo>
                  <a:lnTo>
                    <a:pt x="2183" y="875"/>
                  </a:lnTo>
                  <a:lnTo>
                    <a:pt x="0" y="0"/>
                  </a:lnTo>
                  <a:lnTo>
                    <a:pt x="1731" y="717"/>
                  </a:lnTo>
                  <a:lnTo>
                    <a:pt x="3341" y="1289"/>
                  </a:lnTo>
                  <a:close/>
                </a:path>
                <a:path w="6984" h="2539">
                  <a:moveTo>
                    <a:pt x="6719" y="2365"/>
                  </a:moveTo>
                  <a:lnTo>
                    <a:pt x="4146" y="1575"/>
                  </a:lnTo>
                  <a:lnTo>
                    <a:pt x="3341" y="1289"/>
                  </a:lnTo>
                  <a:lnTo>
                    <a:pt x="4394" y="1665"/>
                  </a:lnTo>
                  <a:lnTo>
                    <a:pt x="6719" y="2365"/>
                  </a:lnTo>
                  <a:close/>
                </a:path>
              </a:pathLst>
            </a:custGeom>
            <a:solidFill>
              <a:srgbClr val="261B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8" name="object 34"/>
            <p:cNvSpPr/>
            <p:nvPr/>
          </p:nvSpPr>
          <p:spPr>
            <a:xfrm>
              <a:off x="16662628" y="4335524"/>
              <a:ext cx="4445" cy="5080"/>
            </a:xfrm>
            <a:custGeom>
              <a:avLst/>
              <a:ahLst/>
              <a:rect l="l" t="t" r="r" b="b"/>
              <a:pathLst>
                <a:path w="4444" h="5079">
                  <a:moveTo>
                    <a:pt x="1346" y="1784"/>
                  </a:moveTo>
                  <a:lnTo>
                    <a:pt x="0" y="0"/>
                  </a:lnTo>
                  <a:lnTo>
                    <a:pt x="1346" y="1784"/>
                  </a:lnTo>
                  <a:close/>
                </a:path>
                <a:path w="4444" h="5079">
                  <a:moveTo>
                    <a:pt x="3961" y="4353"/>
                  </a:moveTo>
                  <a:lnTo>
                    <a:pt x="1758" y="2319"/>
                  </a:lnTo>
                  <a:lnTo>
                    <a:pt x="3961" y="4353"/>
                  </a:lnTo>
                  <a:close/>
                </a:path>
                <a:path w="4444" h="5079">
                  <a:moveTo>
                    <a:pt x="4370" y="4730"/>
                  </a:moveTo>
                  <a:lnTo>
                    <a:pt x="3961" y="4353"/>
                  </a:lnTo>
                  <a:lnTo>
                    <a:pt x="4370" y="4730"/>
                  </a:lnTo>
                  <a:close/>
                </a:path>
                <a:path w="4444" h="5079">
                  <a:moveTo>
                    <a:pt x="4392" y="4744"/>
                  </a:moveTo>
                  <a:close/>
                </a:path>
                <a:path w="4444" h="5079">
                  <a:moveTo>
                    <a:pt x="4415" y="4765"/>
                  </a:moveTo>
                  <a:close/>
                </a:path>
              </a:pathLst>
            </a:custGeom>
            <a:solidFill>
              <a:srgbClr val="DECDB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2" name="object 35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16596031" y="3864937"/>
              <a:ext cx="137716" cy="491503"/>
            </a:xfrm>
            <a:prstGeom prst="rect"/>
          </p:spPr>
        </p:pic>
        <p:sp>
          <p:nvSpPr>
            <p:cNvPr id="1048779" name="object 36"/>
            <p:cNvSpPr/>
            <p:nvPr/>
          </p:nvSpPr>
          <p:spPr>
            <a:xfrm>
              <a:off x="16596029" y="3864937"/>
              <a:ext cx="68580" cy="473075"/>
            </a:xfrm>
            <a:custGeom>
              <a:avLst/>
              <a:ahLst/>
              <a:rect l="l" t="t" r="r" b="b"/>
              <a:pathLst>
                <a:path w="68580" h="473075">
                  <a:moveTo>
                    <a:pt x="68303" y="472845"/>
                  </a:moveTo>
                  <a:lnTo>
                    <a:pt x="66591" y="470576"/>
                  </a:lnTo>
                  <a:lnTo>
                    <a:pt x="65891" y="467755"/>
                  </a:lnTo>
                  <a:lnTo>
                    <a:pt x="66004" y="468229"/>
                  </a:lnTo>
                  <a:lnTo>
                    <a:pt x="66410" y="470351"/>
                  </a:lnTo>
                  <a:lnTo>
                    <a:pt x="68193" y="472744"/>
                  </a:lnTo>
                  <a:close/>
                </a:path>
                <a:path w="68580" h="473075">
                  <a:moveTo>
                    <a:pt x="2809" y="10143"/>
                  </a:moveTo>
                  <a:lnTo>
                    <a:pt x="4693" y="0"/>
                  </a:lnTo>
                  <a:lnTo>
                    <a:pt x="2809" y="10143"/>
                  </a:lnTo>
                  <a:close/>
                </a:path>
                <a:path w="68580" h="473075">
                  <a:moveTo>
                    <a:pt x="1493" y="17472"/>
                  </a:moveTo>
                  <a:lnTo>
                    <a:pt x="2809" y="10143"/>
                  </a:lnTo>
                  <a:lnTo>
                    <a:pt x="1652" y="16372"/>
                  </a:lnTo>
                  <a:lnTo>
                    <a:pt x="1493" y="17472"/>
                  </a:lnTo>
                  <a:close/>
                </a:path>
                <a:path w="68580" h="473075">
                  <a:moveTo>
                    <a:pt x="1058" y="20475"/>
                  </a:moveTo>
                  <a:lnTo>
                    <a:pt x="1493" y="17472"/>
                  </a:lnTo>
                  <a:lnTo>
                    <a:pt x="1260" y="18768"/>
                  </a:lnTo>
                  <a:lnTo>
                    <a:pt x="1058" y="20475"/>
                  </a:lnTo>
                  <a:close/>
                </a:path>
                <a:path w="68580" h="473075">
                  <a:moveTo>
                    <a:pt x="363" y="26341"/>
                  </a:moveTo>
                  <a:lnTo>
                    <a:pt x="1058" y="20475"/>
                  </a:lnTo>
                  <a:lnTo>
                    <a:pt x="466" y="24558"/>
                  </a:lnTo>
                  <a:lnTo>
                    <a:pt x="363" y="26341"/>
                  </a:lnTo>
                  <a:close/>
                </a:path>
                <a:path w="68580" h="473075">
                  <a:moveTo>
                    <a:pt x="164" y="29754"/>
                  </a:moveTo>
                  <a:lnTo>
                    <a:pt x="363" y="26341"/>
                  </a:lnTo>
                  <a:lnTo>
                    <a:pt x="155" y="28092"/>
                  </a:lnTo>
                  <a:lnTo>
                    <a:pt x="164" y="29754"/>
                  </a:lnTo>
                  <a:close/>
                </a:path>
                <a:path w="68580" h="473075">
                  <a:moveTo>
                    <a:pt x="203" y="37113"/>
                  </a:moveTo>
                  <a:lnTo>
                    <a:pt x="164" y="29754"/>
                  </a:lnTo>
                  <a:lnTo>
                    <a:pt x="0" y="32575"/>
                  </a:lnTo>
                  <a:lnTo>
                    <a:pt x="67" y="35623"/>
                  </a:lnTo>
                  <a:lnTo>
                    <a:pt x="203" y="37113"/>
                  </a:lnTo>
                  <a:close/>
                </a:path>
              </a:pathLst>
            </a:custGeom>
            <a:solidFill>
              <a:srgbClr val="261B1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3" name="object 37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15760670" y="4622533"/>
              <a:ext cx="10943" cy="65527"/>
            </a:xfrm>
            <a:prstGeom prst="rect"/>
          </p:spPr>
        </p:pic>
        <p:sp>
          <p:nvSpPr>
            <p:cNvPr id="1048780" name="object 38"/>
            <p:cNvSpPr/>
            <p:nvPr/>
          </p:nvSpPr>
          <p:spPr>
            <a:xfrm>
              <a:off x="15765431" y="4650955"/>
              <a:ext cx="6350" cy="37465"/>
            </a:xfrm>
            <a:custGeom>
              <a:avLst/>
              <a:ahLst/>
              <a:rect l="l" t="t" r="r" b="b"/>
              <a:pathLst>
                <a:path w="6350" h="37464">
                  <a:moveTo>
                    <a:pt x="6205" y="37293"/>
                  </a:moveTo>
                  <a:lnTo>
                    <a:pt x="0" y="0"/>
                  </a:lnTo>
                  <a:lnTo>
                    <a:pt x="6205" y="37293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1" name="object 39"/>
            <p:cNvSpPr/>
            <p:nvPr/>
          </p:nvSpPr>
          <p:spPr>
            <a:xfrm>
              <a:off x="15972023" y="4580323"/>
              <a:ext cx="635" cy="635"/>
            </a:xfrm>
            <a:custGeom>
              <a:avLst/>
              <a:ahLst/>
              <a:rect l="l" t="t" r="r" b="b"/>
              <a:pathLst>
                <a:path w="634" h="635">
                  <a:moveTo>
                    <a:pt x="155" y="16"/>
                  </a:moveTo>
                  <a:lnTo>
                    <a:pt x="448" y="16"/>
                  </a:lnTo>
                  <a:lnTo>
                    <a:pt x="0" y="0"/>
                  </a:lnTo>
                  <a:lnTo>
                    <a:pt x="155" y="16"/>
                  </a:lnTo>
                  <a:close/>
                </a:path>
              </a:pathLst>
            </a:custGeom>
            <a:solidFill>
              <a:srgbClr val="E3D5C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4" name="object 40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15971546" y="3875209"/>
              <a:ext cx="297528" cy="705131"/>
            </a:xfrm>
            <a:prstGeom prst="rect"/>
          </p:spPr>
        </p:pic>
        <p:sp>
          <p:nvSpPr>
            <p:cNvPr id="1048782" name="object 41"/>
            <p:cNvSpPr/>
            <p:nvPr/>
          </p:nvSpPr>
          <p:spPr>
            <a:xfrm>
              <a:off x="15972017" y="3875208"/>
              <a:ext cx="297180" cy="705485"/>
            </a:xfrm>
            <a:custGeom>
              <a:avLst/>
              <a:ahLst/>
              <a:rect l="l" t="t" r="r" b="b"/>
              <a:pathLst>
                <a:path w="297180" h="705485">
                  <a:moveTo>
                    <a:pt x="8484" y="602957"/>
                  </a:moveTo>
                  <a:lnTo>
                    <a:pt x="8185" y="596119"/>
                  </a:lnTo>
                  <a:lnTo>
                    <a:pt x="7338" y="584481"/>
                  </a:lnTo>
                  <a:lnTo>
                    <a:pt x="6163" y="572977"/>
                  </a:lnTo>
                  <a:lnTo>
                    <a:pt x="8484" y="602957"/>
                  </a:lnTo>
                  <a:close/>
                </a:path>
                <a:path w="297180" h="705485">
                  <a:moveTo>
                    <a:pt x="8576" y="632018"/>
                  </a:moveTo>
                  <a:lnTo>
                    <a:pt x="8871" y="619685"/>
                  </a:lnTo>
                  <a:lnTo>
                    <a:pt x="8698" y="607863"/>
                  </a:lnTo>
                  <a:lnTo>
                    <a:pt x="8534" y="604103"/>
                  </a:lnTo>
                  <a:lnTo>
                    <a:pt x="8576" y="632018"/>
                  </a:lnTo>
                  <a:close/>
                </a:path>
                <a:path w="297180" h="705485">
                  <a:moveTo>
                    <a:pt x="6386" y="663581"/>
                  </a:moveTo>
                  <a:lnTo>
                    <a:pt x="7001" y="658559"/>
                  </a:lnTo>
                  <a:lnTo>
                    <a:pt x="8406" y="639118"/>
                  </a:lnTo>
                  <a:lnTo>
                    <a:pt x="8478" y="636140"/>
                  </a:lnTo>
                  <a:lnTo>
                    <a:pt x="6386" y="663581"/>
                  </a:lnTo>
                  <a:close/>
                </a:path>
                <a:path w="297180" h="705485">
                  <a:moveTo>
                    <a:pt x="21550" y="681438"/>
                  </a:moveTo>
                  <a:lnTo>
                    <a:pt x="21996" y="680728"/>
                  </a:lnTo>
                  <a:lnTo>
                    <a:pt x="42663" y="641962"/>
                  </a:lnTo>
                  <a:lnTo>
                    <a:pt x="21913" y="680840"/>
                  </a:lnTo>
                  <a:lnTo>
                    <a:pt x="21550" y="681438"/>
                  </a:lnTo>
                  <a:close/>
                </a:path>
                <a:path w="297180" h="705485">
                  <a:moveTo>
                    <a:pt x="5688" y="669275"/>
                  </a:moveTo>
                  <a:lnTo>
                    <a:pt x="6194" y="666092"/>
                  </a:lnTo>
                  <a:lnTo>
                    <a:pt x="6386" y="663581"/>
                  </a:lnTo>
                  <a:lnTo>
                    <a:pt x="5688" y="669275"/>
                  </a:lnTo>
                  <a:close/>
                </a:path>
                <a:path w="297180" h="705485">
                  <a:moveTo>
                    <a:pt x="1289" y="696959"/>
                  </a:moveTo>
                  <a:lnTo>
                    <a:pt x="4634" y="677882"/>
                  </a:lnTo>
                  <a:lnTo>
                    <a:pt x="5688" y="669275"/>
                  </a:lnTo>
                  <a:lnTo>
                    <a:pt x="1289" y="696959"/>
                  </a:lnTo>
                  <a:close/>
                </a:path>
                <a:path w="297180" h="705485">
                  <a:moveTo>
                    <a:pt x="21351" y="681766"/>
                  </a:moveTo>
                  <a:close/>
                </a:path>
                <a:path w="297180" h="705485">
                  <a:moveTo>
                    <a:pt x="16971" y="688941"/>
                  </a:moveTo>
                  <a:lnTo>
                    <a:pt x="17177" y="688636"/>
                  </a:lnTo>
                  <a:lnTo>
                    <a:pt x="21351" y="681766"/>
                  </a:lnTo>
                  <a:lnTo>
                    <a:pt x="16971" y="688941"/>
                  </a:lnTo>
                  <a:close/>
                </a:path>
                <a:path w="297180" h="705485">
                  <a:moveTo>
                    <a:pt x="14518" y="692580"/>
                  </a:moveTo>
                  <a:lnTo>
                    <a:pt x="16638" y="689487"/>
                  </a:lnTo>
                  <a:lnTo>
                    <a:pt x="16971" y="688941"/>
                  </a:lnTo>
                  <a:lnTo>
                    <a:pt x="14518" y="692580"/>
                  </a:lnTo>
                  <a:close/>
                </a:path>
                <a:path w="297180" h="705485">
                  <a:moveTo>
                    <a:pt x="11652" y="696758"/>
                  </a:moveTo>
                  <a:lnTo>
                    <a:pt x="11827" y="696570"/>
                  </a:lnTo>
                  <a:lnTo>
                    <a:pt x="14518" y="692580"/>
                  </a:lnTo>
                  <a:lnTo>
                    <a:pt x="11652" y="696758"/>
                  </a:lnTo>
                  <a:close/>
                </a:path>
                <a:path w="297180" h="705485">
                  <a:moveTo>
                    <a:pt x="8204" y="700486"/>
                  </a:moveTo>
                  <a:lnTo>
                    <a:pt x="11449" y="697055"/>
                  </a:lnTo>
                  <a:lnTo>
                    <a:pt x="11652" y="696758"/>
                  </a:lnTo>
                  <a:lnTo>
                    <a:pt x="8204" y="700486"/>
                  </a:lnTo>
                  <a:close/>
                </a:path>
                <a:path w="297180" h="705485">
                  <a:moveTo>
                    <a:pt x="6096" y="702716"/>
                  </a:moveTo>
                  <a:lnTo>
                    <a:pt x="8204" y="700486"/>
                  </a:lnTo>
                  <a:lnTo>
                    <a:pt x="6096" y="702716"/>
                  </a:lnTo>
                  <a:close/>
                </a:path>
                <a:path w="297180" h="705485">
                  <a:moveTo>
                    <a:pt x="499" y="705131"/>
                  </a:moveTo>
                  <a:lnTo>
                    <a:pt x="5997" y="702820"/>
                  </a:lnTo>
                  <a:lnTo>
                    <a:pt x="494" y="705114"/>
                  </a:lnTo>
                  <a:close/>
                </a:path>
                <a:path w="297180" h="705485">
                  <a:moveTo>
                    <a:pt x="160" y="705131"/>
                  </a:moveTo>
                  <a:lnTo>
                    <a:pt x="457" y="705130"/>
                  </a:lnTo>
                  <a:lnTo>
                    <a:pt x="0" y="705114"/>
                  </a:lnTo>
                  <a:lnTo>
                    <a:pt x="160" y="705131"/>
                  </a:lnTo>
                  <a:close/>
                </a:path>
                <a:path w="297180" h="705485">
                  <a:moveTo>
                    <a:pt x="296764" y="31537"/>
                  </a:moveTo>
                  <a:lnTo>
                    <a:pt x="295345" y="23860"/>
                  </a:lnTo>
                  <a:lnTo>
                    <a:pt x="294001" y="16039"/>
                  </a:lnTo>
                  <a:lnTo>
                    <a:pt x="292730" y="8083"/>
                  </a:lnTo>
                  <a:lnTo>
                    <a:pt x="291529" y="0"/>
                  </a:lnTo>
                  <a:lnTo>
                    <a:pt x="292722" y="8086"/>
                  </a:lnTo>
                  <a:lnTo>
                    <a:pt x="293995" y="16048"/>
                  </a:lnTo>
                  <a:lnTo>
                    <a:pt x="295345" y="23869"/>
                  </a:lnTo>
                  <a:lnTo>
                    <a:pt x="296764" y="31537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5" name="object 42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15767598" y="4232075"/>
              <a:ext cx="168407" cy="734117"/>
            </a:xfrm>
            <a:prstGeom prst="rect"/>
          </p:spPr>
        </p:pic>
        <p:sp>
          <p:nvSpPr>
            <p:cNvPr id="1048783" name="object 43"/>
            <p:cNvSpPr/>
            <p:nvPr/>
          </p:nvSpPr>
          <p:spPr>
            <a:xfrm>
              <a:off x="15767958" y="4263725"/>
              <a:ext cx="168275" cy="702945"/>
            </a:xfrm>
            <a:custGeom>
              <a:avLst/>
              <a:ahLst/>
              <a:rect l="l" t="t" r="r" b="b"/>
              <a:pathLst>
                <a:path w="168275" h="702945">
                  <a:moveTo>
                    <a:pt x="17628" y="606769"/>
                  </a:moveTo>
                  <a:lnTo>
                    <a:pt x="17694" y="606118"/>
                  </a:lnTo>
                  <a:lnTo>
                    <a:pt x="18684" y="574173"/>
                  </a:lnTo>
                  <a:lnTo>
                    <a:pt x="18462" y="558520"/>
                  </a:lnTo>
                  <a:lnTo>
                    <a:pt x="17824" y="542850"/>
                  </a:lnTo>
                  <a:lnTo>
                    <a:pt x="16808" y="527164"/>
                  </a:lnTo>
                  <a:lnTo>
                    <a:pt x="15457" y="511460"/>
                  </a:lnTo>
                  <a:lnTo>
                    <a:pt x="18459" y="559276"/>
                  </a:lnTo>
                  <a:lnTo>
                    <a:pt x="17628" y="606769"/>
                  </a:lnTo>
                  <a:close/>
                </a:path>
                <a:path w="168275" h="702945">
                  <a:moveTo>
                    <a:pt x="12518" y="648602"/>
                  </a:moveTo>
                  <a:lnTo>
                    <a:pt x="14470" y="637931"/>
                  </a:lnTo>
                  <a:lnTo>
                    <a:pt x="17579" y="607246"/>
                  </a:lnTo>
                  <a:lnTo>
                    <a:pt x="12518" y="648602"/>
                  </a:lnTo>
                  <a:close/>
                </a:path>
                <a:path w="168275" h="702945">
                  <a:moveTo>
                    <a:pt x="10621" y="658976"/>
                  </a:moveTo>
                  <a:lnTo>
                    <a:pt x="11839" y="654153"/>
                  </a:lnTo>
                  <a:lnTo>
                    <a:pt x="12518" y="648602"/>
                  </a:lnTo>
                  <a:lnTo>
                    <a:pt x="10621" y="658976"/>
                  </a:lnTo>
                  <a:close/>
                </a:path>
                <a:path w="168275" h="702945">
                  <a:moveTo>
                    <a:pt x="0" y="701045"/>
                  </a:moveTo>
                  <a:lnTo>
                    <a:pt x="8682" y="669583"/>
                  </a:lnTo>
                  <a:lnTo>
                    <a:pt x="10621" y="658976"/>
                  </a:lnTo>
                  <a:lnTo>
                    <a:pt x="0" y="701045"/>
                  </a:lnTo>
                  <a:close/>
                </a:path>
                <a:path w="168275" h="702945">
                  <a:moveTo>
                    <a:pt x="19745" y="688456"/>
                  </a:moveTo>
                  <a:lnTo>
                    <a:pt x="23878" y="683561"/>
                  </a:lnTo>
                  <a:lnTo>
                    <a:pt x="22881" y="684633"/>
                  </a:lnTo>
                  <a:lnTo>
                    <a:pt x="19745" y="688456"/>
                  </a:lnTo>
                  <a:close/>
                </a:path>
                <a:path w="168275" h="702945">
                  <a:moveTo>
                    <a:pt x="16298" y="692624"/>
                  </a:moveTo>
                  <a:lnTo>
                    <a:pt x="18130" y="690442"/>
                  </a:lnTo>
                  <a:lnTo>
                    <a:pt x="19745" y="688456"/>
                  </a:lnTo>
                  <a:lnTo>
                    <a:pt x="16298" y="692624"/>
                  </a:lnTo>
                  <a:close/>
                </a:path>
                <a:path w="168275" h="702945">
                  <a:moveTo>
                    <a:pt x="13674" y="695748"/>
                  </a:moveTo>
                  <a:lnTo>
                    <a:pt x="13875" y="695571"/>
                  </a:lnTo>
                  <a:lnTo>
                    <a:pt x="16298" y="692624"/>
                  </a:lnTo>
                  <a:lnTo>
                    <a:pt x="13674" y="695748"/>
                  </a:lnTo>
                  <a:close/>
                </a:path>
                <a:path w="168275" h="702945">
                  <a:moveTo>
                    <a:pt x="10227" y="698804"/>
                  </a:moveTo>
                  <a:lnTo>
                    <a:pt x="13288" y="696208"/>
                  </a:lnTo>
                  <a:lnTo>
                    <a:pt x="13674" y="695748"/>
                  </a:lnTo>
                  <a:lnTo>
                    <a:pt x="10227" y="698804"/>
                  </a:lnTo>
                  <a:close/>
                </a:path>
                <a:path w="168275" h="702945">
                  <a:moveTo>
                    <a:pt x="8205" y="700519"/>
                  </a:moveTo>
                  <a:lnTo>
                    <a:pt x="8342" y="700475"/>
                  </a:lnTo>
                  <a:lnTo>
                    <a:pt x="10227" y="698804"/>
                  </a:lnTo>
                  <a:lnTo>
                    <a:pt x="8205" y="700519"/>
                  </a:lnTo>
                  <a:close/>
                </a:path>
                <a:path w="168275" h="702945">
                  <a:moveTo>
                    <a:pt x="2076" y="702467"/>
                  </a:moveTo>
                  <a:lnTo>
                    <a:pt x="8035" y="700663"/>
                  </a:lnTo>
                  <a:lnTo>
                    <a:pt x="8205" y="700519"/>
                  </a:lnTo>
                  <a:lnTo>
                    <a:pt x="2076" y="702467"/>
                  </a:lnTo>
                  <a:close/>
                </a:path>
                <a:path w="168275" h="702945">
                  <a:moveTo>
                    <a:pt x="1263" y="702467"/>
                  </a:moveTo>
                  <a:lnTo>
                    <a:pt x="473" y="702377"/>
                  </a:lnTo>
                  <a:lnTo>
                    <a:pt x="1263" y="702467"/>
                  </a:lnTo>
                  <a:close/>
                </a:path>
                <a:path w="168275" h="702945">
                  <a:moveTo>
                    <a:pt x="168046" y="71088"/>
                  </a:moveTo>
                  <a:lnTo>
                    <a:pt x="163285" y="54200"/>
                  </a:lnTo>
                  <a:lnTo>
                    <a:pt x="153202" y="35840"/>
                  </a:lnTo>
                  <a:lnTo>
                    <a:pt x="142101" y="17463"/>
                  </a:lnTo>
                  <a:lnTo>
                    <a:pt x="133995" y="45"/>
                  </a:lnTo>
                  <a:lnTo>
                    <a:pt x="141978" y="17333"/>
                  </a:lnTo>
                  <a:lnTo>
                    <a:pt x="153221" y="35928"/>
                  </a:lnTo>
                  <a:lnTo>
                    <a:pt x="163292" y="54240"/>
                  </a:lnTo>
                  <a:lnTo>
                    <a:pt x="168046" y="71088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6" name="object 44"/>
            <p:cNvPicPr>
              <a:picLocks/>
            </p:cNvPicPr>
            <p:nvPr/>
          </p:nvPicPr>
          <p:blipFill>
            <a:blip xmlns:r="http://schemas.openxmlformats.org/officeDocument/2006/relationships" r:embed="rId22" cstate="print"/>
            <a:stretch>
              <a:fillRect/>
            </a:stretch>
          </p:blipFill>
          <p:spPr>
            <a:xfrm>
              <a:off x="15490650" y="4461058"/>
              <a:ext cx="261941" cy="791251"/>
            </a:xfrm>
            <a:prstGeom prst="rect"/>
          </p:spPr>
        </p:pic>
        <p:sp>
          <p:nvSpPr>
            <p:cNvPr id="1048784" name="object 45"/>
            <p:cNvSpPr/>
            <p:nvPr/>
          </p:nvSpPr>
          <p:spPr>
            <a:xfrm>
              <a:off x="15496854" y="4526566"/>
              <a:ext cx="251460" cy="713105"/>
            </a:xfrm>
            <a:custGeom>
              <a:avLst/>
              <a:ahLst/>
              <a:rect l="l" t="t" r="r" b="b"/>
              <a:pathLst>
                <a:path w="251459" h="713104">
                  <a:moveTo>
                    <a:pt x="239894" y="177897"/>
                  </a:moveTo>
                  <a:lnTo>
                    <a:pt x="248335" y="122718"/>
                  </a:lnTo>
                  <a:lnTo>
                    <a:pt x="248290" y="122898"/>
                  </a:lnTo>
                  <a:lnTo>
                    <a:pt x="239894" y="177897"/>
                  </a:lnTo>
                  <a:close/>
                </a:path>
                <a:path w="251459" h="713104">
                  <a:moveTo>
                    <a:pt x="57294" y="549612"/>
                  </a:moveTo>
                  <a:close/>
                </a:path>
                <a:path w="251459" h="713104">
                  <a:moveTo>
                    <a:pt x="0" y="712536"/>
                  </a:moveTo>
                  <a:lnTo>
                    <a:pt x="16241" y="675583"/>
                  </a:lnTo>
                  <a:lnTo>
                    <a:pt x="31721" y="635854"/>
                  </a:lnTo>
                  <a:lnTo>
                    <a:pt x="45670" y="593729"/>
                  </a:lnTo>
                  <a:lnTo>
                    <a:pt x="57310" y="549612"/>
                  </a:lnTo>
                  <a:lnTo>
                    <a:pt x="45632" y="593748"/>
                  </a:lnTo>
                  <a:lnTo>
                    <a:pt x="31699" y="635865"/>
                  </a:lnTo>
                  <a:lnTo>
                    <a:pt x="16234" y="675587"/>
                  </a:lnTo>
                  <a:lnTo>
                    <a:pt x="0" y="712536"/>
                  </a:lnTo>
                  <a:close/>
                </a:path>
                <a:path w="251459" h="713104">
                  <a:moveTo>
                    <a:pt x="249353" y="28959"/>
                  </a:moveTo>
                  <a:lnTo>
                    <a:pt x="249486" y="0"/>
                  </a:lnTo>
                  <a:lnTo>
                    <a:pt x="249215" y="5260"/>
                  </a:lnTo>
                  <a:lnTo>
                    <a:pt x="249125" y="15779"/>
                  </a:lnTo>
                  <a:lnTo>
                    <a:pt x="249353" y="28959"/>
                  </a:lnTo>
                  <a:close/>
                </a:path>
                <a:path w="251459" h="713104">
                  <a:moveTo>
                    <a:pt x="250504" y="61324"/>
                  </a:moveTo>
                  <a:lnTo>
                    <a:pt x="250473" y="59349"/>
                  </a:lnTo>
                  <a:lnTo>
                    <a:pt x="249379" y="30482"/>
                  </a:lnTo>
                  <a:lnTo>
                    <a:pt x="249414" y="32515"/>
                  </a:lnTo>
                  <a:lnTo>
                    <a:pt x="250504" y="61324"/>
                  </a:lnTo>
                  <a:close/>
                </a:path>
                <a:path w="251459" h="713104">
                  <a:moveTo>
                    <a:pt x="250924" y="87767"/>
                  </a:moveTo>
                  <a:lnTo>
                    <a:pt x="250975" y="82985"/>
                  </a:lnTo>
                  <a:lnTo>
                    <a:pt x="250686" y="66123"/>
                  </a:lnTo>
                  <a:lnTo>
                    <a:pt x="250504" y="61324"/>
                  </a:lnTo>
                  <a:lnTo>
                    <a:pt x="250924" y="87767"/>
                  </a:lnTo>
                  <a:close/>
                </a:path>
                <a:path w="251459" h="713104">
                  <a:moveTo>
                    <a:pt x="248854" y="119038"/>
                  </a:moveTo>
                  <a:lnTo>
                    <a:pt x="249865" y="110014"/>
                  </a:lnTo>
                  <a:lnTo>
                    <a:pt x="250524" y="100995"/>
                  </a:lnTo>
                  <a:lnTo>
                    <a:pt x="250879" y="91984"/>
                  </a:lnTo>
                  <a:lnTo>
                    <a:pt x="250903" y="89752"/>
                  </a:lnTo>
                  <a:lnTo>
                    <a:pt x="248854" y="119038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7" name="object 46"/>
            <p:cNvPicPr>
              <a:picLocks/>
            </p:cNvPicPr>
            <p:nvPr/>
          </p:nvPicPr>
          <p:blipFill>
            <a:blip xmlns:r="http://schemas.openxmlformats.org/officeDocument/2006/relationships" r:embed="rId23" cstate="print"/>
            <a:stretch>
              <a:fillRect/>
            </a:stretch>
          </p:blipFill>
          <p:spPr>
            <a:xfrm>
              <a:off x="15183779" y="4756584"/>
              <a:ext cx="369647" cy="583700"/>
            </a:xfrm>
            <a:prstGeom prst="rect"/>
          </p:spPr>
        </p:pic>
        <p:pic>
          <p:nvPicPr>
            <p:cNvPr id="2097318" name="object 47"/>
            <p:cNvPicPr>
              <a:picLocks/>
            </p:cNvPicPr>
            <p:nvPr/>
          </p:nvPicPr>
          <p:blipFill>
            <a:blip xmlns:r="http://schemas.openxmlformats.org/officeDocument/2006/relationships" r:embed="rId24" cstate="print"/>
            <a:stretch>
              <a:fillRect/>
            </a:stretch>
          </p:blipFill>
          <p:spPr>
            <a:xfrm>
              <a:off x="15183778" y="5127582"/>
              <a:ext cx="104697" cy="212702"/>
            </a:xfrm>
            <a:prstGeom prst="rect"/>
          </p:spPr>
        </p:pic>
        <p:sp>
          <p:nvSpPr>
            <p:cNvPr id="1048785" name="object 48"/>
            <p:cNvSpPr/>
            <p:nvPr/>
          </p:nvSpPr>
          <p:spPr>
            <a:xfrm>
              <a:off x="14682661" y="4805097"/>
              <a:ext cx="254635" cy="116839"/>
            </a:xfrm>
            <a:custGeom>
              <a:avLst/>
              <a:ahLst/>
              <a:rect l="l" t="t" r="r" b="b"/>
              <a:pathLst>
                <a:path w="254634" h="116839">
                  <a:moveTo>
                    <a:pt x="254495" y="116306"/>
                  </a:moveTo>
                  <a:lnTo>
                    <a:pt x="245624" y="116175"/>
                  </a:lnTo>
                  <a:lnTo>
                    <a:pt x="236618" y="115778"/>
                  </a:lnTo>
                  <a:lnTo>
                    <a:pt x="227484" y="115116"/>
                  </a:lnTo>
                  <a:lnTo>
                    <a:pt x="218232" y="114184"/>
                  </a:lnTo>
                  <a:lnTo>
                    <a:pt x="227481" y="115116"/>
                  </a:lnTo>
                  <a:lnTo>
                    <a:pt x="236609" y="115778"/>
                  </a:lnTo>
                  <a:lnTo>
                    <a:pt x="245615" y="116175"/>
                  </a:lnTo>
                  <a:lnTo>
                    <a:pt x="254495" y="116306"/>
                  </a:lnTo>
                  <a:close/>
                </a:path>
                <a:path w="254634" h="116839">
                  <a:moveTo>
                    <a:pt x="21008" y="10819"/>
                  </a:moveTo>
                  <a:lnTo>
                    <a:pt x="0" y="0"/>
                  </a:lnTo>
                  <a:lnTo>
                    <a:pt x="21008" y="10819"/>
                  </a:lnTo>
                  <a:close/>
                </a:path>
                <a:path w="254634" h="116839">
                  <a:moveTo>
                    <a:pt x="44137" y="19914"/>
                  </a:moveTo>
                  <a:lnTo>
                    <a:pt x="22248" y="11457"/>
                  </a:lnTo>
                  <a:lnTo>
                    <a:pt x="22445" y="11558"/>
                  </a:lnTo>
                  <a:lnTo>
                    <a:pt x="44137" y="19914"/>
                  </a:lnTo>
                  <a:close/>
                </a:path>
                <a:path w="254634" h="116839">
                  <a:moveTo>
                    <a:pt x="68672" y="25816"/>
                  </a:moveTo>
                  <a:lnTo>
                    <a:pt x="45710" y="20520"/>
                  </a:lnTo>
                  <a:lnTo>
                    <a:pt x="45842" y="20571"/>
                  </a:lnTo>
                  <a:lnTo>
                    <a:pt x="68672" y="25816"/>
                  </a:lnTo>
                  <a:close/>
                </a:path>
              </a:pathLst>
            </a:custGeom>
            <a:solidFill>
              <a:srgbClr val="E3D5C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19" name="object 49"/>
            <p:cNvPicPr>
              <a:picLocks/>
            </p:cNvPicPr>
            <p:nvPr/>
          </p:nvPicPr>
          <p:blipFill>
            <a:blip xmlns:r="http://schemas.openxmlformats.org/officeDocument/2006/relationships" r:embed="rId25" cstate="print"/>
            <a:stretch>
              <a:fillRect/>
            </a:stretch>
          </p:blipFill>
          <p:spPr>
            <a:xfrm>
              <a:off x="14682324" y="4769413"/>
              <a:ext cx="423646" cy="151990"/>
            </a:xfrm>
            <a:prstGeom prst="rect"/>
          </p:spPr>
        </p:pic>
        <p:sp>
          <p:nvSpPr>
            <p:cNvPr id="1048786" name="object 50"/>
            <p:cNvSpPr/>
            <p:nvPr/>
          </p:nvSpPr>
          <p:spPr>
            <a:xfrm>
              <a:off x="14682932" y="4805255"/>
              <a:ext cx="392430" cy="116205"/>
            </a:xfrm>
            <a:custGeom>
              <a:avLst/>
              <a:ahLst/>
              <a:rect l="l" t="t" r="r" b="b"/>
              <a:pathLst>
                <a:path w="392430" h="116204">
                  <a:moveTo>
                    <a:pt x="100066" y="28421"/>
                  </a:moveTo>
                  <a:lnTo>
                    <a:pt x="100688" y="28421"/>
                  </a:lnTo>
                  <a:lnTo>
                    <a:pt x="71361" y="26295"/>
                  </a:lnTo>
                  <a:lnTo>
                    <a:pt x="45571" y="20382"/>
                  </a:lnTo>
                  <a:lnTo>
                    <a:pt x="22167" y="11383"/>
                  </a:lnTo>
                  <a:lnTo>
                    <a:pt x="0" y="0"/>
                  </a:lnTo>
                  <a:lnTo>
                    <a:pt x="22174" y="11400"/>
                  </a:lnTo>
                  <a:lnTo>
                    <a:pt x="45571" y="20413"/>
                  </a:lnTo>
                  <a:lnTo>
                    <a:pt x="71354" y="26336"/>
                  </a:lnTo>
                  <a:lnTo>
                    <a:pt x="100066" y="28421"/>
                  </a:lnTo>
                  <a:close/>
                </a:path>
                <a:path w="392430" h="116204">
                  <a:moveTo>
                    <a:pt x="100688" y="28467"/>
                  </a:moveTo>
                  <a:lnTo>
                    <a:pt x="104434" y="28444"/>
                  </a:lnTo>
                  <a:lnTo>
                    <a:pt x="106352" y="28399"/>
                  </a:lnTo>
                  <a:lnTo>
                    <a:pt x="102516" y="28421"/>
                  </a:lnTo>
                  <a:lnTo>
                    <a:pt x="100066" y="28421"/>
                  </a:lnTo>
                  <a:lnTo>
                    <a:pt x="100688" y="28467"/>
                  </a:lnTo>
                  <a:close/>
                </a:path>
                <a:path w="392430" h="116204">
                  <a:moveTo>
                    <a:pt x="376515" y="81971"/>
                  </a:moveTo>
                  <a:lnTo>
                    <a:pt x="391356" y="71653"/>
                  </a:lnTo>
                  <a:lnTo>
                    <a:pt x="392327" y="70795"/>
                  </a:lnTo>
                  <a:lnTo>
                    <a:pt x="376515" y="81971"/>
                  </a:lnTo>
                  <a:close/>
                </a:path>
                <a:path w="392430" h="116204">
                  <a:moveTo>
                    <a:pt x="391402" y="74362"/>
                  </a:moveTo>
                  <a:lnTo>
                    <a:pt x="391919" y="72409"/>
                  </a:lnTo>
                  <a:lnTo>
                    <a:pt x="391402" y="74362"/>
                  </a:lnTo>
                  <a:close/>
                </a:path>
                <a:path w="392430" h="116204">
                  <a:moveTo>
                    <a:pt x="364635" y="90229"/>
                  </a:moveTo>
                  <a:lnTo>
                    <a:pt x="365147" y="90005"/>
                  </a:lnTo>
                  <a:lnTo>
                    <a:pt x="376515" y="81971"/>
                  </a:lnTo>
                  <a:lnTo>
                    <a:pt x="364635" y="90229"/>
                  </a:lnTo>
                  <a:close/>
                </a:path>
                <a:path w="392430" h="116204">
                  <a:moveTo>
                    <a:pt x="346892" y="98000"/>
                  </a:moveTo>
                  <a:lnTo>
                    <a:pt x="364250" y="90497"/>
                  </a:lnTo>
                  <a:lnTo>
                    <a:pt x="364635" y="90229"/>
                  </a:lnTo>
                  <a:lnTo>
                    <a:pt x="346892" y="98000"/>
                  </a:lnTo>
                  <a:close/>
                </a:path>
                <a:path w="392430" h="116204">
                  <a:moveTo>
                    <a:pt x="332207" y="104348"/>
                  </a:moveTo>
                  <a:lnTo>
                    <a:pt x="332626" y="104248"/>
                  </a:lnTo>
                  <a:lnTo>
                    <a:pt x="346892" y="98000"/>
                  </a:lnTo>
                  <a:lnTo>
                    <a:pt x="332207" y="104348"/>
                  </a:lnTo>
                  <a:close/>
                </a:path>
                <a:path w="392430" h="116204">
                  <a:moveTo>
                    <a:pt x="310928" y="109414"/>
                  </a:moveTo>
                  <a:lnTo>
                    <a:pt x="331935" y="104466"/>
                  </a:lnTo>
                  <a:lnTo>
                    <a:pt x="332207" y="104348"/>
                  </a:lnTo>
                  <a:lnTo>
                    <a:pt x="310928" y="109414"/>
                  </a:lnTo>
                  <a:close/>
                </a:path>
                <a:path w="392430" h="116204">
                  <a:moveTo>
                    <a:pt x="295189" y="113121"/>
                  </a:moveTo>
                  <a:lnTo>
                    <a:pt x="295430" y="113103"/>
                  </a:lnTo>
                  <a:lnTo>
                    <a:pt x="310928" y="109414"/>
                  </a:lnTo>
                  <a:lnTo>
                    <a:pt x="295189" y="113121"/>
                  </a:lnTo>
                  <a:close/>
                </a:path>
                <a:path w="392430" h="116204">
                  <a:moveTo>
                    <a:pt x="254270" y="116148"/>
                  </a:moveTo>
                  <a:lnTo>
                    <a:pt x="295059" y="113151"/>
                  </a:lnTo>
                  <a:lnTo>
                    <a:pt x="295189" y="113121"/>
                  </a:lnTo>
                  <a:lnTo>
                    <a:pt x="254232" y="116148"/>
                  </a:lnTo>
                  <a:close/>
                </a:path>
                <a:path w="392430" h="116204">
                  <a:moveTo>
                    <a:pt x="224164" y="114651"/>
                  </a:moveTo>
                  <a:lnTo>
                    <a:pt x="216450" y="113845"/>
                  </a:lnTo>
                  <a:lnTo>
                    <a:pt x="217916" y="114003"/>
                  </a:lnTo>
                  <a:lnTo>
                    <a:pt x="224164" y="114651"/>
                  </a:lnTo>
                  <a:close/>
                </a:path>
                <a:path w="392430" h="116204">
                  <a:moveTo>
                    <a:pt x="234132" y="115460"/>
                  </a:moveTo>
                  <a:lnTo>
                    <a:pt x="226383" y="114874"/>
                  </a:lnTo>
                  <a:lnTo>
                    <a:pt x="227210" y="114958"/>
                  </a:lnTo>
                  <a:lnTo>
                    <a:pt x="234132" y="115460"/>
                  </a:lnTo>
                  <a:close/>
                </a:path>
                <a:path w="392430" h="116204">
                  <a:moveTo>
                    <a:pt x="243501" y="115935"/>
                  </a:moveTo>
                  <a:lnTo>
                    <a:pt x="235784" y="115580"/>
                  </a:lnTo>
                  <a:lnTo>
                    <a:pt x="236339" y="115620"/>
                  </a:lnTo>
                  <a:lnTo>
                    <a:pt x="243501" y="115935"/>
                  </a:lnTo>
                  <a:close/>
                </a:path>
                <a:path w="392430" h="116204">
                  <a:moveTo>
                    <a:pt x="254225" y="116148"/>
                  </a:moveTo>
                  <a:lnTo>
                    <a:pt x="253442" y="116136"/>
                  </a:lnTo>
                  <a:lnTo>
                    <a:pt x="254225" y="116148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7" name="object 51"/>
            <p:cNvSpPr/>
            <p:nvPr/>
          </p:nvSpPr>
          <p:spPr>
            <a:xfrm>
              <a:off x="15127160" y="5136519"/>
              <a:ext cx="45720" cy="36195"/>
            </a:xfrm>
            <a:custGeom>
              <a:avLst/>
              <a:ahLst/>
              <a:rect l="l" t="t" r="r" b="b"/>
              <a:pathLst>
                <a:path w="45719" h="36195">
                  <a:moveTo>
                    <a:pt x="0" y="35648"/>
                  </a:moveTo>
                  <a:lnTo>
                    <a:pt x="496" y="35287"/>
                  </a:lnTo>
                  <a:lnTo>
                    <a:pt x="45199" y="0"/>
                  </a:lnTo>
                  <a:lnTo>
                    <a:pt x="0" y="35648"/>
                  </a:lnTo>
                  <a:close/>
                </a:path>
              </a:pathLst>
            </a:custGeom>
            <a:solidFill>
              <a:srgbClr val="E3D5C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0" name="object 52"/>
            <p:cNvPicPr>
              <a:picLocks/>
            </p:cNvPicPr>
            <p:nvPr/>
          </p:nvPicPr>
          <p:blipFill>
            <a:blip xmlns:r="http://schemas.openxmlformats.org/officeDocument/2006/relationships" r:embed="rId26" cstate="print"/>
            <a:stretch>
              <a:fillRect/>
            </a:stretch>
          </p:blipFill>
          <p:spPr>
            <a:xfrm>
              <a:off x="14839494" y="4831104"/>
              <a:ext cx="465010" cy="422333"/>
            </a:xfrm>
            <a:prstGeom prst="rect"/>
          </p:spPr>
        </p:pic>
        <p:sp>
          <p:nvSpPr>
            <p:cNvPr id="1048788" name="object 53"/>
            <p:cNvSpPr/>
            <p:nvPr/>
          </p:nvSpPr>
          <p:spPr>
            <a:xfrm>
              <a:off x="14841478" y="4936236"/>
              <a:ext cx="463550" cy="317500"/>
            </a:xfrm>
            <a:custGeom>
              <a:avLst/>
              <a:ahLst/>
              <a:rect l="l" t="t" r="r" b="b"/>
              <a:pathLst>
                <a:path w="463550" h="317500">
                  <a:moveTo>
                    <a:pt x="36261" y="287110"/>
                  </a:moveTo>
                  <a:lnTo>
                    <a:pt x="66066" y="259991"/>
                  </a:lnTo>
                  <a:lnTo>
                    <a:pt x="93563" y="230556"/>
                  </a:lnTo>
                  <a:lnTo>
                    <a:pt x="118808" y="198886"/>
                  </a:lnTo>
                  <a:lnTo>
                    <a:pt x="93505" y="230562"/>
                  </a:lnTo>
                  <a:lnTo>
                    <a:pt x="66041" y="259991"/>
                  </a:lnTo>
                  <a:lnTo>
                    <a:pt x="36261" y="287110"/>
                  </a:lnTo>
                  <a:close/>
                </a:path>
                <a:path w="463550" h="317500">
                  <a:moveTo>
                    <a:pt x="285988" y="235689"/>
                  </a:moveTo>
                  <a:lnTo>
                    <a:pt x="286178" y="235570"/>
                  </a:lnTo>
                  <a:lnTo>
                    <a:pt x="330881" y="200283"/>
                  </a:lnTo>
                  <a:lnTo>
                    <a:pt x="285988" y="235689"/>
                  </a:lnTo>
                  <a:close/>
                </a:path>
                <a:path w="463550" h="317500">
                  <a:moveTo>
                    <a:pt x="253997" y="255798"/>
                  </a:moveTo>
                  <a:lnTo>
                    <a:pt x="285681" y="235931"/>
                  </a:lnTo>
                  <a:lnTo>
                    <a:pt x="285988" y="235689"/>
                  </a:lnTo>
                  <a:lnTo>
                    <a:pt x="253997" y="255798"/>
                  </a:lnTo>
                  <a:close/>
                </a:path>
                <a:path w="463550" h="317500">
                  <a:moveTo>
                    <a:pt x="243475" y="262396"/>
                  </a:moveTo>
                  <a:lnTo>
                    <a:pt x="253997" y="255798"/>
                  </a:lnTo>
                  <a:lnTo>
                    <a:pt x="243475" y="262396"/>
                  </a:lnTo>
                  <a:close/>
                </a:path>
                <a:path w="463550" h="317500">
                  <a:moveTo>
                    <a:pt x="204318" y="281261"/>
                  </a:moveTo>
                  <a:lnTo>
                    <a:pt x="243155" y="262597"/>
                  </a:lnTo>
                  <a:lnTo>
                    <a:pt x="243475" y="262396"/>
                  </a:lnTo>
                  <a:lnTo>
                    <a:pt x="204318" y="281261"/>
                  </a:lnTo>
                  <a:close/>
                </a:path>
                <a:path w="463550" h="317500">
                  <a:moveTo>
                    <a:pt x="149716" y="300859"/>
                  </a:moveTo>
                  <a:lnTo>
                    <a:pt x="196479" y="285028"/>
                  </a:lnTo>
                  <a:lnTo>
                    <a:pt x="196759" y="284894"/>
                  </a:lnTo>
                  <a:lnTo>
                    <a:pt x="149716" y="300859"/>
                  </a:lnTo>
                  <a:close/>
                </a:path>
                <a:path w="463550" h="317500">
                  <a:moveTo>
                    <a:pt x="30982" y="317202"/>
                  </a:moveTo>
                  <a:lnTo>
                    <a:pt x="90449" y="313303"/>
                  </a:lnTo>
                  <a:lnTo>
                    <a:pt x="145595" y="302254"/>
                  </a:lnTo>
                  <a:lnTo>
                    <a:pt x="145803" y="302184"/>
                  </a:lnTo>
                  <a:lnTo>
                    <a:pt x="90544" y="313283"/>
                  </a:lnTo>
                  <a:lnTo>
                    <a:pt x="30922" y="317201"/>
                  </a:lnTo>
                  <a:close/>
                </a:path>
                <a:path w="463550" h="317500">
                  <a:moveTo>
                    <a:pt x="3520" y="312258"/>
                  </a:moveTo>
                  <a:lnTo>
                    <a:pt x="3971" y="311942"/>
                  </a:lnTo>
                  <a:lnTo>
                    <a:pt x="3655" y="312145"/>
                  </a:lnTo>
                  <a:lnTo>
                    <a:pt x="3520" y="312258"/>
                  </a:lnTo>
                  <a:close/>
                </a:path>
                <a:path w="463550" h="317500">
                  <a:moveTo>
                    <a:pt x="2053" y="313296"/>
                  </a:moveTo>
                  <a:lnTo>
                    <a:pt x="2369" y="313070"/>
                  </a:lnTo>
                  <a:lnTo>
                    <a:pt x="2143" y="313206"/>
                  </a:lnTo>
                  <a:close/>
                </a:path>
                <a:path w="463550" h="317500">
                  <a:moveTo>
                    <a:pt x="0" y="314696"/>
                  </a:moveTo>
                  <a:lnTo>
                    <a:pt x="180" y="314583"/>
                  </a:lnTo>
                  <a:lnTo>
                    <a:pt x="0" y="314696"/>
                  </a:lnTo>
                  <a:close/>
                </a:path>
                <a:path w="463550" h="317500">
                  <a:moveTo>
                    <a:pt x="30914" y="317202"/>
                  </a:moveTo>
                  <a:lnTo>
                    <a:pt x="29282" y="317188"/>
                  </a:lnTo>
                  <a:lnTo>
                    <a:pt x="30914" y="317202"/>
                  </a:lnTo>
                  <a:close/>
                </a:path>
                <a:path w="463550" h="317500">
                  <a:moveTo>
                    <a:pt x="463025" y="8239"/>
                  </a:moveTo>
                  <a:lnTo>
                    <a:pt x="463025" y="7743"/>
                  </a:lnTo>
                  <a:lnTo>
                    <a:pt x="462438" y="2596"/>
                  </a:lnTo>
                  <a:lnTo>
                    <a:pt x="462100" y="0"/>
                  </a:lnTo>
                  <a:lnTo>
                    <a:pt x="462438" y="2754"/>
                  </a:lnTo>
                  <a:lnTo>
                    <a:pt x="462709" y="5508"/>
                  </a:lnTo>
                  <a:lnTo>
                    <a:pt x="463025" y="8239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1" name="object 54"/>
            <p:cNvPicPr>
              <a:picLocks/>
            </p:cNvPicPr>
            <p:nvPr/>
          </p:nvPicPr>
          <p:blipFill>
            <a:blip xmlns:r="http://schemas.openxmlformats.org/officeDocument/2006/relationships" r:embed="rId27" cstate="print"/>
            <a:stretch>
              <a:fillRect/>
            </a:stretch>
          </p:blipFill>
          <p:spPr>
            <a:xfrm>
              <a:off x="14747808" y="4696942"/>
              <a:ext cx="306216" cy="80139"/>
            </a:xfrm>
            <a:prstGeom prst="rect"/>
          </p:spPr>
        </p:pic>
        <p:sp>
          <p:nvSpPr>
            <p:cNvPr id="1048789" name="object 55"/>
            <p:cNvSpPr/>
            <p:nvPr/>
          </p:nvSpPr>
          <p:spPr>
            <a:xfrm>
              <a:off x="14747808" y="4698204"/>
              <a:ext cx="102235" cy="17145"/>
            </a:xfrm>
            <a:custGeom>
              <a:avLst/>
              <a:ahLst/>
              <a:rect l="l" t="t" r="r" b="b"/>
              <a:pathLst>
                <a:path w="102234" h="17145">
                  <a:moveTo>
                    <a:pt x="44665" y="15721"/>
                  </a:moveTo>
                  <a:lnTo>
                    <a:pt x="30178" y="12966"/>
                  </a:lnTo>
                  <a:lnTo>
                    <a:pt x="14927" y="7745"/>
                  </a:lnTo>
                  <a:lnTo>
                    <a:pt x="0" y="0"/>
                  </a:lnTo>
                  <a:lnTo>
                    <a:pt x="14931" y="7755"/>
                  </a:lnTo>
                  <a:lnTo>
                    <a:pt x="30190" y="12974"/>
                  </a:lnTo>
                  <a:lnTo>
                    <a:pt x="44665" y="15721"/>
                  </a:lnTo>
                  <a:close/>
                </a:path>
                <a:path w="102234" h="17145">
                  <a:moveTo>
                    <a:pt x="61378" y="16840"/>
                  </a:moveTo>
                  <a:lnTo>
                    <a:pt x="71645" y="16476"/>
                  </a:lnTo>
                  <a:lnTo>
                    <a:pt x="81646" y="15478"/>
                  </a:lnTo>
                  <a:lnTo>
                    <a:pt x="91749" y="13879"/>
                  </a:lnTo>
                  <a:lnTo>
                    <a:pt x="101726" y="11784"/>
                  </a:lnTo>
                  <a:lnTo>
                    <a:pt x="91490" y="13898"/>
                  </a:lnTo>
                  <a:lnTo>
                    <a:pt x="81406" y="15489"/>
                  </a:lnTo>
                  <a:lnTo>
                    <a:pt x="71326" y="16492"/>
                  </a:lnTo>
                  <a:lnTo>
                    <a:pt x="61370" y="16840"/>
                  </a:lnTo>
                  <a:close/>
                </a:path>
                <a:path w="102234" h="17145">
                  <a:moveTo>
                    <a:pt x="61356" y="16840"/>
                  </a:moveTo>
                  <a:lnTo>
                    <a:pt x="55193" y="16476"/>
                  </a:lnTo>
                  <a:lnTo>
                    <a:pt x="61356" y="16840"/>
                  </a:lnTo>
                  <a:close/>
                </a:path>
              </a:pathLst>
            </a:custGeom>
            <a:solidFill>
              <a:srgbClr val="1F171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0" name="object 56"/>
            <p:cNvSpPr/>
            <p:nvPr/>
          </p:nvSpPr>
          <p:spPr>
            <a:xfrm>
              <a:off x="12986690" y="5981699"/>
              <a:ext cx="26034" cy="1270"/>
            </a:xfrm>
            <a:custGeom>
              <a:avLst/>
              <a:ahLst/>
              <a:rect l="l" t="t" r="r" b="b"/>
              <a:pathLst>
                <a:path w="26034" h="1270">
                  <a:moveTo>
                    <a:pt x="25717" y="876"/>
                  </a:moveTo>
                  <a:lnTo>
                    <a:pt x="12" y="0"/>
                  </a:lnTo>
                  <a:lnTo>
                    <a:pt x="25717" y="876"/>
                  </a:lnTo>
                  <a:close/>
                </a:path>
              </a:pathLst>
            </a:custGeom>
            <a:solidFill>
              <a:srgbClr val="D3BEA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2" name="object 57"/>
            <p:cNvPicPr>
              <a:picLocks/>
            </p:cNvPicPr>
            <p:nvPr/>
          </p:nvPicPr>
          <p:blipFill>
            <a:blip xmlns:r="http://schemas.openxmlformats.org/officeDocument/2006/relationships" r:embed="rId28" cstate="print"/>
            <a:stretch>
              <a:fillRect/>
            </a:stretch>
          </p:blipFill>
          <p:spPr>
            <a:xfrm>
              <a:off x="12908434" y="4795797"/>
              <a:ext cx="1036418" cy="1186769"/>
            </a:xfrm>
            <a:prstGeom prst="rect"/>
          </p:spPr>
        </p:pic>
        <p:sp>
          <p:nvSpPr>
            <p:cNvPr id="1048791" name="object 58"/>
            <p:cNvSpPr/>
            <p:nvPr/>
          </p:nvSpPr>
          <p:spPr>
            <a:xfrm>
              <a:off x="12908433" y="4840608"/>
              <a:ext cx="948055" cy="1142365"/>
            </a:xfrm>
            <a:custGeom>
              <a:avLst/>
              <a:ahLst/>
              <a:rect l="l" t="t" r="r" b="b"/>
              <a:pathLst>
                <a:path w="948055" h="1142364">
                  <a:moveTo>
                    <a:pt x="897446" y="5297"/>
                  </a:moveTo>
                  <a:lnTo>
                    <a:pt x="947804" y="0"/>
                  </a:lnTo>
                  <a:lnTo>
                    <a:pt x="897619" y="5240"/>
                  </a:lnTo>
                  <a:lnTo>
                    <a:pt x="897446" y="5297"/>
                  </a:lnTo>
                  <a:close/>
                </a:path>
                <a:path w="948055" h="1142364">
                  <a:moveTo>
                    <a:pt x="886583" y="8903"/>
                  </a:moveTo>
                  <a:lnTo>
                    <a:pt x="897446" y="5297"/>
                  </a:lnTo>
                  <a:lnTo>
                    <a:pt x="886583" y="8903"/>
                  </a:lnTo>
                  <a:close/>
                </a:path>
                <a:path w="948055" h="1142364">
                  <a:moveTo>
                    <a:pt x="853928" y="19819"/>
                  </a:moveTo>
                  <a:lnTo>
                    <a:pt x="886583" y="8903"/>
                  </a:lnTo>
                  <a:lnTo>
                    <a:pt x="854236" y="19642"/>
                  </a:lnTo>
                  <a:lnTo>
                    <a:pt x="853928" y="19819"/>
                  </a:lnTo>
                  <a:close/>
                </a:path>
                <a:path w="948055" h="1142364">
                  <a:moveTo>
                    <a:pt x="841254" y="27133"/>
                  </a:moveTo>
                  <a:lnTo>
                    <a:pt x="853928" y="19819"/>
                  </a:lnTo>
                  <a:lnTo>
                    <a:pt x="853717" y="19890"/>
                  </a:lnTo>
                  <a:lnTo>
                    <a:pt x="841254" y="27133"/>
                  </a:lnTo>
                  <a:close/>
                </a:path>
                <a:path w="948055" h="1142364">
                  <a:moveTo>
                    <a:pt x="816427" y="41562"/>
                  </a:moveTo>
                  <a:lnTo>
                    <a:pt x="841254" y="27133"/>
                  </a:lnTo>
                  <a:lnTo>
                    <a:pt x="816828" y="41228"/>
                  </a:lnTo>
                  <a:lnTo>
                    <a:pt x="816427" y="41562"/>
                  </a:lnTo>
                  <a:close/>
                </a:path>
                <a:path w="948055" h="1142364">
                  <a:moveTo>
                    <a:pt x="804043" y="51861"/>
                  </a:moveTo>
                  <a:lnTo>
                    <a:pt x="816427" y="41562"/>
                  </a:lnTo>
                  <a:lnTo>
                    <a:pt x="816146" y="41725"/>
                  </a:lnTo>
                  <a:lnTo>
                    <a:pt x="804043" y="51861"/>
                  </a:lnTo>
                  <a:close/>
                </a:path>
                <a:path w="948055" h="1142364">
                  <a:moveTo>
                    <a:pt x="784146" y="68525"/>
                  </a:moveTo>
                  <a:lnTo>
                    <a:pt x="804043" y="51861"/>
                  </a:lnTo>
                  <a:lnTo>
                    <a:pt x="784613" y="68021"/>
                  </a:lnTo>
                  <a:lnTo>
                    <a:pt x="784146" y="68525"/>
                  </a:lnTo>
                  <a:close/>
                </a:path>
                <a:path w="948055" h="1142364">
                  <a:moveTo>
                    <a:pt x="772406" y="81201"/>
                  </a:moveTo>
                  <a:lnTo>
                    <a:pt x="784146" y="68525"/>
                  </a:lnTo>
                  <a:lnTo>
                    <a:pt x="783823" y="68795"/>
                  </a:lnTo>
                  <a:lnTo>
                    <a:pt x="772406" y="81201"/>
                  </a:lnTo>
                  <a:close/>
                </a:path>
                <a:path w="948055" h="1142364">
                  <a:moveTo>
                    <a:pt x="755950" y="99081"/>
                  </a:moveTo>
                  <a:lnTo>
                    <a:pt x="772406" y="81201"/>
                  </a:lnTo>
                  <a:lnTo>
                    <a:pt x="756808" y="98043"/>
                  </a:lnTo>
                  <a:lnTo>
                    <a:pt x="755950" y="99081"/>
                  </a:lnTo>
                  <a:close/>
                </a:path>
                <a:path w="948055" h="1142364">
                  <a:moveTo>
                    <a:pt x="2775" y="1126269"/>
                  </a:moveTo>
                  <a:lnTo>
                    <a:pt x="55845" y="1114319"/>
                  </a:lnTo>
                  <a:lnTo>
                    <a:pt x="105784" y="1098733"/>
                  </a:lnTo>
                  <a:lnTo>
                    <a:pt x="152390" y="1079509"/>
                  </a:lnTo>
                  <a:lnTo>
                    <a:pt x="195491" y="1056632"/>
                  </a:lnTo>
                  <a:lnTo>
                    <a:pt x="234886" y="1030099"/>
                  </a:lnTo>
                  <a:lnTo>
                    <a:pt x="234660" y="1030144"/>
                  </a:lnTo>
                  <a:lnTo>
                    <a:pt x="195291" y="1056647"/>
                  </a:lnTo>
                  <a:lnTo>
                    <a:pt x="152234" y="1079509"/>
                  </a:lnTo>
                  <a:lnTo>
                    <a:pt x="105661" y="1098737"/>
                  </a:lnTo>
                  <a:lnTo>
                    <a:pt x="55784" y="1114321"/>
                  </a:lnTo>
                  <a:lnTo>
                    <a:pt x="2775" y="1126269"/>
                  </a:lnTo>
                  <a:close/>
                </a:path>
                <a:path w="948055" h="1142364">
                  <a:moveTo>
                    <a:pt x="386229" y="1045473"/>
                  </a:moveTo>
                  <a:lnTo>
                    <a:pt x="404512" y="1032515"/>
                  </a:lnTo>
                  <a:lnTo>
                    <a:pt x="404783" y="1032289"/>
                  </a:lnTo>
                  <a:lnTo>
                    <a:pt x="405798" y="1031521"/>
                  </a:lnTo>
                  <a:lnTo>
                    <a:pt x="386229" y="1045473"/>
                  </a:lnTo>
                  <a:close/>
                </a:path>
                <a:path w="948055" h="1142364">
                  <a:moveTo>
                    <a:pt x="372377" y="1055290"/>
                  </a:moveTo>
                  <a:lnTo>
                    <a:pt x="373073" y="1054869"/>
                  </a:lnTo>
                  <a:lnTo>
                    <a:pt x="386229" y="1045473"/>
                  </a:lnTo>
                  <a:lnTo>
                    <a:pt x="372377" y="1055290"/>
                  </a:lnTo>
                  <a:close/>
                </a:path>
                <a:path w="948055" h="1142364">
                  <a:moveTo>
                    <a:pt x="351197" y="1068100"/>
                  </a:moveTo>
                  <a:lnTo>
                    <a:pt x="371567" y="1055864"/>
                  </a:lnTo>
                  <a:lnTo>
                    <a:pt x="372377" y="1055290"/>
                  </a:lnTo>
                  <a:lnTo>
                    <a:pt x="351197" y="1068100"/>
                  </a:lnTo>
                  <a:close/>
                </a:path>
                <a:path w="948055" h="1142364">
                  <a:moveTo>
                    <a:pt x="335090" y="1077776"/>
                  </a:moveTo>
                  <a:lnTo>
                    <a:pt x="335738" y="1077450"/>
                  </a:lnTo>
                  <a:lnTo>
                    <a:pt x="351197" y="1068100"/>
                  </a:lnTo>
                  <a:lnTo>
                    <a:pt x="335090" y="1077776"/>
                  </a:lnTo>
                  <a:close/>
                </a:path>
                <a:path w="948055" h="1142364">
                  <a:moveTo>
                    <a:pt x="311491" y="1089624"/>
                  </a:moveTo>
                  <a:lnTo>
                    <a:pt x="334347" y="1078222"/>
                  </a:lnTo>
                  <a:lnTo>
                    <a:pt x="335090" y="1077776"/>
                  </a:lnTo>
                  <a:lnTo>
                    <a:pt x="311491" y="1089624"/>
                  </a:lnTo>
                  <a:close/>
                </a:path>
                <a:path w="948055" h="1142364">
                  <a:moveTo>
                    <a:pt x="294075" y="1098314"/>
                  </a:moveTo>
                  <a:lnTo>
                    <a:pt x="294623" y="1098094"/>
                  </a:lnTo>
                  <a:lnTo>
                    <a:pt x="311491" y="1089624"/>
                  </a:lnTo>
                  <a:lnTo>
                    <a:pt x="294075" y="1098314"/>
                  </a:lnTo>
                  <a:close/>
                </a:path>
                <a:path w="948055" h="1142364">
                  <a:moveTo>
                    <a:pt x="267432" y="1108980"/>
                  </a:moveTo>
                  <a:lnTo>
                    <a:pt x="293421" y="1098640"/>
                  </a:lnTo>
                  <a:lnTo>
                    <a:pt x="294075" y="1098314"/>
                  </a:lnTo>
                  <a:lnTo>
                    <a:pt x="267432" y="1108980"/>
                  </a:lnTo>
                  <a:close/>
                </a:path>
                <a:path w="948055" h="1142364">
                  <a:moveTo>
                    <a:pt x="249896" y="1115957"/>
                  </a:moveTo>
                  <a:lnTo>
                    <a:pt x="250310" y="1115834"/>
                  </a:lnTo>
                  <a:lnTo>
                    <a:pt x="267432" y="1108980"/>
                  </a:lnTo>
                  <a:lnTo>
                    <a:pt x="249896" y="1115957"/>
                  </a:lnTo>
                  <a:close/>
                </a:path>
                <a:path w="948055" h="1142364">
                  <a:moveTo>
                    <a:pt x="219282" y="1125004"/>
                  </a:moveTo>
                  <a:lnTo>
                    <a:pt x="249360" y="1116170"/>
                  </a:lnTo>
                  <a:lnTo>
                    <a:pt x="249896" y="1115957"/>
                  </a:lnTo>
                  <a:lnTo>
                    <a:pt x="219282" y="1125004"/>
                  </a:lnTo>
                  <a:close/>
                </a:path>
                <a:path w="948055" h="1142364">
                  <a:moveTo>
                    <a:pt x="203117" y="1129752"/>
                  </a:moveTo>
                  <a:lnTo>
                    <a:pt x="203382" y="1129703"/>
                  </a:lnTo>
                  <a:lnTo>
                    <a:pt x="219282" y="1125004"/>
                  </a:lnTo>
                  <a:lnTo>
                    <a:pt x="203117" y="1129752"/>
                  </a:lnTo>
                  <a:close/>
                </a:path>
                <a:path w="948055" h="1142364">
                  <a:moveTo>
                    <a:pt x="12937" y="1130176"/>
                  </a:moveTo>
                  <a:lnTo>
                    <a:pt x="0" y="1126788"/>
                  </a:lnTo>
                  <a:lnTo>
                    <a:pt x="361" y="1126901"/>
                  </a:lnTo>
                  <a:lnTo>
                    <a:pt x="12937" y="1130176"/>
                  </a:lnTo>
                  <a:close/>
                </a:path>
                <a:path w="948055" h="1142364">
                  <a:moveTo>
                    <a:pt x="166418" y="1136520"/>
                  </a:moveTo>
                  <a:lnTo>
                    <a:pt x="202731" y="1129865"/>
                  </a:lnTo>
                  <a:lnTo>
                    <a:pt x="203117" y="1129752"/>
                  </a:lnTo>
                  <a:lnTo>
                    <a:pt x="166418" y="1136520"/>
                  </a:lnTo>
                  <a:close/>
                </a:path>
                <a:path w="948055" h="1142364">
                  <a:moveTo>
                    <a:pt x="26313" y="1133659"/>
                  </a:moveTo>
                  <a:lnTo>
                    <a:pt x="12937" y="1130176"/>
                  </a:lnTo>
                  <a:lnTo>
                    <a:pt x="26072" y="1133616"/>
                  </a:lnTo>
                  <a:lnTo>
                    <a:pt x="26313" y="1133659"/>
                  </a:lnTo>
                  <a:close/>
                </a:path>
                <a:path w="948055" h="1142364">
                  <a:moveTo>
                    <a:pt x="154303" y="1138741"/>
                  </a:moveTo>
                  <a:lnTo>
                    <a:pt x="166418" y="1136520"/>
                  </a:lnTo>
                  <a:lnTo>
                    <a:pt x="154303" y="1138741"/>
                  </a:lnTo>
                  <a:close/>
                </a:path>
                <a:path w="948055" h="1142364">
                  <a:moveTo>
                    <a:pt x="104050" y="1141958"/>
                  </a:moveTo>
                  <a:lnTo>
                    <a:pt x="154105" y="1138777"/>
                  </a:lnTo>
                  <a:lnTo>
                    <a:pt x="154303" y="1138741"/>
                  </a:lnTo>
                  <a:lnTo>
                    <a:pt x="104020" y="1141957"/>
                  </a:lnTo>
                  <a:close/>
                </a:path>
                <a:path w="948055" h="1142364">
                  <a:moveTo>
                    <a:pt x="104005" y="1141958"/>
                  </a:moveTo>
                  <a:lnTo>
                    <a:pt x="97811" y="1141747"/>
                  </a:lnTo>
                  <a:lnTo>
                    <a:pt x="104005" y="1141958"/>
                  </a:lnTo>
                  <a:close/>
                </a:path>
              </a:pathLst>
            </a:custGeom>
            <a:solidFill>
              <a:srgbClr val="33251B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3" name="object 59"/>
            <p:cNvPicPr>
              <a:picLocks/>
            </p:cNvPicPr>
            <p:nvPr/>
          </p:nvPicPr>
          <p:blipFill>
            <a:blip xmlns:r="http://schemas.openxmlformats.org/officeDocument/2006/relationships" r:embed="rId29" cstate="print"/>
            <a:stretch>
              <a:fillRect/>
            </a:stretch>
          </p:blipFill>
          <p:spPr>
            <a:xfrm>
              <a:off x="13279278" y="5595044"/>
              <a:ext cx="11643" cy="21671"/>
            </a:xfrm>
            <a:prstGeom prst="rect"/>
          </p:spPr>
        </p:pic>
        <p:sp>
          <p:nvSpPr>
            <p:cNvPr id="1048792" name="object 60"/>
            <p:cNvSpPr/>
            <p:nvPr/>
          </p:nvSpPr>
          <p:spPr>
            <a:xfrm>
              <a:off x="12758732" y="5855086"/>
              <a:ext cx="115570" cy="20955"/>
            </a:xfrm>
            <a:custGeom>
              <a:avLst/>
              <a:ahLst/>
              <a:rect l="l" t="t" r="r" b="b"/>
              <a:pathLst>
                <a:path w="115570" h="20954">
                  <a:moveTo>
                    <a:pt x="115130" y="20610"/>
                  </a:moveTo>
                  <a:lnTo>
                    <a:pt x="84787" y="19450"/>
                  </a:lnTo>
                  <a:lnTo>
                    <a:pt x="55170" y="15799"/>
                  </a:lnTo>
                  <a:lnTo>
                    <a:pt x="26750" y="9401"/>
                  </a:lnTo>
                  <a:lnTo>
                    <a:pt x="0" y="0"/>
                  </a:lnTo>
                  <a:lnTo>
                    <a:pt x="26741" y="9401"/>
                  </a:lnTo>
                  <a:lnTo>
                    <a:pt x="55161" y="15799"/>
                  </a:lnTo>
                  <a:lnTo>
                    <a:pt x="84784" y="19450"/>
                  </a:lnTo>
                  <a:lnTo>
                    <a:pt x="115130" y="20610"/>
                  </a:lnTo>
                  <a:close/>
                </a:path>
              </a:pathLst>
            </a:custGeom>
            <a:solidFill>
              <a:srgbClr val="D3BEA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4" name="object 61"/>
            <p:cNvPicPr>
              <a:picLocks/>
            </p:cNvPicPr>
            <p:nvPr/>
          </p:nvPicPr>
          <p:blipFill>
            <a:blip xmlns:r="http://schemas.openxmlformats.org/officeDocument/2006/relationships" r:embed="rId30" cstate="print"/>
            <a:stretch>
              <a:fillRect/>
            </a:stretch>
          </p:blipFill>
          <p:spPr>
            <a:xfrm>
              <a:off x="12758734" y="5616718"/>
              <a:ext cx="520589" cy="258978"/>
            </a:xfrm>
            <a:prstGeom prst="rect"/>
          </p:spPr>
        </p:pic>
        <p:sp>
          <p:nvSpPr>
            <p:cNvPr id="1048793" name="object 62"/>
            <p:cNvSpPr/>
            <p:nvPr/>
          </p:nvSpPr>
          <p:spPr>
            <a:xfrm>
              <a:off x="12758732" y="5801109"/>
              <a:ext cx="297815" cy="74930"/>
            </a:xfrm>
            <a:custGeom>
              <a:avLst/>
              <a:ahLst/>
              <a:rect l="l" t="t" r="r" b="b"/>
              <a:pathLst>
                <a:path w="297815" h="74929">
                  <a:moveTo>
                    <a:pt x="19835" y="50094"/>
                  </a:moveTo>
                  <a:lnTo>
                    <a:pt x="60770" y="40520"/>
                  </a:lnTo>
                  <a:lnTo>
                    <a:pt x="100070" y="29025"/>
                  </a:lnTo>
                  <a:lnTo>
                    <a:pt x="137580" y="15541"/>
                  </a:lnTo>
                  <a:lnTo>
                    <a:pt x="173146" y="0"/>
                  </a:lnTo>
                  <a:lnTo>
                    <a:pt x="137558" y="15541"/>
                  </a:lnTo>
                  <a:lnTo>
                    <a:pt x="100050" y="29025"/>
                  </a:lnTo>
                  <a:lnTo>
                    <a:pt x="60757" y="40520"/>
                  </a:lnTo>
                  <a:lnTo>
                    <a:pt x="19835" y="50094"/>
                  </a:lnTo>
                  <a:close/>
                </a:path>
                <a:path w="297815" h="74929">
                  <a:moveTo>
                    <a:pt x="273188" y="47583"/>
                  </a:moveTo>
                  <a:lnTo>
                    <a:pt x="295272" y="39912"/>
                  </a:lnTo>
                  <a:lnTo>
                    <a:pt x="296016" y="39596"/>
                  </a:lnTo>
                  <a:lnTo>
                    <a:pt x="296784" y="39303"/>
                  </a:lnTo>
                  <a:lnTo>
                    <a:pt x="297528" y="38987"/>
                  </a:lnTo>
                  <a:lnTo>
                    <a:pt x="273188" y="47583"/>
                  </a:lnTo>
                  <a:close/>
                </a:path>
                <a:path w="297815" h="74929">
                  <a:moveTo>
                    <a:pt x="257236" y="53123"/>
                  </a:moveTo>
                  <a:lnTo>
                    <a:pt x="258154" y="52892"/>
                  </a:lnTo>
                  <a:lnTo>
                    <a:pt x="273188" y="47583"/>
                  </a:lnTo>
                  <a:lnTo>
                    <a:pt x="257236" y="53123"/>
                  </a:lnTo>
                  <a:close/>
                </a:path>
                <a:path w="297815" h="74929">
                  <a:moveTo>
                    <a:pt x="18481" y="50364"/>
                  </a:moveTo>
                  <a:lnTo>
                    <a:pt x="18661" y="50342"/>
                  </a:lnTo>
                  <a:lnTo>
                    <a:pt x="19045" y="50252"/>
                  </a:lnTo>
                  <a:lnTo>
                    <a:pt x="18481" y="50364"/>
                  </a:lnTo>
                  <a:close/>
                </a:path>
                <a:path w="297815" h="74929">
                  <a:moveTo>
                    <a:pt x="15795" y="50929"/>
                  </a:moveTo>
                  <a:lnTo>
                    <a:pt x="15999" y="50884"/>
                  </a:lnTo>
                  <a:lnTo>
                    <a:pt x="15795" y="50929"/>
                  </a:lnTo>
                  <a:close/>
                </a:path>
                <a:path w="297815" h="74929">
                  <a:moveTo>
                    <a:pt x="228652" y="60325"/>
                  </a:moveTo>
                  <a:lnTo>
                    <a:pt x="256174" y="53492"/>
                  </a:lnTo>
                  <a:lnTo>
                    <a:pt x="257236" y="53123"/>
                  </a:lnTo>
                  <a:lnTo>
                    <a:pt x="228652" y="60325"/>
                  </a:lnTo>
                  <a:close/>
                </a:path>
                <a:path w="297815" h="74929">
                  <a:moveTo>
                    <a:pt x="1669" y="53660"/>
                  </a:moveTo>
                  <a:lnTo>
                    <a:pt x="1940" y="53615"/>
                  </a:lnTo>
                  <a:lnTo>
                    <a:pt x="1669" y="53660"/>
                  </a:lnTo>
                  <a:close/>
                </a:path>
                <a:path w="297815" h="74929">
                  <a:moveTo>
                    <a:pt x="90073" y="73629"/>
                  </a:moveTo>
                  <a:lnTo>
                    <a:pt x="84796" y="73427"/>
                  </a:lnTo>
                  <a:lnTo>
                    <a:pt x="55173" y="69776"/>
                  </a:lnTo>
                  <a:lnTo>
                    <a:pt x="26750" y="63378"/>
                  </a:lnTo>
                  <a:lnTo>
                    <a:pt x="0" y="53976"/>
                  </a:lnTo>
                  <a:lnTo>
                    <a:pt x="26750" y="63378"/>
                  </a:lnTo>
                  <a:lnTo>
                    <a:pt x="55170" y="69776"/>
                  </a:lnTo>
                  <a:lnTo>
                    <a:pt x="84787" y="73427"/>
                  </a:lnTo>
                  <a:lnTo>
                    <a:pt x="90073" y="73629"/>
                  </a:lnTo>
                  <a:close/>
                </a:path>
                <a:path w="297815" h="74929">
                  <a:moveTo>
                    <a:pt x="212640" y="64301"/>
                  </a:moveTo>
                  <a:lnTo>
                    <a:pt x="213262" y="64203"/>
                  </a:lnTo>
                  <a:lnTo>
                    <a:pt x="228652" y="60325"/>
                  </a:lnTo>
                  <a:lnTo>
                    <a:pt x="212640" y="64301"/>
                  </a:lnTo>
                  <a:close/>
                </a:path>
                <a:path w="297815" h="74929">
                  <a:moveTo>
                    <a:pt x="178440" y="69678"/>
                  </a:moveTo>
                  <a:lnTo>
                    <a:pt x="211818" y="64505"/>
                  </a:lnTo>
                  <a:lnTo>
                    <a:pt x="212640" y="64301"/>
                  </a:lnTo>
                  <a:lnTo>
                    <a:pt x="178440" y="69678"/>
                  </a:lnTo>
                  <a:close/>
                </a:path>
                <a:path w="297815" h="74929">
                  <a:moveTo>
                    <a:pt x="164603" y="71823"/>
                  </a:moveTo>
                  <a:lnTo>
                    <a:pt x="164910" y="71806"/>
                  </a:lnTo>
                  <a:lnTo>
                    <a:pt x="178440" y="69678"/>
                  </a:lnTo>
                  <a:lnTo>
                    <a:pt x="164603" y="71823"/>
                  </a:lnTo>
                  <a:close/>
                </a:path>
                <a:path w="297815" h="74929">
                  <a:moveTo>
                    <a:pt x="115197" y="74587"/>
                  </a:moveTo>
                  <a:lnTo>
                    <a:pt x="164170" y="71890"/>
                  </a:lnTo>
                  <a:lnTo>
                    <a:pt x="164603" y="71823"/>
                  </a:lnTo>
                  <a:lnTo>
                    <a:pt x="115171" y="74586"/>
                  </a:lnTo>
                  <a:close/>
                </a:path>
                <a:path w="297815" h="74929">
                  <a:moveTo>
                    <a:pt x="115152" y="74587"/>
                  </a:moveTo>
                  <a:lnTo>
                    <a:pt x="90073" y="73629"/>
                  </a:lnTo>
                  <a:lnTo>
                    <a:pt x="115152" y="74587"/>
                  </a:lnTo>
                  <a:close/>
                </a:path>
              </a:pathLst>
            </a:custGeom>
            <a:solidFill>
              <a:srgbClr val="33251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4" name="object 63"/>
            <p:cNvSpPr/>
            <p:nvPr/>
          </p:nvSpPr>
          <p:spPr>
            <a:xfrm>
              <a:off x="12697218" y="5507272"/>
              <a:ext cx="75565" cy="13335"/>
            </a:xfrm>
            <a:custGeom>
              <a:avLst/>
              <a:ahLst/>
              <a:rect l="l" t="t" r="r" b="b"/>
              <a:pathLst>
                <a:path w="75565" h="13335">
                  <a:moveTo>
                    <a:pt x="75166" y="13206"/>
                  </a:moveTo>
                  <a:lnTo>
                    <a:pt x="56376" y="11431"/>
                  </a:lnTo>
                  <a:lnTo>
                    <a:pt x="37566" y="8660"/>
                  </a:lnTo>
                  <a:lnTo>
                    <a:pt x="18764" y="4860"/>
                  </a:lnTo>
                  <a:lnTo>
                    <a:pt x="0" y="0"/>
                  </a:lnTo>
                  <a:lnTo>
                    <a:pt x="18764" y="4860"/>
                  </a:lnTo>
                  <a:lnTo>
                    <a:pt x="37566" y="8660"/>
                  </a:lnTo>
                  <a:lnTo>
                    <a:pt x="56376" y="11431"/>
                  </a:lnTo>
                  <a:lnTo>
                    <a:pt x="75166" y="13206"/>
                  </a:lnTo>
                  <a:close/>
                </a:path>
              </a:pathLst>
            </a:custGeom>
            <a:solidFill>
              <a:srgbClr val="D3BEA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5" name="object 64"/>
            <p:cNvPicPr>
              <a:picLocks/>
            </p:cNvPicPr>
            <p:nvPr/>
          </p:nvPicPr>
          <p:blipFill>
            <a:blip xmlns:r="http://schemas.openxmlformats.org/officeDocument/2006/relationships" r:embed="rId31" cstate="print"/>
            <a:stretch>
              <a:fillRect/>
            </a:stretch>
          </p:blipFill>
          <p:spPr>
            <a:xfrm>
              <a:off x="12683882" y="5203687"/>
              <a:ext cx="496083" cy="317648"/>
            </a:xfrm>
            <a:prstGeom prst="rect"/>
          </p:spPr>
        </p:pic>
        <p:sp>
          <p:nvSpPr>
            <p:cNvPr id="1048795" name="object 65"/>
            <p:cNvSpPr/>
            <p:nvPr/>
          </p:nvSpPr>
          <p:spPr>
            <a:xfrm>
              <a:off x="12683882" y="5463702"/>
              <a:ext cx="123189" cy="40005"/>
            </a:xfrm>
            <a:custGeom>
              <a:avLst/>
              <a:ahLst/>
              <a:rect l="l" t="t" r="r" b="b"/>
              <a:pathLst>
                <a:path w="123190" h="40004">
                  <a:moveTo>
                    <a:pt x="0" y="39461"/>
                  </a:moveTo>
                  <a:lnTo>
                    <a:pt x="31285" y="30149"/>
                  </a:lnTo>
                  <a:lnTo>
                    <a:pt x="62321" y="20585"/>
                  </a:lnTo>
                  <a:lnTo>
                    <a:pt x="92906" y="10594"/>
                  </a:lnTo>
                  <a:lnTo>
                    <a:pt x="122847" y="0"/>
                  </a:lnTo>
                  <a:lnTo>
                    <a:pt x="92818" y="10603"/>
                  </a:lnTo>
                  <a:lnTo>
                    <a:pt x="62245" y="20594"/>
                  </a:lnTo>
                  <a:lnTo>
                    <a:pt x="31251" y="30152"/>
                  </a:lnTo>
                  <a:lnTo>
                    <a:pt x="0" y="39461"/>
                  </a:lnTo>
                  <a:close/>
                </a:path>
              </a:pathLst>
            </a:custGeom>
            <a:solidFill>
              <a:srgbClr val="33251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6" name="object 66"/>
            <p:cNvSpPr/>
            <p:nvPr/>
          </p:nvSpPr>
          <p:spPr>
            <a:xfrm>
              <a:off x="12646648" y="5286781"/>
              <a:ext cx="65405" cy="10160"/>
            </a:xfrm>
            <a:custGeom>
              <a:avLst/>
              <a:ahLst/>
              <a:rect l="l" t="t" r="r" b="b"/>
              <a:pathLst>
                <a:path w="65404" h="10160">
                  <a:moveTo>
                    <a:pt x="11645" y="3218"/>
                  </a:moveTo>
                  <a:lnTo>
                    <a:pt x="0" y="0"/>
                  </a:lnTo>
                  <a:lnTo>
                    <a:pt x="2188" y="699"/>
                  </a:lnTo>
                  <a:lnTo>
                    <a:pt x="4355" y="1354"/>
                  </a:lnTo>
                  <a:lnTo>
                    <a:pt x="6544" y="1964"/>
                  </a:lnTo>
                  <a:lnTo>
                    <a:pt x="11645" y="3218"/>
                  </a:lnTo>
                  <a:close/>
                </a:path>
                <a:path w="65404" h="10160">
                  <a:moveTo>
                    <a:pt x="18842" y="4988"/>
                  </a:moveTo>
                  <a:lnTo>
                    <a:pt x="11645" y="3218"/>
                  </a:lnTo>
                  <a:lnTo>
                    <a:pt x="16288" y="4501"/>
                  </a:lnTo>
                  <a:lnTo>
                    <a:pt x="18842" y="4988"/>
                  </a:lnTo>
                  <a:close/>
                </a:path>
                <a:path w="65404" h="10160">
                  <a:moveTo>
                    <a:pt x="27643" y="6665"/>
                  </a:moveTo>
                  <a:lnTo>
                    <a:pt x="18842" y="4988"/>
                  </a:lnTo>
                  <a:lnTo>
                    <a:pt x="21201" y="5568"/>
                  </a:lnTo>
                  <a:lnTo>
                    <a:pt x="27643" y="6665"/>
                  </a:lnTo>
                  <a:close/>
                </a:path>
                <a:path w="65404" h="10160">
                  <a:moveTo>
                    <a:pt x="34245" y="7789"/>
                  </a:moveTo>
                  <a:lnTo>
                    <a:pt x="27643" y="6665"/>
                  </a:lnTo>
                  <a:lnTo>
                    <a:pt x="32573" y="7604"/>
                  </a:lnTo>
                  <a:lnTo>
                    <a:pt x="34245" y="7789"/>
                  </a:lnTo>
                  <a:close/>
                </a:path>
                <a:path w="65404" h="10160">
                  <a:moveTo>
                    <a:pt x="44275" y="8897"/>
                  </a:moveTo>
                  <a:lnTo>
                    <a:pt x="34245" y="7789"/>
                  </a:lnTo>
                  <a:lnTo>
                    <a:pt x="35845" y="8062"/>
                  </a:lnTo>
                  <a:lnTo>
                    <a:pt x="44275" y="8897"/>
                  </a:lnTo>
                  <a:close/>
                </a:path>
                <a:path w="65404" h="10160">
                  <a:moveTo>
                    <a:pt x="49639" y="9429"/>
                  </a:moveTo>
                  <a:lnTo>
                    <a:pt x="44275" y="8897"/>
                  </a:lnTo>
                  <a:lnTo>
                    <a:pt x="48824" y="9400"/>
                  </a:lnTo>
                  <a:lnTo>
                    <a:pt x="49639" y="9429"/>
                  </a:lnTo>
                  <a:close/>
                </a:path>
                <a:path w="65404" h="10160">
                  <a:moveTo>
                    <a:pt x="65011" y="9978"/>
                  </a:moveTo>
                  <a:lnTo>
                    <a:pt x="49639" y="9429"/>
                  </a:lnTo>
                  <a:lnTo>
                    <a:pt x="50456" y="9510"/>
                  </a:lnTo>
                  <a:lnTo>
                    <a:pt x="65011" y="9978"/>
                  </a:lnTo>
                  <a:close/>
                </a:path>
              </a:pathLst>
            </a:custGeom>
            <a:solidFill>
              <a:srgbClr val="D3BEA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6" name="object 67"/>
            <p:cNvPicPr>
              <a:picLocks/>
            </p:cNvPicPr>
            <p:nvPr/>
          </p:nvPicPr>
          <p:blipFill>
            <a:blip xmlns:r="http://schemas.openxmlformats.org/officeDocument/2006/relationships" r:embed="rId32" cstate="print"/>
            <a:stretch>
              <a:fillRect/>
            </a:stretch>
          </p:blipFill>
          <p:spPr>
            <a:xfrm>
              <a:off x="12638978" y="5187120"/>
              <a:ext cx="433665" cy="182646"/>
            </a:xfrm>
            <a:prstGeom prst="rect"/>
          </p:spPr>
        </p:pic>
        <p:sp>
          <p:nvSpPr>
            <p:cNvPr id="1048797" name="object 68"/>
            <p:cNvSpPr/>
            <p:nvPr/>
          </p:nvSpPr>
          <p:spPr>
            <a:xfrm>
              <a:off x="12638976" y="5282627"/>
              <a:ext cx="379095" cy="87630"/>
            </a:xfrm>
            <a:custGeom>
              <a:avLst/>
              <a:ahLst/>
              <a:rect l="l" t="t" r="r" b="b"/>
              <a:pathLst>
                <a:path w="379094" h="87629">
                  <a:moveTo>
                    <a:pt x="72684" y="14131"/>
                  </a:moveTo>
                  <a:lnTo>
                    <a:pt x="94648" y="13111"/>
                  </a:lnTo>
                  <a:lnTo>
                    <a:pt x="116144" y="10271"/>
                  </a:lnTo>
                  <a:lnTo>
                    <a:pt x="137332" y="5823"/>
                  </a:lnTo>
                  <a:lnTo>
                    <a:pt x="158027" y="22"/>
                  </a:lnTo>
                  <a:lnTo>
                    <a:pt x="137210" y="5833"/>
                  </a:lnTo>
                  <a:lnTo>
                    <a:pt x="116018" y="10277"/>
                  </a:lnTo>
                  <a:lnTo>
                    <a:pt x="94500" y="13111"/>
                  </a:lnTo>
                  <a:lnTo>
                    <a:pt x="72661" y="14109"/>
                  </a:lnTo>
                  <a:lnTo>
                    <a:pt x="71983" y="14109"/>
                  </a:lnTo>
                  <a:lnTo>
                    <a:pt x="72684" y="14131"/>
                  </a:lnTo>
                  <a:close/>
                </a:path>
                <a:path w="379094" h="87629">
                  <a:moveTo>
                    <a:pt x="6033" y="6347"/>
                  </a:moveTo>
                  <a:lnTo>
                    <a:pt x="0" y="1512"/>
                  </a:lnTo>
                  <a:lnTo>
                    <a:pt x="473" y="1896"/>
                  </a:lnTo>
                  <a:lnTo>
                    <a:pt x="1872" y="3115"/>
                  </a:lnTo>
                  <a:lnTo>
                    <a:pt x="6033" y="6347"/>
                  </a:lnTo>
                  <a:close/>
                </a:path>
                <a:path w="379094" h="87629">
                  <a:moveTo>
                    <a:pt x="71983" y="14109"/>
                  </a:moveTo>
                  <a:lnTo>
                    <a:pt x="72661" y="14109"/>
                  </a:lnTo>
                  <a:lnTo>
                    <a:pt x="58115" y="13644"/>
                  </a:lnTo>
                  <a:lnTo>
                    <a:pt x="43506" y="12204"/>
                  </a:lnTo>
                  <a:lnTo>
                    <a:pt x="28863" y="9718"/>
                  </a:lnTo>
                  <a:lnTo>
                    <a:pt x="14216" y="6117"/>
                  </a:lnTo>
                  <a:lnTo>
                    <a:pt x="28873" y="9722"/>
                  </a:lnTo>
                  <a:lnTo>
                    <a:pt x="43517" y="12215"/>
                  </a:lnTo>
                  <a:lnTo>
                    <a:pt x="58128" y="13663"/>
                  </a:lnTo>
                  <a:lnTo>
                    <a:pt x="71983" y="14109"/>
                  </a:lnTo>
                  <a:close/>
                </a:path>
                <a:path w="379094" h="87629">
                  <a:moveTo>
                    <a:pt x="36035" y="29659"/>
                  </a:moveTo>
                  <a:lnTo>
                    <a:pt x="6033" y="6347"/>
                  </a:lnTo>
                  <a:lnTo>
                    <a:pt x="30743" y="26151"/>
                  </a:lnTo>
                  <a:lnTo>
                    <a:pt x="36035" y="29659"/>
                  </a:lnTo>
                  <a:close/>
                </a:path>
                <a:path w="379094" h="87629">
                  <a:moveTo>
                    <a:pt x="48949" y="38218"/>
                  </a:moveTo>
                  <a:lnTo>
                    <a:pt x="36035" y="29659"/>
                  </a:lnTo>
                  <a:lnTo>
                    <a:pt x="40964" y="33488"/>
                  </a:lnTo>
                  <a:lnTo>
                    <a:pt x="48949" y="38218"/>
                  </a:lnTo>
                  <a:close/>
                </a:path>
                <a:path w="379094" h="87629">
                  <a:moveTo>
                    <a:pt x="77465" y="55108"/>
                  </a:moveTo>
                  <a:lnTo>
                    <a:pt x="48949" y="38218"/>
                  </a:lnTo>
                  <a:lnTo>
                    <a:pt x="65750" y="49353"/>
                  </a:lnTo>
                  <a:lnTo>
                    <a:pt x="77465" y="55108"/>
                  </a:lnTo>
                  <a:close/>
                </a:path>
                <a:path w="379094" h="87629">
                  <a:moveTo>
                    <a:pt x="93676" y="63071"/>
                  </a:moveTo>
                  <a:lnTo>
                    <a:pt x="77465" y="55108"/>
                  </a:lnTo>
                  <a:lnTo>
                    <a:pt x="86398" y="60399"/>
                  </a:lnTo>
                  <a:lnTo>
                    <a:pt x="93676" y="63071"/>
                  </a:lnTo>
                  <a:close/>
                </a:path>
                <a:path w="379094" h="87629">
                  <a:moveTo>
                    <a:pt x="127055" y="75327"/>
                  </a:moveTo>
                  <a:lnTo>
                    <a:pt x="93676" y="63071"/>
                  </a:lnTo>
                  <a:lnTo>
                    <a:pt x="105336" y="68799"/>
                  </a:lnTo>
                  <a:lnTo>
                    <a:pt x="127055" y="75327"/>
                  </a:lnTo>
                  <a:close/>
                </a:path>
                <a:path w="379094" h="87629">
                  <a:moveTo>
                    <a:pt x="143516" y="80274"/>
                  </a:moveTo>
                  <a:lnTo>
                    <a:pt x="127055" y="75327"/>
                  </a:lnTo>
                  <a:lnTo>
                    <a:pt x="139033" y="79725"/>
                  </a:lnTo>
                  <a:lnTo>
                    <a:pt x="143516" y="80274"/>
                  </a:lnTo>
                  <a:close/>
                </a:path>
                <a:path w="379094" h="87629">
                  <a:moveTo>
                    <a:pt x="199503" y="87139"/>
                  </a:moveTo>
                  <a:lnTo>
                    <a:pt x="143516" y="80274"/>
                  </a:lnTo>
                  <a:lnTo>
                    <a:pt x="149815" y="82167"/>
                  </a:lnTo>
                  <a:lnTo>
                    <a:pt x="199503" y="87139"/>
                  </a:lnTo>
                  <a:close/>
                </a:path>
                <a:path w="379094" h="87629">
                  <a:moveTo>
                    <a:pt x="206099" y="87054"/>
                  </a:moveTo>
                  <a:lnTo>
                    <a:pt x="212794" y="86795"/>
                  </a:lnTo>
                  <a:lnTo>
                    <a:pt x="219564" y="86358"/>
                  </a:lnTo>
                  <a:lnTo>
                    <a:pt x="226424" y="85740"/>
                  </a:lnTo>
                  <a:lnTo>
                    <a:pt x="219561" y="86358"/>
                  </a:lnTo>
                  <a:lnTo>
                    <a:pt x="212786" y="86795"/>
                  </a:lnTo>
                  <a:lnTo>
                    <a:pt x="206099" y="87054"/>
                  </a:lnTo>
                  <a:close/>
                </a:path>
                <a:path w="379094" h="87629">
                  <a:moveTo>
                    <a:pt x="243980" y="83143"/>
                  </a:moveTo>
                  <a:lnTo>
                    <a:pt x="244205" y="83098"/>
                  </a:lnTo>
                  <a:lnTo>
                    <a:pt x="243980" y="83143"/>
                  </a:lnTo>
                  <a:close/>
                </a:path>
                <a:path w="379094" h="87629">
                  <a:moveTo>
                    <a:pt x="244318" y="83076"/>
                  </a:moveTo>
                  <a:lnTo>
                    <a:pt x="281411" y="72452"/>
                  </a:lnTo>
                  <a:lnTo>
                    <a:pt x="315609" y="57430"/>
                  </a:lnTo>
                  <a:lnTo>
                    <a:pt x="347760" y="40580"/>
                  </a:lnTo>
                  <a:lnTo>
                    <a:pt x="378629" y="24471"/>
                  </a:lnTo>
                  <a:lnTo>
                    <a:pt x="347620" y="40631"/>
                  </a:lnTo>
                  <a:lnTo>
                    <a:pt x="315509" y="57464"/>
                  </a:lnTo>
                  <a:lnTo>
                    <a:pt x="281340" y="72469"/>
                  </a:lnTo>
                  <a:lnTo>
                    <a:pt x="244318" y="83076"/>
                  </a:lnTo>
                  <a:close/>
                </a:path>
              </a:pathLst>
            </a:custGeom>
            <a:solidFill>
              <a:srgbClr val="33251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8" name="object 69"/>
            <p:cNvSpPr/>
            <p:nvPr/>
          </p:nvSpPr>
          <p:spPr>
            <a:xfrm>
              <a:off x="12667905" y="5683515"/>
              <a:ext cx="317500" cy="36830"/>
            </a:xfrm>
            <a:custGeom>
              <a:avLst/>
              <a:ahLst/>
              <a:rect l="l" t="t" r="r" b="b"/>
              <a:pathLst>
                <a:path w="317500" h="36829">
                  <a:moveTo>
                    <a:pt x="137109" y="36458"/>
                  </a:moveTo>
                  <a:lnTo>
                    <a:pt x="98416" y="34444"/>
                  </a:lnTo>
                  <a:lnTo>
                    <a:pt x="61869" y="28049"/>
                  </a:lnTo>
                  <a:lnTo>
                    <a:pt x="28664" y="16744"/>
                  </a:lnTo>
                  <a:lnTo>
                    <a:pt x="0" y="0"/>
                  </a:lnTo>
                  <a:lnTo>
                    <a:pt x="28661" y="16753"/>
                  </a:lnTo>
                  <a:lnTo>
                    <a:pt x="61861" y="28057"/>
                  </a:lnTo>
                  <a:lnTo>
                    <a:pt x="98407" y="34447"/>
                  </a:lnTo>
                  <a:lnTo>
                    <a:pt x="137109" y="36458"/>
                  </a:lnTo>
                  <a:close/>
                </a:path>
                <a:path w="317500" h="36829">
                  <a:moveTo>
                    <a:pt x="316371" y="1580"/>
                  </a:moveTo>
                  <a:lnTo>
                    <a:pt x="317251" y="1219"/>
                  </a:lnTo>
                  <a:lnTo>
                    <a:pt x="316664" y="1444"/>
                  </a:lnTo>
                  <a:lnTo>
                    <a:pt x="316371" y="1580"/>
                  </a:lnTo>
                  <a:close/>
                </a:path>
              </a:pathLst>
            </a:custGeom>
            <a:solidFill>
              <a:srgbClr val="D3BEA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7" name="object 70"/>
            <p:cNvPicPr>
              <a:picLocks/>
            </p:cNvPicPr>
            <p:nvPr/>
          </p:nvPicPr>
          <p:blipFill>
            <a:blip xmlns:r="http://schemas.openxmlformats.org/officeDocument/2006/relationships" r:embed="rId33" cstate="print"/>
            <a:stretch>
              <a:fillRect/>
            </a:stretch>
          </p:blipFill>
          <p:spPr>
            <a:xfrm>
              <a:off x="12667049" y="5510234"/>
              <a:ext cx="508923" cy="209740"/>
            </a:xfrm>
            <a:prstGeom prst="rect"/>
          </p:spPr>
        </p:pic>
        <p:sp>
          <p:nvSpPr>
            <p:cNvPr id="1048799" name="object 71"/>
            <p:cNvSpPr/>
            <p:nvPr/>
          </p:nvSpPr>
          <p:spPr>
            <a:xfrm>
              <a:off x="12667048" y="5593373"/>
              <a:ext cx="467359" cy="127000"/>
            </a:xfrm>
            <a:custGeom>
              <a:avLst/>
              <a:ahLst/>
              <a:rect l="l" t="t" r="r" b="b"/>
              <a:pathLst>
                <a:path w="467359" h="127000">
                  <a:moveTo>
                    <a:pt x="17081" y="99621"/>
                  </a:moveTo>
                  <a:lnTo>
                    <a:pt x="0" y="89487"/>
                  </a:lnTo>
                  <a:lnTo>
                    <a:pt x="225" y="89645"/>
                  </a:lnTo>
                  <a:lnTo>
                    <a:pt x="834" y="90119"/>
                  </a:lnTo>
                  <a:lnTo>
                    <a:pt x="17081" y="99621"/>
                  </a:lnTo>
                  <a:close/>
                </a:path>
                <a:path w="467359" h="127000">
                  <a:moveTo>
                    <a:pt x="294117" y="99816"/>
                  </a:moveTo>
                  <a:lnTo>
                    <a:pt x="317228" y="91722"/>
                  </a:lnTo>
                  <a:lnTo>
                    <a:pt x="317521" y="91587"/>
                  </a:lnTo>
                  <a:lnTo>
                    <a:pt x="318108" y="91361"/>
                  </a:lnTo>
                  <a:lnTo>
                    <a:pt x="294117" y="99816"/>
                  </a:lnTo>
                  <a:close/>
                </a:path>
                <a:path w="467359" h="127000">
                  <a:moveTo>
                    <a:pt x="29157" y="106684"/>
                  </a:moveTo>
                  <a:lnTo>
                    <a:pt x="17081" y="99621"/>
                  </a:lnTo>
                  <a:lnTo>
                    <a:pt x="28748" y="106543"/>
                  </a:lnTo>
                  <a:lnTo>
                    <a:pt x="29157" y="106684"/>
                  </a:lnTo>
                  <a:close/>
                </a:path>
                <a:path w="467359" h="127000">
                  <a:moveTo>
                    <a:pt x="278116" y="105420"/>
                  </a:moveTo>
                  <a:lnTo>
                    <a:pt x="278462" y="105334"/>
                  </a:lnTo>
                  <a:lnTo>
                    <a:pt x="294117" y="99816"/>
                  </a:lnTo>
                  <a:lnTo>
                    <a:pt x="278116" y="105420"/>
                  </a:lnTo>
                  <a:close/>
                </a:path>
                <a:path w="467359" h="127000">
                  <a:moveTo>
                    <a:pt x="247471" y="113086"/>
                  </a:moveTo>
                  <a:lnTo>
                    <a:pt x="277710" y="105562"/>
                  </a:lnTo>
                  <a:lnTo>
                    <a:pt x="278116" y="105420"/>
                  </a:lnTo>
                  <a:lnTo>
                    <a:pt x="247471" y="113086"/>
                  </a:lnTo>
                  <a:close/>
                </a:path>
                <a:path w="467359" h="127000">
                  <a:moveTo>
                    <a:pt x="51276" y="114304"/>
                  </a:moveTo>
                  <a:lnTo>
                    <a:pt x="29157" y="106684"/>
                  </a:lnTo>
                  <a:lnTo>
                    <a:pt x="29519" y="106896"/>
                  </a:lnTo>
                  <a:lnTo>
                    <a:pt x="51276" y="114304"/>
                  </a:lnTo>
                  <a:close/>
                </a:path>
                <a:path w="467359" h="127000">
                  <a:moveTo>
                    <a:pt x="233599" y="116537"/>
                  </a:moveTo>
                  <a:lnTo>
                    <a:pt x="233797" y="116507"/>
                  </a:lnTo>
                  <a:lnTo>
                    <a:pt x="247471" y="113086"/>
                  </a:lnTo>
                  <a:lnTo>
                    <a:pt x="233599" y="116537"/>
                  </a:lnTo>
                  <a:close/>
                </a:path>
                <a:path w="467359" h="127000">
                  <a:moveTo>
                    <a:pt x="62416" y="118097"/>
                  </a:moveTo>
                  <a:lnTo>
                    <a:pt x="51276" y="114304"/>
                  </a:lnTo>
                  <a:lnTo>
                    <a:pt x="62151" y="118050"/>
                  </a:lnTo>
                  <a:lnTo>
                    <a:pt x="62416" y="118097"/>
                  </a:lnTo>
                  <a:close/>
                </a:path>
                <a:path w="467359" h="127000">
                  <a:moveTo>
                    <a:pt x="195517" y="122474"/>
                  </a:moveTo>
                  <a:lnTo>
                    <a:pt x="233270" y="116619"/>
                  </a:lnTo>
                  <a:lnTo>
                    <a:pt x="233599" y="116537"/>
                  </a:lnTo>
                  <a:lnTo>
                    <a:pt x="195517" y="122474"/>
                  </a:lnTo>
                  <a:close/>
                </a:path>
                <a:path w="467359" h="127000">
                  <a:moveTo>
                    <a:pt x="91034" y="123150"/>
                  </a:moveTo>
                  <a:lnTo>
                    <a:pt x="62416" y="118097"/>
                  </a:lnTo>
                  <a:lnTo>
                    <a:pt x="62718" y="118200"/>
                  </a:lnTo>
                  <a:lnTo>
                    <a:pt x="91034" y="123150"/>
                  </a:lnTo>
                  <a:close/>
                </a:path>
                <a:path w="467359" h="127000">
                  <a:moveTo>
                    <a:pt x="99094" y="124560"/>
                  </a:moveTo>
                  <a:lnTo>
                    <a:pt x="91034" y="123150"/>
                  </a:lnTo>
                  <a:lnTo>
                    <a:pt x="98981" y="124554"/>
                  </a:lnTo>
                  <a:close/>
                </a:path>
                <a:path w="467359" h="127000">
                  <a:moveTo>
                    <a:pt x="138056" y="126600"/>
                  </a:moveTo>
                  <a:lnTo>
                    <a:pt x="186015" y="123947"/>
                  </a:lnTo>
                  <a:lnTo>
                    <a:pt x="186188" y="123921"/>
                  </a:lnTo>
                  <a:lnTo>
                    <a:pt x="138033" y="126599"/>
                  </a:lnTo>
                  <a:close/>
                </a:path>
                <a:path w="467359" h="127000">
                  <a:moveTo>
                    <a:pt x="134091" y="126395"/>
                  </a:moveTo>
                  <a:lnTo>
                    <a:pt x="99094" y="124560"/>
                  </a:lnTo>
                  <a:lnTo>
                    <a:pt x="99264" y="124589"/>
                  </a:lnTo>
                  <a:lnTo>
                    <a:pt x="134091" y="126395"/>
                  </a:lnTo>
                  <a:close/>
                </a:path>
                <a:path w="467359" h="127000">
                  <a:moveTo>
                    <a:pt x="138011" y="126600"/>
                  </a:moveTo>
                  <a:lnTo>
                    <a:pt x="134091" y="126395"/>
                  </a:lnTo>
                  <a:lnTo>
                    <a:pt x="138011" y="126600"/>
                  </a:lnTo>
                  <a:close/>
                </a:path>
                <a:path w="467359" h="127000">
                  <a:moveTo>
                    <a:pt x="419925" y="31717"/>
                  </a:moveTo>
                  <a:lnTo>
                    <a:pt x="431527" y="23015"/>
                  </a:lnTo>
                  <a:lnTo>
                    <a:pt x="443117" y="14639"/>
                  </a:lnTo>
                  <a:lnTo>
                    <a:pt x="454921" y="6873"/>
                  </a:lnTo>
                  <a:lnTo>
                    <a:pt x="467019" y="67"/>
                  </a:lnTo>
                  <a:lnTo>
                    <a:pt x="454795" y="6924"/>
                  </a:lnTo>
                  <a:lnTo>
                    <a:pt x="443050" y="14673"/>
                  </a:lnTo>
                  <a:lnTo>
                    <a:pt x="431498" y="23032"/>
                  </a:lnTo>
                  <a:lnTo>
                    <a:pt x="419925" y="31717"/>
                  </a:lnTo>
                  <a:close/>
                </a:path>
              </a:pathLst>
            </a:custGeom>
            <a:solidFill>
              <a:srgbClr val="33251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0" name="object 72"/>
            <p:cNvSpPr/>
            <p:nvPr/>
          </p:nvSpPr>
          <p:spPr>
            <a:xfrm>
              <a:off x="14897509" y="5946808"/>
              <a:ext cx="273685" cy="61594"/>
            </a:xfrm>
            <a:custGeom>
              <a:avLst/>
              <a:ahLst/>
              <a:rect l="l" t="t" r="r" b="b"/>
              <a:pathLst>
                <a:path w="273684" h="61595">
                  <a:moveTo>
                    <a:pt x="273180" y="60975"/>
                  </a:moveTo>
                  <a:lnTo>
                    <a:pt x="222807" y="58515"/>
                  </a:lnTo>
                  <a:lnTo>
                    <a:pt x="174439" y="51763"/>
                  </a:lnTo>
                  <a:lnTo>
                    <a:pt x="128026" y="41628"/>
                  </a:lnTo>
                  <a:lnTo>
                    <a:pt x="83516" y="29017"/>
                  </a:lnTo>
                  <a:lnTo>
                    <a:pt x="40858" y="14838"/>
                  </a:lnTo>
                  <a:lnTo>
                    <a:pt x="0" y="0"/>
                  </a:lnTo>
                  <a:lnTo>
                    <a:pt x="40858" y="14840"/>
                  </a:lnTo>
                  <a:lnTo>
                    <a:pt x="83516" y="29022"/>
                  </a:lnTo>
                  <a:lnTo>
                    <a:pt x="128026" y="41636"/>
                  </a:lnTo>
                  <a:lnTo>
                    <a:pt x="174439" y="51773"/>
                  </a:lnTo>
                  <a:lnTo>
                    <a:pt x="222807" y="58523"/>
                  </a:lnTo>
                  <a:lnTo>
                    <a:pt x="273180" y="60975"/>
                  </a:lnTo>
                  <a:close/>
                </a:path>
              </a:pathLst>
            </a:custGeom>
            <a:solidFill>
              <a:srgbClr val="FEEFDF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8" name="object 73"/>
            <p:cNvPicPr>
              <a:picLocks/>
            </p:cNvPicPr>
            <p:nvPr/>
          </p:nvPicPr>
          <p:blipFill>
            <a:blip xmlns:r="http://schemas.openxmlformats.org/officeDocument/2006/relationships" r:embed="rId34" cstate="print"/>
            <a:stretch>
              <a:fillRect/>
            </a:stretch>
          </p:blipFill>
          <p:spPr>
            <a:xfrm>
              <a:off x="14652378" y="5570618"/>
              <a:ext cx="572581" cy="437165"/>
            </a:xfrm>
            <a:prstGeom prst="rect"/>
          </p:spPr>
        </p:pic>
        <p:sp>
          <p:nvSpPr>
            <p:cNvPr id="1048801" name="object 74"/>
            <p:cNvSpPr/>
            <p:nvPr/>
          </p:nvSpPr>
          <p:spPr>
            <a:xfrm>
              <a:off x="14897509" y="5811719"/>
              <a:ext cx="327660" cy="196215"/>
            </a:xfrm>
            <a:custGeom>
              <a:avLst/>
              <a:ahLst/>
              <a:rect l="l" t="t" r="r" b="b"/>
              <a:pathLst>
                <a:path w="327659" h="196214">
                  <a:moveTo>
                    <a:pt x="327450" y="193129"/>
                  </a:moveTo>
                  <a:lnTo>
                    <a:pt x="316587" y="147816"/>
                  </a:lnTo>
                  <a:lnTo>
                    <a:pt x="305669" y="100272"/>
                  </a:lnTo>
                  <a:lnTo>
                    <a:pt x="295368" y="50875"/>
                  </a:lnTo>
                  <a:lnTo>
                    <a:pt x="286358" y="0"/>
                  </a:lnTo>
                  <a:lnTo>
                    <a:pt x="295349" y="50875"/>
                  </a:lnTo>
                  <a:lnTo>
                    <a:pt x="305658" y="100272"/>
                  </a:lnTo>
                  <a:lnTo>
                    <a:pt x="316584" y="147816"/>
                  </a:lnTo>
                  <a:lnTo>
                    <a:pt x="327450" y="193129"/>
                  </a:lnTo>
                  <a:close/>
                </a:path>
                <a:path w="327659" h="196214">
                  <a:moveTo>
                    <a:pt x="162902" y="184343"/>
                  </a:moveTo>
                  <a:lnTo>
                    <a:pt x="128026" y="176725"/>
                  </a:lnTo>
                  <a:lnTo>
                    <a:pt x="83516" y="164111"/>
                  </a:lnTo>
                  <a:lnTo>
                    <a:pt x="40858" y="149929"/>
                  </a:lnTo>
                  <a:lnTo>
                    <a:pt x="0" y="135089"/>
                  </a:lnTo>
                  <a:lnTo>
                    <a:pt x="40867" y="149937"/>
                  </a:lnTo>
                  <a:lnTo>
                    <a:pt x="83533" y="164121"/>
                  </a:lnTo>
                  <a:lnTo>
                    <a:pt x="128049" y="176734"/>
                  </a:lnTo>
                  <a:lnTo>
                    <a:pt x="162902" y="184343"/>
                  </a:lnTo>
                  <a:close/>
                </a:path>
                <a:path w="327659" h="196214">
                  <a:moveTo>
                    <a:pt x="229121" y="193919"/>
                  </a:moveTo>
                  <a:lnTo>
                    <a:pt x="222831" y="193612"/>
                  </a:lnTo>
                  <a:lnTo>
                    <a:pt x="186007" y="188477"/>
                  </a:lnTo>
                  <a:lnTo>
                    <a:pt x="222839" y="193613"/>
                  </a:lnTo>
                  <a:lnTo>
                    <a:pt x="229121" y="193919"/>
                  </a:lnTo>
                  <a:close/>
                </a:path>
                <a:path w="327659" h="196214">
                  <a:moveTo>
                    <a:pt x="312911" y="194488"/>
                  </a:moveTo>
                  <a:lnTo>
                    <a:pt x="313691" y="194435"/>
                  </a:lnTo>
                  <a:lnTo>
                    <a:pt x="327450" y="193129"/>
                  </a:lnTo>
                  <a:lnTo>
                    <a:pt x="312911" y="194488"/>
                  </a:lnTo>
                  <a:close/>
                </a:path>
                <a:path w="327659" h="196214">
                  <a:moveTo>
                    <a:pt x="273225" y="196064"/>
                  </a:moveTo>
                  <a:lnTo>
                    <a:pt x="229121" y="193919"/>
                  </a:lnTo>
                  <a:lnTo>
                    <a:pt x="273225" y="196064"/>
                  </a:lnTo>
                  <a:close/>
                </a:path>
                <a:path w="327659" h="196214">
                  <a:moveTo>
                    <a:pt x="299555" y="195370"/>
                  </a:moveTo>
                  <a:lnTo>
                    <a:pt x="300067" y="195350"/>
                  </a:lnTo>
                  <a:lnTo>
                    <a:pt x="311699" y="194569"/>
                  </a:lnTo>
                  <a:lnTo>
                    <a:pt x="299555" y="195370"/>
                  </a:lnTo>
                  <a:close/>
                </a:path>
                <a:path w="327659" h="196214">
                  <a:moveTo>
                    <a:pt x="273248" y="196064"/>
                  </a:moveTo>
                  <a:lnTo>
                    <a:pt x="286373" y="195891"/>
                  </a:lnTo>
                  <a:lnTo>
                    <a:pt x="273243" y="196064"/>
                  </a:lnTo>
                  <a:close/>
                </a:path>
              </a:pathLst>
            </a:custGeom>
            <a:solidFill>
              <a:srgbClr val="31282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2" name="object 75"/>
            <p:cNvSpPr/>
            <p:nvPr/>
          </p:nvSpPr>
          <p:spPr>
            <a:xfrm>
              <a:off x="16641679" y="4965380"/>
              <a:ext cx="356870" cy="343535"/>
            </a:xfrm>
            <a:custGeom>
              <a:avLst/>
              <a:ahLst/>
              <a:rect l="l" t="t" r="r" b="b"/>
              <a:pathLst>
                <a:path w="356869" h="343535">
                  <a:moveTo>
                    <a:pt x="20277" y="4213"/>
                  </a:moveTo>
                  <a:lnTo>
                    <a:pt x="19589" y="3733"/>
                  </a:lnTo>
                  <a:lnTo>
                    <a:pt x="1624" y="0"/>
                  </a:lnTo>
                  <a:lnTo>
                    <a:pt x="20277" y="4213"/>
                  </a:lnTo>
                  <a:close/>
                </a:path>
                <a:path w="356869" h="343535">
                  <a:moveTo>
                    <a:pt x="25557" y="7903"/>
                  </a:moveTo>
                  <a:lnTo>
                    <a:pt x="21050" y="4388"/>
                  </a:lnTo>
                  <a:lnTo>
                    <a:pt x="20277" y="4213"/>
                  </a:lnTo>
                  <a:lnTo>
                    <a:pt x="25557" y="7903"/>
                  </a:lnTo>
                  <a:close/>
                </a:path>
                <a:path w="356869" h="343535">
                  <a:moveTo>
                    <a:pt x="36323" y="16299"/>
                  </a:moveTo>
                  <a:lnTo>
                    <a:pt x="35371" y="14761"/>
                  </a:lnTo>
                  <a:lnTo>
                    <a:pt x="25557" y="7903"/>
                  </a:lnTo>
                  <a:lnTo>
                    <a:pt x="36323" y="16299"/>
                  </a:lnTo>
                  <a:close/>
                </a:path>
                <a:path w="356869" h="343535">
                  <a:moveTo>
                    <a:pt x="40765" y="23476"/>
                  </a:moveTo>
                  <a:lnTo>
                    <a:pt x="37662" y="17343"/>
                  </a:lnTo>
                  <a:lnTo>
                    <a:pt x="36323" y="16299"/>
                  </a:lnTo>
                  <a:lnTo>
                    <a:pt x="40765" y="23476"/>
                  </a:lnTo>
                  <a:close/>
                </a:path>
                <a:path w="356869" h="343535">
                  <a:moveTo>
                    <a:pt x="45492" y="63955"/>
                  </a:moveTo>
                  <a:lnTo>
                    <a:pt x="38216" y="51635"/>
                  </a:lnTo>
                  <a:lnTo>
                    <a:pt x="32356" y="37471"/>
                  </a:lnTo>
                  <a:lnTo>
                    <a:pt x="25103" y="25793"/>
                  </a:lnTo>
                  <a:lnTo>
                    <a:pt x="13652" y="20927"/>
                  </a:lnTo>
                  <a:lnTo>
                    <a:pt x="25103" y="25796"/>
                  </a:lnTo>
                  <a:lnTo>
                    <a:pt x="32356" y="37480"/>
                  </a:lnTo>
                  <a:lnTo>
                    <a:pt x="38216" y="51644"/>
                  </a:lnTo>
                  <a:lnTo>
                    <a:pt x="45492" y="63955"/>
                  </a:lnTo>
                  <a:close/>
                </a:path>
                <a:path w="356869" h="343535">
                  <a:moveTo>
                    <a:pt x="47122" y="36042"/>
                  </a:moveTo>
                  <a:lnTo>
                    <a:pt x="46584" y="32879"/>
                  </a:lnTo>
                  <a:lnTo>
                    <a:pt x="40765" y="23476"/>
                  </a:lnTo>
                  <a:lnTo>
                    <a:pt x="47122" y="36042"/>
                  </a:lnTo>
                  <a:close/>
                </a:path>
                <a:path w="356869" h="343535">
                  <a:moveTo>
                    <a:pt x="48928" y="46651"/>
                  </a:moveTo>
                  <a:lnTo>
                    <a:pt x="48418" y="38603"/>
                  </a:lnTo>
                  <a:lnTo>
                    <a:pt x="47122" y="36042"/>
                  </a:lnTo>
                  <a:lnTo>
                    <a:pt x="48928" y="46651"/>
                  </a:lnTo>
                  <a:close/>
                </a:path>
                <a:path w="356869" h="343535">
                  <a:moveTo>
                    <a:pt x="50276" y="67905"/>
                  </a:moveTo>
                  <a:lnTo>
                    <a:pt x="50659" y="64451"/>
                  </a:lnTo>
                  <a:lnTo>
                    <a:pt x="50840" y="61110"/>
                  </a:lnTo>
                  <a:lnTo>
                    <a:pt x="50840" y="57882"/>
                  </a:lnTo>
                  <a:lnTo>
                    <a:pt x="48928" y="46651"/>
                  </a:lnTo>
                  <a:lnTo>
                    <a:pt x="50276" y="67905"/>
                  </a:lnTo>
                  <a:close/>
                </a:path>
                <a:path w="356869" h="343535">
                  <a:moveTo>
                    <a:pt x="74534" y="343095"/>
                  </a:moveTo>
                  <a:lnTo>
                    <a:pt x="43877" y="330366"/>
                  </a:lnTo>
                  <a:lnTo>
                    <a:pt x="22128" y="298419"/>
                  </a:lnTo>
                  <a:lnTo>
                    <a:pt x="7949" y="256517"/>
                  </a:lnTo>
                  <a:lnTo>
                    <a:pt x="0" y="213921"/>
                  </a:lnTo>
                  <a:lnTo>
                    <a:pt x="7949" y="256520"/>
                  </a:lnTo>
                  <a:lnTo>
                    <a:pt x="22128" y="298428"/>
                  </a:lnTo>
                  <a:lnTo>
                    <a:pt x="43877" y="330375"/>
                  </a:lnTo>
                  <a:lnTo>
                    <a:pt x="74534" y="343095"/>
                  </a:lnTo>
                  <a:close/>
                </a:path>
                <a:path w="356869" h="343535">
                  <a:moveTo>
                    <a:pt x="330790" y="167213"/>
                  </a:moveTo>
                  <a:lnTo>
                    <a:pt x="331512" y="167213"/>
                  </a:lnTo>
                  <a:lnTo>
                    <a:pt x="330023" y="167190"/>
                  </a:lnTo>
                  <a:lnTo>
                    <a:pt x="330790" y="167213"/>
                  </a:lnTo>
                  <a:close/>
                </a:path>
                <a:path w="356869" h="343535">
                  <a:moveTo>
                    <a:pt x="356425" y="76032"/>
                  </a:moveTo>
                  <a:close/>
                </a:path>
                <a:path w="356869" h="343535">
                  <a:moveTo>
                    <a:pt x="356492" y="76055"/>
                  </a:moveTo>
                  <a:close/>
                </a:path>
              </a:pathLst>
            </a:custGeom>
            <a:solidFill>
              <a:srgbClr val="FDE1C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9" name="object 76"/>
            <p:cNvPicPr>
              <a:picLocks/>
            </p:cNvPicPr>
            <p:nvPr/>
          </p:nvPicPr>
          <p:blipFill>
            <a:blip xmlns:r="http://schemas.openxmlformats.org/officeDocument/2006/relationships" r:embed="rId35" cstate="print"/>
            <a:stretch>
              <a:fillRect/>
            </a:stretch>
          </p:blipFill>
          <p:spPr>
            <a:xfrm>
              <a:off x="16459463" y="4771326"/>
              <a:ext cx="696141" cy="552659"/>
            </a:xfrm>
            <a:prstGeom prst="rect"/>
          </p:spPr>
        </p:pic>
        <p:sp>
          <p:nvSpPr>
            <p:cNvPr id="1048803" name="object 77"/>
            <p:cNvSpPr/>
            <p:nvPr/>
          </p:nvSpPr>
          <p:spPr>
            <a:xfrm>
              <a:off x="16508019" y="4797716"/>
              <a:ext cx="629285" cy="526415"/>
            </a:xfrm>
            <a:custGeom>
              <a:avLst/>
              <a:ahLst/>
              <a:rect l="l" t="t" r="r" b="b"/>
              <a:pathLst>
                <a:path w="629284" h="526414">
                  <a:moveTo>
                    <a:pt x="38" y="289712"/>
                  </a:moveTo>
                  <a:close/>
                </a:path>
                <a:path w="629284" h="526414">
                  <a:moveTo>
                    <a:pt x="95389" y="481990"/>
                  </a:moveTo>
                  <a:lnTo>
                    <a:pt x="82880" y="467690"/>
                  </a:lnTo>
                  <a:lnTo>
                    <a:pt x="83134" y="468096"/>
                  </a:lnTo>
                  <a:lnTo>
                    <a:pt x="83807" y="469087"/>
                  </a:lnTo>
                  <a:lnTo>
                    <a:pt x="95389" y="481990"/>
                  </a:lnTo>
                  <a:close/>
                </a:path>
                <a:path w="629284" h="526414">
                  <a:moveTo>
                    <a:pt x="95783" y="193763"/>
                  </a:moveTo>
                  <a:lnTo>
                    <a:pt x="90398" y="209181"/>
                  </a:lnTo>
                  <a:lnTo>
                    <a:pt x="90373" y="209372"/>
                  </a:lnTo>
                  <a:lnTo>
                    <a:pt x="95783" y="193763"/>
                  </a:lnTo>
                  <a:close/>
                </a:path>
                <a:path w="629284" h="526414">
                  <a:moveTo>
                    <a:pt x="103784" y="491337"/>
                  </a:moveTo>
                  <a:lnTo>
                    <a:pt x="95389" y="481990"/>
                  </a:lnTo>
                  <a:lnTo>
                    <a:pt x="103238" y="490956"/>
                  </a:lnTo>
                  <a:lnTo>
                    <a:pt x="103784" y="491337"/>
                  </a:lnTo>
                  <a:close/>
                </a:path>
                <a:path w="629284" h="526414">
                  <a:moveTo>
                    <a:pt x="107238" y="177939"/>
                  </a:moveTo>
                  <a:lnTo>
                    <a:pt x="96799" y="190855"/>
                  </a:lnTo>
                  <a:lnTo>
                    <a:pt x="107238" y="177939"/>
                  </a:lnTo>
                  <a:close/>
                </a:path>
                <a:path w="629284" h="526414">
                  <a:moveTo>
                    <a:pt x="120116" y="502653"/>
                  </a:moveTo>
                  <a:lnTo>
                    <a:pt x="103784" y="491337"/>
                  </a:lnTo>
                  <a:lnTo>
                    <a:pt x="104228" y="491820"/>
                  </a:lnTo>
                  <a:lnTo>
                    <a:pt x="120116" y="502653"/>
                  </a:lnTo>
                  <a:close/>
                </a:path>
                <a:path w="629284" h="526414">
                  <a:moveTo>
                    <a:pt x="120497" y="170218"/>
                  </a:moveTo>
                  <a:lnTo>
                    <a:pt x="107264" y="177901"/>
                  </a:lnTo>
                  <a:lnTo>
                    <a:pt x="120497" y="170218"/>
                  </a:lnTo>
                  <a:close/>
                </a:path>
                <a:path w="629284" h="526414">
                  <a:moveTo>
                    <a:pt x="130441" y="509689"/>
                  </a:moveTo>
                  <a:lnTo>
                    <a:pt x="120116" y="502653"/>
                  </a:lnTo>
                  <a:lnTo>
                    <a:pt x="130035" y="509524"/>
                  </a:lnTo>
                  <a:lnTo>
                    <a:pt x="130441" y="509689"/>
                  </a:lnTo>
                  <a:close/>
                </a:path>
                <a:path w="629284" h="526414">
                  <a:moveTo>
                    <a:pt x="145669" y="169824"/>
                  </a:moveTo>
                  <a:lnTo>
                    <a:pt x="135280" y="167665"/>
                  </a:lnTo>
                  <a:lnTo>
                    <a:pt x="145669" y="169824"/>
                  </a:lnTo>
                  <a:close/>
                </a:path>
                <a:path w="629284" h="526414">
                  <a:moveTo>
                    <a:pt x="150939" y="517855"/>
                  </a:moveTo>
                  <a:lnTo>
                    <a:pt x="130441" y="509689"/>
                  </a:lnTo>
                  <a:lnTo>
                    <a:pt x="130822" y="509943"/>
                  </a:lnTo>
                  <a:lnTo>
                    <a:pt x="150939" y="517855"/>
                  </a:lnTo>
                  <a:close/>
                </a:path>
                <a:path w="629284" h="526414">
                  <a:moveTo>
                    <a:pt x="161099" y="521855"/>
                  </a:moveTo>
                  <a:lnTo>
                    <a:pt x="150939" y="517855"/>
                  </a:lnTo>
                  <a:lnTo>
                    <a:pt x="160896" y="521817"/>
                  </a:lnTo>
                  <a:lnTo>
                    <a:pt x="161099" y="521855"/>
                  </a:lnTo>
                  <a:close/>
                </a:path>
                <a:path w="629284" h="526414">
                  <a:moveTo>
                    <a:pt x="191643" y="526034"/>
                  </a:moveTo>
                  <a:lnTo>
                    <a:pt x="161099" y="521855"/>
                  </a:lnTo>
                  <a:lnTo>
                    <a:pt x="161302" y="521931"/>
                  </a:lnTo>
                  <a:lnTo>
                    <a:pt x="191643" y="526034"/>
                  </a:lnTo>
                  <a:close/>
                </a:path>
                <a:path w="629284" h="526414">
                  <a:moveTo>
                    <a:pt x="208241" y="525259"/>
                  </a:moveTo>
                  <a:lnTo>
                    <a:pt x="193459" y="526275"/>
                  </a:lnTo>
                  <a:lnTo>
                    <a:pt x="208241" y="525259"/>
                  </a:lnTo>
                  <a:close/>
                </a:path>
                <a:path w="629284" h="526414">
                  <a:moveTo>
                    <a:pt x="322973" y="479120"/>
                  </a:moveTo>
                  <a:lnTo>
                    <a:pt x="319087" y="478929"/>
                  </a:lnTo>
                  <a:lnTo>
                    <a:pt x="322973" y="479120"/>
                  </a:lnTo>
                  <a:close/>
                </a:path>
                <a:path w="629284" h="526414">
                  <a:moveTo>
                    <a:pt x="450278" y="467550"/>
                  </a:moveTo>
                  <a:lnTo>
                    <a:pt x="405104" y="476199"/>
                  </a:lnTo>
                  <a:lnTo>
                    <a:pt x="450164" y="467588"/>
                  </a:lnTo>
                  <a:close/>
                </a:path>
                <a:path w="629284" h="526414">
                  <a:moveTo>
                    <a:pt x="479958" y="187998"/>
                  </a:moveTo>
                  <a:lnTo>
                    <a:pt x="470674" y="181444"/>
                  </a:lnTo>
                  <a:lnTo>
                    <a:pt x="470217" y="181305"/>
                  </a:lnTo>
                  <a:lnTo>
                    <a:pt x="479958" y="187998"/>
                  </a:lnTo>
                  <a:close/>
                </a:path>
                <a:path w="629284" h="526414">
                  <a:moveTo>
                    <a:pt x="482142" y="238620"/>
                  </a:moveTo>
                  <a:lnTo>
                    <a:pt x="478751" y="233565"/>
                  </a:lnTo>
                  <a:lnTo>
                    <a:pt x="467487" y="233565"/>
                  </a:lnTo>
                  <a:lnTo>
                    <a:pt x="476173" y="235216"/>
                  </a:lnTo>
                  <a:lnTo>
                    <a:pt x="482142" y="238620"/>
                  </a:lnTo>
                  <a:close/>
                </a:path>
                <a:path w="629284" h="526414">
                  <a:moveTo>
                    <a:pt x="486067" y="192328"/>
                  </a:moveTo>
                  <a:lnTo>
                    <a:pt x="485952" y="192125"/>
                  </a:lnTo>
                  <a:lnTo>
                    <a:pt x="479958" y="187998"/>
                  </a:lnTo>
                  <a:lnTo>
                    <a:pt x="486067" y="192328"/>
                  </a:lnTo>
                  <a:close/>
                </a:path>
                <a:path w="629284" h="526414">
                  <a:moveTo>
                    <a:pt x="493280" y="204419"/>
                  </a:moveTo>
                  <a:lnTo>
                    <a:pt x="486219" y="192430"/>
                  </a:lnTo>
                  <a:lnTo>
                    <a:pt x="486067" y="192328"/>
                  </a:lnTo>
                  <a:lnTo>
                    <a:pt x="493280" y="204419"/>
                  </a:lnTo>
                  <a:close/>
                </a:path>
                <a:path w="629284" h="526414">
                  <a:moveTo>
                    <a:pt x="494550" y="244944"/>
                  </a:moveTo>
                  <a:lnTo>
                    <a:pt x="488315" y="242773"/>
                  </a:lnTo>
                  <a:lnTo>
                    <a:pt x="482650" y="238912"/>
                  </a:lnTo>
                  <a:lnTo>
                    <a:pt x="482142" y="238620"/>
                  </a:lnTo>
                  <a:lnTo>
                    <a:pt x="483514" y="240652"/>
                  </a:lnTo>
                  <a:lnTo>
                    <a:pt x="490029" y="243674"/>
                  </a:lnTo>
                  <a:lnTo>
                    <a:pt x="491363" y="244271"/>
                  </a:lnTo>
                  <a:lnTo>
                    <a:pt x="492633" y="244678"/>
                  </a:lnTo>
                  <a:lnTo>
                    <a:pt x="494550" y="244944"/>
                  </a:lnTo>
                  <a:close/>
                </a:path>
                <a:path w="629284" h="526414">
                  <a:moveTo>
                    <a:pt x="497471" y="211543"/>
                  </a:moveTo>
                  <a:lnTo>
                    <a:pt x="497433" y="211378"/>
                  </a:lnTo>
                  <a:lnTo>
                    <a:pt x="493280" y="204419"/>
                  </a:lnTo>
                  <a:lnTo>
                    <a:pt x="497471" y="211543"/>
                  </a:lnTo>
                  <a:close/>
                </a:path>
                <a:path w="629284" h="526414">
                  <a:moveTo>
                    <a:pt x="498005" y="452920"/>
                  </a:moveTo>
                  <a:lnTo>
                    <a:pt x="456501" y="465645"/>
                  </a:lnTo>
                  <a:lnTo>
                    <a:pt x="497814" y="453009"/>
                  </a:lnTo>
                  <a:lnTo>
                    <a:pt x="498005" y="452920"/>
                  </a:lnTo>
                  <a:close/>
                </a:path>
                <a:path w="629284" h="526414">
                  <a:moveTo>
                    <a:pt x="502323" y="228574"/>
                  </a:moveTo>
                  <a:lnTo>
                    <a:pt x="497547" y="211683"/>
                  </a:lnTo>
                  <a:lnTo>
                    <a:pt x="497471" y="211543"/>
                  </a:lnTo>
                  <a:lnTo>
                    <a:pt x="502323" y="228574"/>
                  </a:lnTo>
                  <a:close/>
                </a:path>
                <a:path w="629284" h="526414">
                  <a:moveTo>
                    <a:pt x="504469" y="236131"/>
                  </a:moveTo>
                  <a:lnTo>
                    <a:pt x="502323" y="228574"/>
                  </a:lnTo>
                  <a:lnTo>
                    <a:pt x="504469" y="236131"/>
                  </a:lnTo>
                  <a:close/>
                </a:path>
                <a:path w="629284" h="526414">
                  <a:moveTo>
                    <a:pt x="506844" y="263093"/>
                  </a:moveTo>
                  <a:lnTo>
                    <a:pt x="504494" y="236220"/>
                  </a:lnTo>
                  <a:lnTo>
                    <a:pt x="506844" y="263093"/>
                  </a:lnTo>
                  <a:close/>
                </a:path>
                <a:path w="629284" h="526414">
                  <a:moveTo>
                    <a:pt x="541426" y="434289"/>
                  </a:moveTo>
                  <a:lnTo>
                    <a:pt x="504101" y="450316"/>
                  </a:lnTo>
                  <a:lnTo>
                    <a:pt x="541210" y="434416"/>
                  </a:lnTo>
                  <a:lnTo>
                    <a:pt x="541426" y="434289"/>
                  </a:lnTo>
                  <a:close/>
                </a:path>
                <a:path w="629284" h="526414">
                  <a:moveTo>
                    <a:pt x="578358" y="412699"/>
                  </a:moveTo>
                  <a:lnTo>
                    <a:pt x="548868" y="429945"/>
                  </a:lnTo>
                  <a:lnTo>
                    <a:pt x="578167" y="412851"/>
                  </a:lnTo>
                  <a:lnTo>
                    <a:pt x="578358" y="412699"/>
                  </a:lnTo>
                  <a:close/>
                </a:path>
                <a:path w="629284" h="526414">
                  <a:moveTo>
                    <a:pt x="586917" y="405625"/>
                  </a:moveTo>
                  <a:lnTo>
                    <a:pt x="578358" y="412699"/>
                  </a:lnTo>
                  <a:lnTo>
                    <a:pt x="578485" y="412623"/>
                  </a:lnTo>
                  <a:lnTo>
                    <a:pt x="586917" y="405625"/>
                  </a:lnTo>
                  <a:close/>
                </a:path>
                <a:path w="629284" h="526414">
                  <a:moveTo>
                    <a:pt x="606818" y="389089"/>
                  </a:moveTo>
                  <a:lnTo>
                    <a:pt x="586917" y="405625"/>
                  </a:lnTo>
                  <a:lnTo>
                    <a:pt x="606539" y="389382"/>
                  </a:lnTo>
                  <a:lnTo>
                    <a:pt x="606818" y="389089"/>
                  </a:lnTo>
                  <a:close/>
                </a:path>
                <a:path w="629284" h="526414">
                  <a:moveTo>
                    <a:pt x="612838" y="71437"/>
                  </a:moveTo>
                  <a:lnTo>
                    <a:pt x="598347" y="50063"/>
                  </a:lnTo>
                  <a:lnTo>
                    <a:pt x="585622" y="26111"/>
                  </a:lnTo>
                  <a:lnTo>
                    <a:pt x="574560" y="0"/>
                  </a:lnTo>
                  <a:lnTo>
                    <a:pt x="585558" y="26098"/>
                  </a:lnTo>
                  <a:lnTo>
                    <a:pt x="598297" y="50050"/>
                  </a:lnTo>
                  <a:lnTo>
                    <a:pt x="612838" y="71437"/>
                  </a:lnTo>
                  <a:close/>
                </a:path>
                <a:path w="629284" h="526414">
                  <a:moveTo>
                    <a:pt x="629246" y="89814"/>
                  </a:moveTo>
                  <a:lnTo>
                    <a:pt x="612863" y="71450"/>
                  </a:lnTo>
                  <a:lnTo>
                    <a:pt x="629246" y="89814"/>
                  </a:lnTo>
                  <a:close/>
                </a:path>
              </a:pathLst>
            </a:custGeom>
            <a:solidFill>
              <a:srgbClr val="6D5848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0" name="object 78"/>
            <p:cNvPicPr>
              <a:picLocks/>
            </p:cNvPicPr>
            <p:nvPr/>
          </p:nvPicPr>
          <p:blipFill>
            <a:blip xmlns:r="http://schemas.openxmlformats.org/officeDocument/2006/relationships" r:embed="rId36" cstate="print"/>
            <a:stretch>
              <a:fillRect/>
            </a:stretch>
          </p:blipFill>
          <p:spPr>
            <a:xfrm>
              <a:off x="15567395" y="4681996"/>
              <a:ext cx="544509" cy="1296642"/>
            </a:xfrm>
            <a:prstGeom prst="rect"/>
          </p:spPr>
        </p:pic>
        <p:sp>
          <p:nvSpPr>
            <p:cNvPr id="1048804" name="object 79"/>
            <p:cNvSpPr/>
            <p:nvPr/>
          </p:nvSpPr>
          <p:spPr>
            <a:xfrm>
              <a:off x="15567507" y="4681995"/>
              <a:ext cx="516255" cy="1296670"/>
            </a:xfrm>
            <a:custGeom>
              <a:avLst/>
              <a:ahLst/>
              <a:rect l="l" t="t" r="r" b="b"/>
              <a:pathLst>
                <a:path w="516255" h="1296670">
                  <a:moveTo>
                    <a:pt x="0" y="1296214"/>
                  </a:moveTo>
                  <a:lnTo>
                    <a:pt x="26356" y="1214269"/>
                  </a:lnTo>
                  <a:lnTo>
                    <a:pt x="38987" y="1170051"/>
                  </a:lnTo>
                  <a:lnTo>
                    <a:pt x="49193" y="1123470"/>
                  </a:lnTo>
                  <a:lnTo>
                    <a:pt x="38939" y="1170055"/>
                  </a:lnTo>
                  <a:lnTo>
                    <a:pt x="26325" y="1214278"/>
                  </a:lnTo>
                  <a:lnTo>
                    <a:pt x="0" y="1296214"/>
                  </a:lnTo>
                  <a:close/>
                </a:path>
                <a:path w="516255" h="1296670">
                  <a:moveTo>
                    <a:pt x="514046" y="12751"/>
                  </a:moveTo>
                  <a:lnTo>
                    <a:pt x="514249" y="0"/>
                  </a:lnTo>
                  <a:lnTo>
                    <a:pt x="514114" y="4469"/>
                  </a:lnTo>
                  <a:lnTo>
                    <a:pt x="514046" y="12751"/>
                  </a:lnTo>
                  <a:close/>
                </a:path>
                <a:path w="516255" h="1296670">
                  <a:moveTo>
                    <a:pt x="514228" y="25017"/>
                  </a:moveTo>
                  <a:lnTo>
                    <a:pt x="514064" y="14848"/>
                  </a:lnTo>
                  <a:lnTo>
                    <a:pt x="514165" y="23272"/>
                  </a:lnTo>
                  <a:lnTo>
                    <a:pt x="514228" y="25017"/>
                  </a:lnTo>
                  <a:close/>
                </a:path>
                <a:path w="516255" h="1296670">
                  <a:moveTo>
                    <a:pt x="514367" y="28817"/>
                  </a:moveTo>
                  <a:lnTo>
                    <a:pt x="514228" y="25017"/>
                  </a:lnTo>
                  <a:lnTo>
                    <a:pt x="514252" y="26472"/>
                  </a:lnTo>
                  <a:lnTo>
                    <a:pt x="514367" y="28817"/>
                  </a:lnTo>
                  <a:close/>
                </a:path>
                <a:path w="516255" h="1296670">
                  <a:moveTo>
                    <a:pt x="514788" y="37429"/>
                  </a:moveTo>
                  <a:lnTo>
                    <a:pt x="514367" y="28817"/>
                  </a:lnTo>
                  <a:lnTo>
                    <a:pt x="514523" y="33106"/>
                  </a:lnTo>
                  <a:lnTo>
                    <a:pt x="514788" y="37429"/>
                  </a:lnTo>
                  <a:close/>
                </a:path>
                <a:path w="516255" h="1296670">
                  <a:moveTo>
                    <a:pt x="514998" y="40845"/>
                  </a:moveTo>
                  <a:lnTo>
                    <a:pt x="514788" y="37429"/>
                  </a:lnTo>
                  <a:lnTo>
                    <a:pt x="514893" y="39584"/>
                  </a:lnTo>
                  <a:lnTo>
                    <a:pt x="514998" y="40845"/>
                  </a:lnTo>
                  <a:close/>
                </a:path>
                <a:path w="516255" h="1296670">
                  <a:moveTo>
                    <a:pt x="515964" y="52554"/>
                  </a:moveTo>
                  <a:lnTo>
                    <a:pt x="514998" y="40845"/>
                  </a:lnTo>
                  <a:lnTo>
                    <a:pt x="515122" y="42872"/>
                  </a:lnTo>
                  <a:lnTo>
                    <a:pt x="515964" y="52554"/>
                  </a:lnTo>
                  <a:close/>
                </a:path>
              </a:pathLst>
            </a:custGeom>
            <a:solidFill>
              <a:srgbClr val="31282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1" name="object 80"/>
            <p:cNvPicPr>
              <a:picLocks/>
            </p:cNvPicPr>
            <p:nvPr/>
          </p:nvPicPr>
          <p:blipFill>
            <a:blip xmlns:r="http://schemas.openxmlformats.org/officeDocument/2006/relationships" r:embed="rId37" cstate="print"/>
            <a:stretch>
              <a:fillRect/>
            </a:stretch>
          </p:blipFill>
          <p:spPr>
            <a:xfrm>
              <a:off x="14308072" y="5812013"/>
              <a:ext cx="391999" cy="1493722"/>
            </a:xfrm>
            <a:prstGeom prst="rect"/>
          </p:spPr>
        </p:pic>
        <p:sp>
          <p:nvSpPr>
            <p:cNvPr id="1048805" name="object 81"/>
            <p:cNvSpPr/>
            <p:nvPr/>
          </p:nvSpPr>
          <p:spPr>
            <a:xfrm>
              <a:off x="14418575" y="7280678"/>
              <a:ext cx="635" cy="635"/>
            </a:xfrm>
            <a:custGeom>
              <a:avLst/>
              <a:ahLst/>
              <a:rect l="l" t="t" r="r" b="b"/>
              <a:pathLst>
                <a:path w="634" h="634">
                  <a:moveTo>
                    <a:pt x="67" y="45"/>
                  </a:moveTo>
                  <a:close/>
                </a:path>
              </a:pathLst>
            </a:custGeom>
            <a:solidFill>
              <a:srgbClr val="150D0C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2" name="object 82"/>
            <p:cNvPicPr>
              <a:picLocks/>
            </p:cNvPicPr>
            <p:nvPr/>
          </p:nvPicPr>
          <p:blipFill>
            <a:blip xmlns:r="http://schemas.openxmlformats.org/officeDocument/2006/relationships" r:embed="rId38" cstate="print"/>
            <a:stretch>
              <a:fillRect/>
            </a:stretch>
          </p:blipFill>
          <p:spPr>
            <a:xfrm>
              <a:off x="15698366" y="5923172"/>
              <a:ext cx="514158" cy="1130445"/>
            </a:xfrm>
            <a:prstGeom prst="rect"/>
          </p:spPr>
        </p:pic>
        <p:sp>
          <p:nvSpPr>
            <p:cNvPr id="1048806" name="object 83"/>
            <p:cNvSpPr/>
            <p:nvPr/>
          </p:nvSpPr>
          <p:spPr>
            <a:xfrm>
              <a:off x="15726234" y="5923172"/>
              <a:ext cx="76835" cy="1130935"/>
            </a:xfrm>
            <a:custGeom>
              <a:avLst/>
              <a:ahLst/>
              <a:rect l="l" t="t" r="r" b="b"/>
              <a:pathLst>
                <a:path w="76834" h="1130934">
                  <a:moveTo>
                    <a:pt x="26593" y="1081823"/>
                  </a:moveTo>
                  <a:lnTo>
                    <a:pt x="25927" y="1072856"/>
                  </a:lnTo>
                  <a:lnTo>
                    <a:pt x="25882" y="1074775"/>
                  </a:lnTo>
                  <a:lnTo>
                    <a:pt x="26593" y="1081823"/>
                  </a:lnTo>
                  <a:close/>
                </a:path>
                <a:path w="76834" h="1130934">
                  <a:moveTo>
                    <a:pt x="27139" y="1087234"/>
                  </a:moveTo>
                  <a:lnTo>
                    <a:pt x="26593" y="1081823"/>
                  </a:lnTo>
                  <a:lnTo>
                    <a:pt x="26924" y="1086286"/>
                  </a:lnTo>
                  <a:lnTo>
                    <a:pt x="27139" y="1087234"/>
                  </a:lnTo>
                  <a:close/>
                </a:path>
                <a:path w="76834" h="1130934">
                  <a:moveTo>
                    <a:pt x="29081" y="1095821"/>
                  </a:moveTo>
                  <a:lnTo>
                    <a:pt x="27139" y="1087234"/>
                  </a:lnTo>
                  <a:lnTo>
                    <a:pt x="27207" y="1087909"/>
                  </a:lnTo>
                  <a:lnTo>
                    <a:pt x="29081" y="1095821"/>
                  </a:lnTo>
                  <a:close/>
                </a:path>
                <a:path w="76834" h="1130934">
                  <a:moveTo>
                    <a:pt x="30485" y="1101752"/>
                  </a:moveTo>
                  <a:lnTo>
                    <a:pt x="29081" y="1095821"/>
                  </a:lnTo>
                  <a:lnTo>
                    <a:pt x="30246" y="1100973"/>
                  </a:lnTo>
                  <a:lnTo>
                    <a:pt x="30485" y="1101752"/>
                  </a:lnTo>
                  <a:close/>
                </a:path>
                <a:path w="76834" h="1130934">
                  <a:moveTo>
                    <a:pt x="33100" y="1110254"/>
                  </a:moveTo>
                  <a:lnTo>
                    <a:pt x="30485" y="1101752"/>
                  </a:lnTo>
                  <a:lnTo>
                    <a:pt x="30570" y="1102111"/>
                  </a:lnTo>
                  <a:lnTo>
                    <a:pt x="33100" y="1110254"/>
                  </a:lnTo>
                  <a:close/>
                </a:path>
                <a:path w="76834" h="1130934">
                  <a:moveTo>
                    <a:pt x="39760" y="1130445"/>
                  </a:moveTo>
                  <a:lnTo>
                    <a:pt x="35060" y="1116563"/>
                  </a:lnTo>
                  <a:lnTo>
                    <a:pt x="33100" y="1110254"/>
                  </a:lnTo>
                  <a:lnTo>
                    <a:pt x="34867" y="1115999"/>
                  </a:lnTo>
                  <a:lnTo>
                    <a:pt x="39760" y="1130445"/>
                  </a:lnTo>
                  <a:close/>
                </a:path>
                <a:path w="76834" h="1130934">
                  <a:moveTo>
                    <a:pt x="0" y="36210"/>
                  </a:moveTo>
                  <a:lnTo>
                    <a:pt x="19615" y="27558"/>
                  </a:lnTo>
                  <a:lnTo>
                    <a:pt x="38976" y="18655"/>
                  </a:lnTo>
                  <a:lnTo>
                    <a:pt x="58058" y="9476"/>
                  </a:lnTo>
                  <a:lnTo>
                    <a:pt x="76836" y="0"/>
                  </a:lnTo>
                  <a:lnTo>
                    <a:pt x="58046" y="9476"/>
                  </a:lnTo>
                  <a:lnTo>
                    <a:pt x="38959" y="18655"/>
                  </a:lnTo>
                  <a:lnTo>
                    <a:pt x="19602" y="27558"/>
                  </a:lnTo>
                  <a:lnTo>
                    <a:pt x="0" y="36210"/>
                  </a:lnTo>
                  <a:close/>
                </a:path>
              </a:pathLst>
            </a:custGeom>
            <a:solidFill>
              <a:srgbClr val="150D0C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3" name="object 84"/>
            <p:cNvPicPr>
              <a:picLocks/>
            </p:cNvPicPr>
            <p:nvPr/>
          </p:nvPicPr>
          <p:blipFill>
            <a:blip xmlns:r="http://schemas.openxmlformats.org/officeDocument/2006/relationships" r:embed="rId39" cstate="print"/>
            <a:stretch>
              <a:fillRect/>
            </a:stretch>
          </p:blipFill>
          <p:spPr>
            <a:xfrm>
              <a:off x="15180642" y="5408303"/>
              <a:ext cx="189076" cy="1891450"/>
            </a:xfrm>
            <a:prstGeom prst="rect"/>
          </p:spPr>
        </p:pic>
        <p:sp>
          <p:nvSpPr>
            <p:cNvPr id="1048807" name="object 85"/>
            <p:cNvSpPr/>
            <p:nvPr/>
          </p:nvSpPr>
          <p:spPr>
            <a:xfrm>
              <a:off x="15197294" y="5499416"/>
              <a:ext cx="55880" cy="1793875"/>
            </a:xfrm>
            <a:custGeom>
              <a:avLst/>
              <a:ahLst/>
              <a:rect l="l" t="t" r="r" b="b"/>
              <a:pathLst>
                <a:path w="55880" h="1793875">
                  <a:moveTo>
                    <a:pt x="55872" y="1793836"/>
                  </a:moveTo>
                  <a:close/>
                </a:path>
                <a:path w="55880" h="1793875">
                  <a:moveTo>
                    <a:pt x="55782" y="1793768"/>
                  </a:moveTo>
                  <a:lnTo>
                    <a:pt x="50163" y="1789840"/>
                  </a:lnTo>
                  <a:lnTo>
                    <a:pt x="45988" y="1785912"/>
                  </a:lnTo>
                  <a:lnTo>
                    <a:pt x="50163" y="1789862"/>
                  </a:lnTo>
                  <a:lnTo>
                    <a:pt x="55782" y="1793768"/>
                  </a:lnTo>
                  <a:close/>
                </a:path>
                <a:path w="55880" h="1793875">
                  <a:moveTo>
                    <a:pt x="0" y="1422"/>
                  </a:moveTo>
                  <a:lnTo>
                    <a:pt x="473" y="948"/>
                  </a:lnTo>
                  <a:lnTo>
                    <a:pt x="952" y="428"/>
                  </a:lnTo>
                  <a:lnTo>
                    <a:pt x="1466" y="0"/>
                  </a:lnTo>
                  <a:lnTo>
                    <a:pt x="924" y="451"/>
                  </a:lnTo>
                  <a:lnTo>
                    <a:pt x="0" y="1354"/>
                  </a:lnTo>
                  <a:close/>
                </a:path>
              </a:pathLst>
            </a:custGeom>
            <a:solidFill>
              <a:srgbClr val="0E0C0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4" name="object 86"/>
            <p:cNvPicPr>
              <a:picLocks/>
            </p:cNvPicPr>
            <p:nvPr/>
          </p:nvPicPr>
          <p:blipFill>
            <a:blip xmlns:r="http://schemas.openxmlformats.org/officeDocument/2006/relationships" r:embed="rId40" cstate="print"/>
            <a:stretch>
              <a:fillRect/>
            </a:stretch>
          </p:blipFill>
          <p:spPr>
            <a:xfrm>
              <a:off x="13696835" y="4677594"/>
              <a:ext cx="1115014" cy="2595250"/>
            </a:xfrm>
            <a:prstGeom prst="rect"/>
          </p:spPr>
        </p:pic>
        <p:sp>
          <p:nvSpPr>
            <p:cNvPr id="1048808" name="object 87"/>
            <p:cNvSpPr/>
            <p:nvPr/>
          </p:nvSpPr>
          <p:spPr>
            <a:xfrm>
              <a:off x="14793842" y="4750488"/>
              <a:ext cx="18415" cy="9525"/>
            </a:xfrm>
            <a:custGeom>
              <a:avLst/>
              <a:ahLst/>
              <a:rect l="l" t="t" r="r" b="b"/>
              <a:pathLst>
                <a:path w="18415" h="9525">
                  <a:moveTo>
                    <a:pt x="18052" y="9481"/>
                  </a:moveTo>
                  <a:lnTo>
                    <a:pt x="12117" y="6591"/>
                  </a:lnTo>
                  <a:lnTo>
                    <a:pt x="6053" y="3453"/>
                  </a:lnTo>
                  <a:lnTo>
                    <a:pt x="0" y="0"/>
                  </a:lnTo>
                  <a:lnTo>
                    <a:pt x="6090" y="3476"/>
                  </a:lnTo>
                  <a:lnTo>
                    <a:pt x="12027" y="6591"/>
                  </a:lnTo>
                  <a:lnTo>
                    <a:pt x="18052" y="9481"/>
                  </a:lnTo>
                  <a:close/>
                </a:path>
                <a:path w="18415" h="9525">
                  <a:moveTo>
                    <a:pt x="18165" y="9504"/>
                  </a:moveTo>
                  <a:close/>
                </a:path>
              </a:pathLst>
            </a:custGeom>
            <a:solidFill>
              <a:srgbClr val="0E0C0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5" name="object 88"/>
            <p:cNvPicPr>
              <a:picLocks/>
            </p:cNvPicPr>
            <p:nvPr/>
          </p:nvPicPr>
          <p:blipFill>
            <a:blip xmlns:r="http://schemas.openxmlformats.org/officeDocument/2006/relationships" r:embed="rId41" cstate="print"/>
            <a:stretch>
              <a:fillRect/>
            </a:stretch>
          </p:blipFill>
          <p:spPr>
            <a:xfrm>
              <a:off x="15218845" y="7315195"/>
              <a:ext cx="94821" cy="160531"/>
            </a:xfrm>
            <a:prstGeom prst="rect"/>
          </p:spPr>
        </p:pic>
        <p:pic>
          <p:nvPicPr>
            <p:cNvPr id="2097336" name="object 89"/>
            <p:cNvPicPr>
              <a:picLocks/>
            </p:cNvPicPr>
            <p:nvPr/>
          </p:nvPicPr>
          <p:blipFill>
            <a:blip xmlns:r="http://schemas.openxmlformats.org/officeDocument/2006/relationships" r:embed="rId42" cstate="print"/>
            <a:stretch>
              <a:fillRect/>
            </a:stretch>
          </p:blipFill>
          <p:spPr>
            <a:xfrm>
              <a:off x="14412550" y="7305849"/>
              <a:ext cx="74399" cy="125991"/>
            </a:xfrm>
            <a:prstGeom prst="rect"/>
          </p:spPr>
        </p:pic>
        <p:pic>
          <p:nvPicPr>
            <p:cNvPr id="2097337" name="object 90"/>
            <p:cNvPicPr>
              <a:picLocks/>
            </p:cNvPicPr>
            <p:nvPr/>
          </p:nvPicPr>
          <p:blipFill>
            <a:blip xmlns:r="http://schemas.openxmlformats.org/officeDocument/2006/relationships" r:embed="rId43" cstate="print"/>
            <a:stretch>
              <a:fillRect/>
            </a:stretch>
          </p:blipFill>
          <p:spPr>
            <a:xfrm>
              <a:off x="13946816" y="7268397"/>
              <a:ext cx="65846" cy="147934"/>
            </a:xfrm>
            <a:prstGeom prst="rect"/>
          </p:spPr>
        </p:pic>
        <p:pic>
          <p:nvPicPr>
            <p:cNvPr id="2097338" name="object 91"/>
            <p:cNvPicPr>
              <a:picLocks/>
            </p:cNvPicPr>
            <p:nvPr/>
          </p:nvPicPr>
          <p:blipFill>
            <a:blip xmlns:r="http://schemas.openxmlformats.org/officeDocument/2006/relationships" r:embed="rId44" cstate="print"/>
            <a:stretch>
              <a:fillRect/>
            </a:stretch>
          </p:blipFill>
          <p:spPr>
            <a:xfrm>
              <a:off x="15654436" y="7017565"/>
              <a:ext cx="102442" cy="88133"/>
            </a:xfrm>
            <a:prstGeom prst="rect"/>
          </p:spPr>
        </p:pic>
        <p:pic>
          <p:nvPicPr>
            <p:cNvPr id="2097339" name="object 92"/>
            <p:cNvPicPr>
              <a:picLocks/>
            </p:cNvPicPr>
            <p:nvPr/>
          </p:nvPicPr>
          <p:blipFill>
            <a:blip xmlns:r="http://schemas.openxmlformats.org/officeDocument/2006/relationships" r:embed="rId45" cstate="print"/>
            <a:stretch>
              <a:fillRect/>
            </a:stretch>
          </p:blipFill>
          <p:spPr>
            <a:xfrm>
              <a:off x="16988850" y="4407009"/>
              <a:ext cx="93741" cy="390706"/>
            </a:xfrm>
            <a:prstGeom prst="rect"/>
          </p:spPr>
        </p:pic>
        <p:sp>
          <p:nvSpPr>
            <p:cNvPr id="1048809" name="object 93"/>
            <p:cNvSpPr/>
            <p:nvPr/>
          </p:nvSpPr>
          <p:spPr>
            <a:xfrm>
              <a:off x="16995510" y="4407009"/>
              <a:ext cx="33655" cy="3175"/>
            </a:xfrm>
            <a:custGeom>
              <a:avLst/>
              <a:ahLst/>
              <a:rect l="l" t="t" r="r" b="b"/>
              <a:pathLst>
                <a:path w="33655" h="3175">
                  <a:moveTo>
                    <a:pt x="33081" y="2889"/>
                  </a:moveTo>
                  <a:lnTo>
                    <a:pt x="25522" y="1834"/>
                  </a:lnTo>
                  <a:lnTo>
                    <a:pt x="17361" y="1055"/>
                  </a:lnTo>
                  <a:lnTo>
                    <a:pt x="8789" y="470"/>
                  </a:lnTo>
                  <a:lnTo>
                    <a:pt x="0" y="0"/>
                  </a:lnTo>
                  <a:lnTo>
                    <a:pt x="8789" y="470"/>
                  </a:lnTo>
                  <a:lnTo>
                    <a:pt x="17361" y="1055"/>
                  </a:lnTo>
                  <a:lnTo>
                    <a:pt x="25522" y="1834"/>
                  </a:lnTo>
                  <a:lnTo>
                    <a:pt x="33081" y="2889"/>
                  </a:lnTo>
                  <a:close/>
                </a:path>
              </a:pathLst>
            </a:custGeom>
            <a:solidFill>
              <a:srgbClr val="28292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40" name="object 94"/>
            <p:cNvPicPr>
              <a:picLocks/>
            </p:cNvPicPr>
            <p:nvPr/>
          </p:nvPicPr>
          <p:blipFill>
            <a:blip xmlns:r="http://schemas.openxmlformats.org/officeDocument/2006/relationships" r:embed="rId46" cstate="print"/>
            <a:stretch>
              <a:fillRect/>
            </a:stretch>
          </p:blipFill>
          <p:spPr>
            <a:xfrm>
              <a:off x="17024959" y="4780017"/>
              <a:ext cx="173844" cy="456489"/>
            </a:xfrm>
            <a:prstGeom prst="rect"/>
          </p:spPr>
        </p:pic>
        <p:pic>
          <p:nvPicPr>
            <p:cNvPr id="2097341" name="object 95"/>
            <p:cNvPicPr>
              <a:picLocks/>
            </p:cNvPicPr>
            <p:nvPr/>
          </p:nvPicPr>
          <p:blipFill>
            <a:blip xmlns:r="http://schemas.openxmlformats.org/officeDocument/2006/relationships" r:embed="rId47" cstate="print"/>
            <a:stretch>
              <a:fillRect/>
            </a:stretch>
          </p:blipFill>
          <p:spPr>
            <a:xfrm>
              <a:off x="16092634" y="4440375"/>
              <a:ext cx="366985" cy="630746"/>
            </a:xfrm>
            <a:prstGeom prst="rect"/>
          </p:spPr>
        </p:pic>
        <p:sp>
          <p:nvSpPr>
            <p:cNvPr id="1048810" name="object 96"/>
            <p:cNvSpPr/>
            <p:nvPr/>
          </p:nvSpPr>
          <p:spPr>
            <a:xfrm>
              <a:off x="16105880" y="4522971"/>
              <a:ext cx="17780" cy="35560"/>
            </a:xfrm>
            <a:custGeom>
              <a:avLst/>
              <a:ahLst/>
              <a:rect l="l" t="t" r="r" b="b"/>
              <a:pathLst>
                <a:path w="17780" h="35560">
                  <a:moveTo>
                    <a:pt x="0" y="35110"/>
                  </a:moveTo>
                  <a:lnTo>
                    <a:pt x="5431" y="22511"/>
                  </a:lnTo>
                  <a:lnTo>
                    <a:pt x="11460" y="10559"/>
                  </a:lnTo>
                  <a:lnTo>
                    <a:pt x="17696" y="0"/>
                  </a:lnTo>
                  <a:lnTo>
                    <a:pt x="11352" y="10717"/>
                  </a:lnTo>
                  <a:lnTo>
                    <a:pt x="5517" y="22245"/>
                  </a:lnTo>
                  <a:lnTo>
                    <a:pt x="22" y="34974"/>
                  </a:lnTo>
                  <a:lnTo>
                    <a:pt x="0" y="35110"/>
                  </a:lnTo>
                  <a:close/>
                </a:path>
              </a:pathLst>
            </a:custGeom>
            <a:solidFill>
              <a:srgbClr val="0E0C0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42" name="object 97"/>
            <p:cNvPicPr>
              <a:picLocks/>
            </p:cNvPicPr>
            <p:nvPr/>
          </p:nvPicPr>
          <p:blipFill>
            <a:blip xmlns:r="http://schemas.openxmlformats.org/officeDocument/2006/relationships" r:embed="rId48" cstate="print"/>
            <a:stretch>
              <a:fillRect/>
            </a:stretch>
          </p:blipFill>
          <p:spPr>
            <a:xfrm>
              <a:off x="16459463" y="5030442"/>
              <a:ext cx="167910" cy="270448"/>
            </a:xfrm>
            <a:prstGeom prst="rect"/>
          </p:spPr>
        </p:pic>
        <p:pic>
          <p:nvPicPr>
            <p:cNvPr id="2097343" name="object 98"/>
            <p:cNvPicPr>
              <a:picLocks/>
            </p:cNvPicPr>
            <p:nvPr/>
          </p:nvPicPr>
          <p:blipFill>
            <a:blip xmlns:r="http://schemas.openxmlformats.org/officeDocument/2006/relationships" r:embed="rId49" cstate="print"/>
            <a:stretch>
              <a:fillRect/>
            </a:stretch>
          </p:blipFill>
          <p:spPr>
            <a:xfrm>
              <a:off x="16369200" y="3445876"/>
              <a:ext cx="222834" cy="523402"/>
            </a:xfrm>
            <a:prstGeom prst="rect"/>
          </p:spPr>
        </p:pic>
        <p:sp>
          <p:nvSpPr>
            <p:cNvPr id="1048811" name="object 99"/>
            <p:cNvSpPr/>
            <p:nvPr/>
          </p:nvSpPr>
          <p:spPr>
            <a:xfrm>
              <a:off x="16369199" y="3446305"/>
              <a:ext cx="206375" cy="507365"/>
            </a:xfrm>
            <a:custGeom>
              <a:avLst/>
              <a:ahLst/>
              <a:rect l="l" t="t" r="r" b="b"/>
              <a:pathLst>
                <a:path w="206375" h="507364">
                  <a:moveTo>
                    <a:pt x="187408" y="507035"/>
                  </a:moveTo>
                  <a:lnTo>
                    <a:pt x="190873" y="499977"/>
                  </a:lnTo>
                  <a:lnTo>
                    <a:pt x="195557" y="493801"/>
                  </a:lnTo>
                  <a:lnTo>
                    <a:pt x="200787" y="488022"/>
                  </a:lnTo>
                  <a:lnTo>
                    <a:pt x="205866" y="482180"/>
                  </a:lnTo>
                  <a:lnTo>
                    <a:pt x="200780" y="488022"/>
                  </a:lnTo>
                  <a:lnTo>
                    <a:pt x="195537" y="493803"/>
                  </a:lnTo>
                  <a:lnTo>
                    <a:pt x="190844" y="499986"/>
                  </a:lnTo>
                  <a:lnTo>
                    <a:pt x="187408" y="507035"/>
                  </a:lnTo>
                  <a:close/>
                </a:path>
                <a:path w="206375" h="507364">
                  <a:moveTo>
                    <a:pt x="0" y="17207"/>
                  </a:moveTo>
                  <a:lnTo>
                    <a:pt x="1031" y="7586"/>
                  </a:lnTo>
                  <a:lnTo>
                    <a:pt x="5979" y="0"/>
                  </a:lnTo>
                  <a:lnTo>
                    <a:pt x="1218" y="3928"/>
                  </a:lnTo>
                  <a:lnTo>
                    <a:pt x="0" y="9594"/>
                  </a:lnTo>
                  <a:lnTo>
                    <a:pt x="0" y="17207"/>
                  </a:lnTo>
                  <a:close/>
                </a:path>
                <a:path w="206375" h="507364">
                  <a:moveTo>
                    <a:pt x="635" y="26627"/>
                  </a:moveTo>
                  <a:lnTo>
                    <a:pt x="0" y="17474"/>
                  </a:lnTo>
                  <a:lnTo>
                    <a:pt x="0" y="22845"/>
                  </a:lnTo>
                  <a:lnTo>
                    <a:pt x="635" y="26627"/>
                  </a:lnTo>
                  <a:close/>
                </a:path>
                <a:path w="206375" h="507364">
                  <a:moveTo>
                    <a:pt x="1241" y="39957"/>
                  </a:moveTo>
                  <a:lnTo>
                    <a:pt x="1286" y="30498"/>
                  </a:lnTo>
                  <a:lnTo>
                    <a:pt x="635" y="26627"/>
                  </a:lnTo>
                  <a:lnTo>
                    <a:pt x="756" y="28371"/>
                  </a:lnTo>
                  <a:lnTo>
                    <a:pt x="1241" y="39957"/>
                  </a:lnTo>
                  <a:close/>
                </a:path>
              </a:pathLst>
            </a:custGeom>
            <a:solidFill>
              <a:srgbClr val="3C3129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812" name="object 100"/>
          <p:cNvSpPr txBox="1"/>
          <p:nvPr/>
        </p:nvSpPr>
        <p:spPr>
          <a:xfrm>
            <a:off x="5635930" y="2643680"/>
            <a:ext cx="282321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3860">
                <a:latin typeface="Calibri"/>
                <a:cs typeface="Calibri"/>
              </a:rPr>
              <a:t>B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object 2"/>
          <p:cNvSpPr txBox="1">
            <a:spLocks noGrp="1"/>
          </p:cNvSpPr>
          <p:nvPr>
            <p:ph type="title"/>
          </p:nvPr>
        </p:nvSpPr>
        <p:spPr>
          <a:xfrm>
            <a:off x="840748" y="3304258"/>
            <a:ext cx="16606519" cy="3482341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010"/>
              <a:t>K</a:t>
            </a:r>
            <a:r>
              <a:rPr dirty="0" spc="2700"/>
              <a:t>A</a:t>
            </a:r>
            <a:r>
              <a:rPr dirty="0" spc="4045"/>
              <a:t>R</a:t>
            </a:r>
            <a:r>
              <a:rPr dirty="0" spc="2695"/>
              <a:t>B</a:t>
            </a:r>
            <a:r>
              <a:rPr dirty="0" spc="2014"/>
              <a:t>O</a:t>
            </a:r>
            <a:r>
              <a:rPr dirty="0" spc="585"/>
              <a:t>N</a:t>
            </a:r>
            <a:r>
              <a:rPr dirty="0" spc="2700"/>
              <a:t>A</a:t>
            </a:r>
            <a:r>
              <a:rPr dirty="0" spc="4575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72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911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37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23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35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24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15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29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30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83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55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80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509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31"/>
                </a:lnTo>
                <a:lnTo>
                  <a:pt x="2916237" y="216496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344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41796" y="1363359"/>
            <a:ext cx="5514974" cy="8229599"/>
          </a:xfrm>
          <a:prstGeom prst="rect"/>
        </p:spPr>
      </p:pic>
      <p:pic>
        <p:nvPicPr>
          <p:cNvPr id="2097345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1783379" y="2696296"/>
            <a:ext cx="4701546" cy="5524499"/>
          </a:xfrm>
          <a:prstGeom prst="rect"/>
        </p:spPr>
      </p:pic>
      <p:sp>
        <p:nvSpPr>
          <p:cNvPr id="1048815" name="object 5"/>
          <p:cNvSpPr txBox="1"/>
          <p:nvPr/>
        </p:nvSpPr>
        <p:spPr>
          <a:xfrm>
            <a:off x="1281791" y="2267499"/>
            <a:ext cx="257302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4710">
                <a:latin typeface="Calibri"/>
                <a:cs typeface="Calibri"/>
              </a:rPr>
              <a:t>S</a:t>
            </a:r>
            <a:endParaRPr sz="33400">
              <a:latin typeface="Calibri"/>
              <a:cs typeface="Calibri"/>
            </a:endParaRPr>
          </a:p>
        </p:txBody>
      </p:sp>
      <p:sp>
        <p:nvSpPr>
          <p:cNvPr id="1048816" name="object 6"/>
          <p:cNvSpPr txBox="1"/>
          <p:nvPr/>
        </p:nvSpPr>
        <p:spPr>
          <a:xfrm>
            <a:off x="8161966" y="1857866"/>
            <a:ext cx="3592195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-480">
                <a:latin typeface="Calibri"/>
                <a:cs typeface="Calibri"/>
              </a:rPr>
              <a:t>M</a:t>
            </a:r>
            <a:endParaRPr sz="33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object 2"/>
          <p:cNvSpPr txBox="1">
            <a:spLocks noGrp="1"/>
          </p:cNvSpPr>
          <p:nvPr>
            <p:ph type="title"/>
          </p:nvPr>
        </p:nvSpPr>
        <p:spPr>
          <a:xfrm>
            <a:off x="1380972" y="3304257"/>
            <a:ext cx="15526054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3285"/>
              <a:t>S</a:t>
            </a:r>
            <a:r>
              <a:rPr dirty="0" spc="2700"/>
              <a:t>A</a:t>
            </a:r>
            <a:r>
              <a:rPr dirty="0" spc="4045"/>
              <a:t>R</a:t>
            </a:r>
            <a:r>
              <a:rPr dirty="0" spc="2405"/>
              <a:t>I</a:t>
            </a:r>
            <a:r>
              <a:rPr dirty="0" spc="-335"/>
              <a:t>M</a:t>
            </a:r>
            <a:r>
              <a:rPr dirty="0" spc="3285"/>
              <a:t>S</a:t>
            </a:r>
            <a:r>
              <a:rPr dirty="0" spc="2700"/>
              <a:t>A</a:t>
            </a:r>
            <a:r>
              <a:rPr dirty="0" spc="5010"/>
              <a:t>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object 2"/>
          <p:cNvGrpSpPr/>
          <p:nvPr/>
        </p:nvGrpSpPr>
        <p:grpSpPr>
          <a:xfrm>
            <a:off x="15513978" y="8279438"/>
            <a:ext cx="2774315" cy="2007870"/>
            <a:chOff x="15513978" y="8279438"/>
            <a:chExt cx="2774315" cy="2007870"/>
          </a:xfrm>
        </p:grpSpPr>
        <p:sp>
          <p:nvSpPr>
            <p:cNvPr id="1048610" name="object 3"/>
            <p:cNvSpPr/>
            <p:nvPr/>
          </p:nvSpPr>
          <p:spPr>
            <a:xfrm>
              <a:off x="15778741" y="8610996"/>
              <a:ext cx="2509520" cy="1676400"/>
            </a:xfrm>
            <a:custGeom>
              <a:avLst/>
              <a:ahLst/>
              <a:rect l="l" t="t" r="r" b="b"/>
              <a:pathLst>
                <a:path w="2509519" h="1676400">
                  <a:moveTo>
                    <a:pt x="2509258" y="457441"/>
                  </a:moveTo>
                  <a:lnTo>
                    <a:pt x="1341933" y="457441"/>
                  </a:lnTo>
                  <a:lnTo>
                    <a:pt x="1381027" y="456579"/>
                  </a:lnTo>
                  <a:lnTo>
                    <a:pt x="1420059" y="454196"/>
                  </a:lnTo>
                  <a:lnTo>
                    <a:pt x="1458908" y="450297"/>
                  </a:lnTo>
                  <a:lnTo>
                    <a:pt x="1497575" y="444881"/>
                  </a:lnTo>
                  <a:lnTo>
                    <a:pt x="1536060" y="437948"/>
                  </a:lnTo>
                  <a:lnTo>
                    <a:pt x="1584597" y="427827"/>
                  </a:lnTo>
                  <a:lnTo>
                    <a:pt x="1632439" y="416065"/>
                  </a:lnTo>
                  <a:lnTo>
                    <a:pt x="1679632" y="402769"/>
                  </a:lnTo>
                  <a:lnTo>
                    <a:pt x="1726220" y="388041"/>
                  </a:lnTo>
                  <a:lnTo>
                    <a:pt x="1772249" y="371989"/>
                  </a:lnTo>
                  <a:lnTo>
                    <a:pt x="1817763" y="354717"/>
                  </a:lnTo>
                  <a:lnTo>
                    <a:pt x="1862807" y="336329"/>
                  </a:lnTo>
                  <a:lnTo>
                    <a:pt x="1907426" y="316933"/>
                  </a:lnTo>
                  <a:lnTo>
                    <a:pt x="1951664" y="296632"/>
                  </a:lnTo>
                  <a:lnTo>
                    <a:pt x="1995568" y="275531"/>
                  </a:lnTo>
                  <a:lnTo>
                    <a:pt x="2039181" y="253737"/>
                  </a:lnTo>
                  <a:lnTo>
                    <a:pt x="2082548" y="231353"/>
                  </a:lnTo>
                  <a:lnTo>
                    <a:pt x="2125715" y="208486"/>
                  </a:lnTo>
                  <a:lnTo>
                    <a:pt x="2426032" y="43709"/>
                  </a:lnTo>
                  <a:lnTo>
                    <a:pt x="2469209" y="20759"/>
                  </a:lnTo>
                  <a:lnTo>
                    <a:pt x="2509258" y="0"/>
                  </a:lnTo>
                  <a:lnTo>
                    <a:pt x="2509258" y="457441"/>
                  </a:lnTo>
                  <a:close/>
                </a:path>
                <a:path w="2509519" h="1676400">
                  <a:moveTo>
                    <a:pt x="2509258" y="1676002"/>
                  </a:moveTo>
                  <a:lnTo>
                    <a:pt x="97169" y="1676002"/>
                  </a:lnTo>
                  <a:lnTo>
                    <a:pt x="106272" y="1643716"/>
                  </a:lnTo>
                  <a:lnTo>
                    <a:pt x="114890" y="1597881"/>
                  </a:lnTo>
                  <a:lnTo>
                    <a:pt x="119704" y="1549454"/>
                  </a:lnTo>
                  <a:lnTo>
                    <a:pt x="120525" y="1498283"/>
                  </a:lnTo>
                  <a:lnTo>
                    <a:pt x="117165" y="1444214"/>
                  </a:lnTo>
                  <a:lnTo>
                    <a:pt x="112583" y="1405486"/>
                  </a:lnTo>
                  <a:lnTo>
                    <a:pt x="106586" y="1365982"/>
                  </a:lnTo>
                  <a:lnTo>
                    <a:pt x="99399" y="1325795"/>
                  </a:lnTo>
                  <a:lnTo>
                    <a:pt x="91248" y="1285018"/>
                  </a:lnTo>
                  <a:lnTo>
                    <a:pt x="82358" y="1243746"/>
                  </a:lnTo>
                  <a:lnTo>
                    <a:pt x="72954" y="1202071"/>
                  </a:lnTo>
                  <a:lnTo>
                    <a:pt x="53506" y="1117891"/>
                  </a:lnTo>
                  <a:lnTo>
                    <a:pt x="43911" y="1075572"/>
                  </a:lnTo>
                  <a:lnTo>
                    <a:pt x="34704" y="1033226"/>
                  </a:lnTo>
                  <a:lnTo>
                    <a:pt x="26108" y="990947"/>
                  </a:lnTo>
                  <a:lnTo>
                    <a:pt x="18350" y="948827"/>
                  </a:lnTo>
                  <a:lnTo>
                    <a:pt x="11654" y="906962"/>
                  </a:lnTo>
                  <a:lnTo>
                    <a:pt x="6246" y="865444"/>
                  </a:lnTo>
                  <a:lnTo>
                    <a:pt x="2351" y="824367"/>
                  </a:lnTo>
                  <a:lnTo>
                    <a:pt x="194" y="783825"/>
                  </a:lnTo>
                  <a:lnTo>
                    <a:pt x="0" y="743911"/>
                  </a:lnTo>
                  <a:lnTo>
                    <a:pt x="1994" y="704720"/>
                  </a:lnTo>
                  <a:lnTo>
                    <a:pt x="6401" y="666345"/>
                  </a:lnTo>
                  <a:lnTo>
                    <a:pt x="13448" y="628879"/>
                  </a:lnTo>
                  <a:lnTo>
                    <a:pt x="36358" y="557052"/>
                  </a:lnTo>
                  <a:lnTo>
                    <a:pt x="72525" y="489988"/>
                  </a:lnTo>
                  <a:lnTo>
                    <a:pt x="96143" y="458476"/>
                  </a:lnTo>
                  <a:lnTo>
                    <a:pt x="123750" y="428436"/>
                  </a:lnTo>
                  <a:lnTo>
                    <a:pt x="155573" y="399961"/>
                  </a:lnTo>
                  <a:lnTo>
                    <a:pt x="191836" y="373146"/>
                  </a:lnTo>
                  <a:lnTo>
                    <a:pt x="232765" y="348083"/>
                  </a:lnTo>
                  <a:lnTo>
                    <a:pt x="278584" y="324867"/>
                  </a:lnTo>
                  <a:lnTo>
                    <a:pt x="326179" y="305178"/>
                  </a:lnTo>
                  <a:lnTo>
                    <a:pt x="373441" y="289949"/>
                  </a:lnTo>
                  <a:lnTo>
                    <a:pt x="420397" y="278939"/>
                  </a:lnTo>
                  <a:lnTo>
                    <a:pt x="467077" y="271909"/>
                  </a:lnTo>
                  <a:lnTo>
                    <a:pt x="513508" y="268618"/>
                  </a:lnTo>
                  <a:lnTo>
                    <a:pt x="559721" y="268825"/>
                  </a:lnTo>
                  <a:lnTo>
                    <a:pt x="605743" y="272289"/>
                  </a:lnTo>
                  <a:lnTo>
                    <a:pt x="651604" y="278771"/>
                  </a:lnTo>
                  <a:lnTo>
                    <a:pt x="697332" y="288029"/>
                  </a:lnTo>
                  <a:lnTo>
                    <a:pt x="742956" y="299823"/>
                  </a:lnTo>
                  <a:lnTo>
                    <a:pt x="788505" y="313913"/>
                  </a:lnTo>
                  <a:lnTo>
                    <a:pt x="834008" y="330058"/>
                  </a:lnTo>
                  <a:lnTo>
                    <a:pt x="879492" y="348016"/>
                  </a:lnTo>
                  <a:lnTo>
                    <a:pt x="960890" y="383052"/>
                  </a:lnTo>
                  <a:lnTo>
                    <a:pt x="997314" y="397119"/>
                  </a:lnTo>
                  <a:lnTo>
                    <a:pt x="1034260" y="409751"/>
                  </a:lnTo>
                  <a:lnTo>
                    <a:pt x="1071728" y="420947"/>
                  </a:lnTo>
                  <a:lnTo>
                    <a:pt x="1109603" y="430676"/>
                  </a:lnTo>
                  <a:lnTo>
                    <a:pt x="1147771" y="438905"/>
                  </a:lnTo>
                  <a:lnTo>
                    <a:pt x="1186231" y="445635"/>
                  </a:lnTo>
                  <a:lnTo>
                    <a:pt x="1224984" y="450866"/>
                  </a:lnTo>
                  <a:lnTo>
                    <a:pt x="1263911" y="454584"/>
                  </a:lnTo>
                  <a:lnTo>
                    <a:pt x="1302894" y="456776"/>
                  </a:lnTo>
                  <a:lnTo>
                    <a:pt x="1341933" y="457441"/>
                  </a:lnTo>
                  <a:lnTo>
                    <a:pt x="2509258" y="457441"/>
                  </a:lnTo>
                  <a:lnTo>
                    <a:pt x="2509258" y="1676002"/>
                  </a:lnTo>
                  <a:close/>
                </a:path>
              </a:pathLst>
            </a:custGeom>
            <a:solidFill>
              <a:srgbClr val="C8E26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1" name="object 4"/>
            <p:cNvSpPr/>
            <p:nvPr/>
          </p:nvSpPr>
          <p:spPr>
            <a:xfrm>
              <a:off x="15513977" y="8279446"/>
              <a:ext cx="2774315" cy="2007870"/>
            </a:xfrm>
            <a:custGeom>
              <a:avLst/>
              <a:ahLst/>
              <a:rect l="l" t="t" r="r" b="b"/>
              <a:pathLst>
                <a:path w="2774315" h="2007870">
                  <a:moveTo>
                    <a:pt x="455117" y="622833"/>
                  </a:moveTo>
                  <a:lnTo>
                    <a:pt x="449059" y="606882"/>
                  </a:lnTo>
                  <a:lnTo>
                    <a:pt x="437197" y="596709"/>
                  </a:lnTo>
                  <a:lnTo>
                    <a:pt x="422922" y="599236"/>
                  </a:lnTo>
                  <a:lnTo>
                    <a:pt x="384733" y="627583"/>
                  </a:lnTo>
                  <a:lnTo>
                    <a:pt x="347599" y="653872"/>
                  </a:lnTo>
                  <a:lnTo>
                    <a:pt x="312458" y="680110"/>
                  </a:lnTo>
                  <a:lnTo>
                    <a:pt x="280289" y="708317"/>
                  </a:lnTo>
                  <a:lnTo>
                    <a:pt x="252044" y="740498"/>
                  </a:lnTo>
                  <a:lnTo>
                    <a:pt x="228650" y="778662"/>
                  </a:lnTo>
                  <a:lnTo>
                    <a:pt x="211086" y="824801"/>
                  </a:lnTo>
                  <a:lnTo>
                    <a:pt x="202349" y="865771"/>
                  </a:lnTo>
                  <a:lnTo>
                    <a:pt x="198424" y="910729"/>
                  </a:lnTo>
                  <a:lnTo>
                    <a:pt x="200482" y="956856"/>
                  </a:lnTo>
                  <a:lnTo>
                    <a:pt x="209727" y="1001293"/>
                  </a:lnTo>
                  <a:lnTo>
                    <a:pt x="227368" y="1041234"/>
                  </a:lnTo>
                  <a:lnTo>
                    <a:pt x="254584" y="1073823"/>
                  </a:lnTo>
                  <a:lnTo>
                    <a:pt x="276987" y="1079728"/>
                  </a:lnTo>
                  <a:lnTo>
                    <a:pt x="285407" y="1073810"/>
                  </a:lnTo>
                  <a:lnTo>
                    <a:pt x="287096" y="1060996"/>
                  </a:lnTo>
                  <a:lnTo>
                    <a:pt x="276529" y="1010805"/>
                  </a:lnTo>
                  <a:lnTo>
                    <a:pt x="266103" y="963168"/>
                  </a:lnTo>
                  <a:lnTo>
                    <a:pt x="260311" y="916254"/>
                  </a:lnTo>
                  <a:lnTo>
                    <a:pt x="263664" y="868197"/>
                  </a:lnTo>
                  <a:lnTo>
                    <a:pt x="280670" y="817156"/>
                  </a:lnTo>
                  <a:lnTo>
                    <a:pt x="308051" y="774661"/>
                  </a:lnTo>
                  <a:lnTo>
                    <a:pt x="342544" y="739343"/>
                  </a:lnTo>
                  <a:lnTo>
                    <a:pt x="380466" y="707326"/>
                  </a:lnTo>
                  <a:lnTo>
                    <a:pt x="418147" y="674725"/>
                  </a:lnTo>
                  <a:lnTo>
                    <a:pt x="451904" y="637641"/>
                  </a:lnTo>
                  <a:lnTo>
                    <a:pt x="455117" y="622833"/>
                  </a:lnTo>
                  <a:close/>
                </a:path>
                <a:path w="2774315" h="2007870">
                  <a:moveTo>
                    <a:pt x="2774023" y="0"/>
                  </a:moveTo>
                  <a:lnTo>
                    <a:pt x="2737497" y="15354"/>
                  </a:lnTo>
                  <a:lnTo>
                    <a:pt x="2692463" y="35344"/>
                  </a:lnTo>
                  <a:lnTo>
                    <a:pt x="2647772" y="56146"/>
                  </a:lnTo>
                  <a:lnTo>
                    <a:pt x="2603449" y="77622"/>
                  </a:lnTo>
                  <a:lnTo>
                    <a:pt x="2559507" y="99682"/>
                  </a:lnTo>
                  <a:lnTo>
                    <a:pt x="2515984" y="122174"/>
                  </a:lnTo>
                  <a:lnTo>
                    <a:pt x="2472893" y="145008"/>
                  </a:lnTo>
                  <a:lnTo>
                    <a:pt x="2388108" y="191185"/>
                  </a:lnTo>
                  <a:lnTo>
                    <a:pt x="2257310" y="263626"/>
                  </a:lnTo>
                  <a:lnTo>
                    <a:pt x="2212340" y="288061"/>
                  </a:lnTo>
                  <a:lnTo>
                    <a:pt x="2167077" y="312166"/>
                  </a:lnTo>
                  <a:lnTo>
                    <a:pt x="2121509" y="335826"/>
                  </a:lnTo>
                  <a:lnTo>
                    <a:pt x="2075611" y="358889"/>
                  </a:lnTo>
                  <a:lnTo>
                    <a:pt x="2029371" y="381241"/>
                  </a:lnTo>
                  <a:lnTo>
                    <a:pt x="1982774" y="402729"/>
                  </a:lnTo>
                  <a:lnTo>
                    <a:pt x="1935784" y="423240"/>
                  </a:lnTo>
                  <a:lnTo>
                    <a:pt x="1888413" y="442645"/>
                  </a:lnTo>
                  <a:lnTo>
                    <a:pt x="1840623" y="460794"/>
                  </a:lnTo>
                  <a:lnTo>
                    <a:pt x="1792389" y="477583"/>
                  </a:lnTo>
                  <a:lnTo>
                    <a:pt x="1743710" y="492848"/>
                  </a:lnTo>
                  <a:lnTo>
                    <a:pt x="1694573" y="506488"/>
                  </a:lnTo>
                  <a:lnTo>
                    <a:pt x="1644942" y="518363"/>
                  </a:lnTo>
                  <a:lnTo>
                    <a:pt x="1594802" y="528332"/>
                  </a:lnTo>
                  <a:lnTo>
                    <a:pt x="1544154" y="536270"/>
                  </a:lnTo>
                  <a:lnTo>
                    <a:pt x="1492961" y="542036"/>
                  </a:lnTo>
                  <a:lnTo>
                    <a:pt x="1443609" y="545147"/>
                  </a:lnTo>
                  <a:lnTo>
                    <a:pt x="1394929" y="545528"/>
                  </a:lnTo>
                  <a:lnTo>
                    <a:pt x="1346885" y="543242"/>
                  </a:lnTo>
                  <a:lnTo>
                    <a:pt x="1299387" y="538365"/>
                  </a:lnTo>
                  <a:lnTo>
                    <a:pt x="1252397" y="530974"/>
                  </a:lnTo>
                  <a:lnTo>
                    <a:pt x="1205839" y="521106"/>
                  </a:lnTo>
                  <a:lnTo>
                    <a:pt x="1159675" y="508850"/>
                  </a:lnTo>
                  <a:lnTo>
                    <a:pt x="1113828" y="494258"/>
                  </a:lnTo>
                  <a:lnTo>
                    <a:pt x="1068247" y="477405"/>
                  </a:lnTo>
                  <a:lnTo>
                    <a:pt x="1022883" y="458368"/>
                  </a:lnTo>
                  <a:lnTo>
                    <a:pt x="972540" y="436079"/>
                  </a:lnTo>
                  <a:lnTo>
                    <a:pt x="929386" y="417741"/>
                  </a:lnTo>
                  <a:lnTo>
                    <a:pt x="871893" y="395300"/>
                  </a:lnTo>
                  <a:lnTo>
                    <a:pt x="820559" y="378574"/>
                  </a:lnTo>
                  <a:lnTo>
                    <a:pt x="767892" y="365455"/>
                  </a:lnTo>
                  <a:lnTo>
                    <a:pt x="713371" y="356831"/>
                  </a:lnTo>
                  <a:lnTo>
                    <a:pt x="666305" y="353174"/>
                  </a:lnTo>
                  <a:lnTo>
                    <a:pt x="619836" y="352488"/>
                  </a:lnTo>
                  <a:lnTo>
                    <a:pt x="574090" y="354723"/>
                  </a:lnTo>
                  <a:lnTo>
                    <a:pt x="529221" y="359803"/>
                  </a:lnTo>
                  <a:lnTo>
                    <a:pt x="485343" y="367677"/>
                  </a:lnTo>
                  <a:lnTo>
                    <a:pt x="442607" y="378256"/>
                  </a:lnTo>
                  <a:lnTo>
                    <a:pt x="401154" y="391502"/>
                  </a:lnTo>
                  <a:lnTo>
                    <a:pt x="361111" y="407339"/>
                  </a:lnTo>
                  <a:lnTo>
                    <a:pt x="322630" y="425704"/>
                  </a:lnTo>
                  <a:lnTo>
                    <a:pt x="285826" y="446544"/>
                  </a:lnTo>
                  <a:lnTo>
                    <a:pt x="250850" y="469773"/>
                  </a:lnTo>
                  <a:lnTo>
                    <a:pt x="217830" y="495338"/>
                  </a:lnTo>
                  <a:lnTo>
                    <a:pt x="186918" y="523163"/>
                  </a:lnTo>
                  <a:lnTo>
                    <a:pt x="158229" y="553212"/>
                  </a:lnTo>
                  <a:lnTo>
                    <a:pt x="131927" y="585393"/>
                  </a:lnTo>
                  <a:lnTo>
                    <a:pt x="108127" y="619658"/>
                  </a:lnTo>
                  <a:lnTo>
                    <a:pt x="86982" y="655929"/>
                  </a:lnTo>
                  <a:lnTo>
                    <a:pt x="68618" y="694156"/>
                  </a:lnTo>
                  <a:lnTo>
                    <a:pt x="53174" y="734263"/>
                  </a:lnTo>
                  <a:lnTo>
                    <a:pt x="40779" y="776198"/>
                  </a:lnTo>
                  <a:lnTo>
                    <a:pt x="31597" y="819873"/>
                  </a:lnTo>
                  <a:lnTo>
                    <a:pt x="25730" y="865263"/>
                  </a:lnTo>
                  <a:lnTo>
                    <a:pt x="23342" y="912266"/>
                  </a:lnTo>
                  <a:lnTo>
                    <a:pt x="24561" y="960831"/>
                  </a:lnTo>
                  <a:lnTo>
                    <a:pt x="28994" y="1009789"/>
                  </a:lnTo>
                  <a:lnTo>
                    <a:pt x="35890" y="1058456"/>
                  </a:lnTo>
                  <a:lnTo>
                    <a:pt x="44831" y="1106881"/>
                  </a:lnTo>
                  <a:lnTo>
                    <a:pt x="55359" y="1155115"/>
                  </a:lnTo>
                  <a:lnTo>
                    <a:pt x="67056" y="1203198"/>
                  </a:lnTo>
                  <a:lnTo>
                    <a:pt x="79489" y="1251178"/>
                  </a:lnTo>
                  <a:lnTo>
                    <a:pt x="92214" y="1299121"/>
                  </a:lnTo>
                  <a:lnTo>
                    <a:pt x="104800" y="1347076"/>
                  </a:lnTo>
                  <a:lnTo>
                    <a:pt x="116801" y="1395069"/>
                  </a:lnTo>
                  <a:lnTo>
                    <a:pt x="127812" y="1443177"/>
                  </a:lnTo>
                  <a:lnTo>
                    <a:pt x="137363" y="1491437"/>
                  </a:lnTo>
                  <a:lnTo>
                    <a:pt x="145059" y="1539887"/>
                  </a:lnTo>
                  <a:lnTo>
                    <a:pt x="150431" y="1588604"/>
                  </a:lnTo>
                  <a:lnTo>
                    <a:pt x="153047" y="1637614"/>
                  </a:lnTo>
                  <a:lnTo>
                    <a:pt x="152501" y="1686979"/>
                  </a:lnTo>
                  <a:lnTo>
                    <a:pt x="147104" y="1740408"/>
                  </a:lnTo>
                  <a:lnTo>
                    <a:pt x="136309" y="1790166"/>
                  </a:lnTo>
                  <a:lnTo>
                    <a:pt x="120523" y="1836496"/>
                  </a:lnTo>
                  <a:lnTo>
                    <a:pt x="100164" y="1879638"/>
                  </a:lnTo>
                  <a:lnTo>
                    <a:pt x="75641" y="1919859"/>
                  </a:lnTo>
                  <a:lnTo>
                    <a:pt x="47383" y="1957387"/>
                  </a:lnTo>
                  <a:lnTo>
                    <a:pt x="15786" y="1992490"/>
                  </a:lnTo>
                  <a:lnTo>
                    <a:pt x="0" y="2007565"/>
                  </a:lnTo>
                  <a:lnTo>
                    <a:pt x="87668" y="2007565"/>
                  </a:lnTo>
                  <a:lnTo>
                    <a:pt x="128181" y="1953298"/>
                  </a:lnTo>
                  <a:lnTo>
                    <a:pt x="150139" y="1916303"/>
                  </a:lnTo>
                  <a:lnTo>
                    <a:pt x="169049" y="1877339"/>
                  </a:lnTo>
                  <a:lnTo>
                    <a:pt x="184708" y="1836229"/>
                  </a:lnTo>
                  <a:lnTo>
                    <a:pt x="196938" y="1792833"/>
                  </a:lnTo>
                  <a:lnTo>
                    <a:pt x="205562" y="1746999"/>
                  </a:lnTo>
                  <a:lnTo>
                    <a:pt x="210375" y="1698574"/>
                  </a:lnTo>
                  <a:lnTo>
                    <a:pt x="211201" y="1647405"/>
                  </a:lnTo>
                  <a:lnTo>
                    <a:pt x="207835" y="1593329"/>
                  </a:lnTo>
                  <a:lnTo>
                    <a:pt x="203250" y="1554607"/>
                  </a:lnTo>
                  <a:lnTo>
                    <a:pt x="197256" y="1515097"/>
                  </a:lnTo>
                  <a:lnTo>
                    <a:pt x="190068" y="1474914"/>
                  </a:lnTo>
                  <a:lnTo>
                    <a:pt x="181914" y="1434134"/>
                  </a:lnTo>
                  <a:lnTo>
                    <a:pt x="173024" y="1392859"/>
                  </a:lnTo>
                  <a:lnTo>
                    <a:pt x="163626" y="1351191"/>
                  </a:lnTo>
                  <a:lnTo>
                    <a:pt x="144183" y="1267002"/>
                  </a:lnTo>
                  <a:lnTo>
                    <a:pt x="134581" y="1224686"/>
                  </a:lnTo>
                  <a:lnTo>
                    <a:pt x="125374" y="1182344"/>
                  </a:lnTo>
                  <a:lnTo>
                    <a:pt x="116776" y="1140066"/>
                  </a:lnTo>
                  <a:lnTo>
                    <a:pt x="109016" y="1097940"/>
                  </a:lnTo>
                  <a:lnTo>
                    <a:pt x="102323" y="1056081"/>
                  </a:lnTo>
                  <a:lnTo>
                    <a:pt x="96913" y="1014564"/>
                  </a:lnTo>
                  <a:lnTo>
                    <a:pt x="93027" y="973480"/>
                  </a:lnTo>
                  <a:lnTo>
                    <a:pt x="90868" y="932942"/>
                  </a:lnTo>
                  <a:lnTo>
                    <a:pt x="90665" y="893025"/>
                  </a:lnTo>
                  <a:lnTo>
                    <a:pt x="92671" y="853833"/>
                  </a:lnTo>
                  <a:lnTo>
                    <a:pt x="97078" y="815467"/>
                  </a:lnTo>
                  <a:lnTo>
                    <a:pt x="104114" y="778002"/>
                  </a:lnTo>
                  <a:lnTo>
                    <a:pt x="127025" y="706170"/>
                  </a:lnTo>
                  <a:lnTo>
                    <a:pt x="163195" y="639102"/>
                  </a:lnTo>
                  <a:lnTo>
                    <a:pt x="186817" y="607593"/>
                  </a:lnTo>
                  <a:lnTo>
                    <a:pt x="214426" y="577557"/>
                  </a:lnTo>
                  <a:lnTo>
                    <a:pt x="246240" y="549084"/>
                  </a:lnTo>
                  <a:lnTo>
                    <a:pt x="282511" y="522262"/>
                  </a:lnTo>
                  <a:lnTo>
                    <a:pt x="323443" y="497205"/>
                  </a:lnTo>
                  <a:lnTo>
                    <a:pt x="369252" y="473989"/>
                  </a:lnTo>
                  <a:lnTo>
                    <a:pt x="416852" y="454291"/>
                  </a:lnTo>
                  <a:lnTo>
                    <a:pt x="464108" y="439064"/>
                  </a:lnTo>
                  <a:lnTo>
                    <a:pt x="511073" y="428053"/>
                  </a:lnTo>
                  <a:lnTo>
                    <a:pt x="557745" y="421030"/>
                  </a:lnTo>
                  <a:lnTo>
                    <a:pt x="604177" y="417741"/>
                  </a:lnTo>
                  <a:lnTo>
                    <a:pt x="650392" y="417944"/>
                  </a:lnTo>
                  <a:lnTo>
                    <a:pt x="696417" y="421411"/>
                  </a:lnTo>
                  <a:lnTo>
                    <a:pt x="742276" y="427888"/>
                  </a:lnTo>
                  <a:lnTo>
                    <a:pt x="788009" y="437146"/>
                  </a:lnTo>
                  <a:lnTo>
                    <a:pt x="833628" y="448945"/>
                  </a:lnTo>
                  <a:lnTo>
                    <a:pt x="879182" y="463029"/>
                  </a:lnTo>
                  <a:lnTo>
                    <a:pt x="924674" y="479171"/>
                  </a:lnTo>
                  <a:lnTo>
                    <a:pt x="970165" y="497128"/>
                  </a:lnTo>
                  <a:lnTo>
                    <a:pt x="1025944" y="521106"/>
                  </a:lnTo>
                  <a:lnTo>
                    <a:pt x="1051560" y="532168"/>
                  </a:lnTo>
                  <a:lnTo>
                    <a:pt x="1087983" y="546239"/>
                  </a:lnTo>
                  <a:lnTo>
                    <a:pt x="1124927" y="558863"/>
                  </a:lnTo>
                  <a:lnTo>
                    <a:pt x="1162405" y="570064"/>
                  </a:lnTo>
                  <a:lnTo>
                    <a:pt x="1200277" y="579793"/>
                  </a:lnTo>
                  <a:lnTo>
                    <a:pt x="1238440" y="588022"/>
                  </a:lnTo>
                  <a:lnTo>
                    <a:pt x="1276908" y="594753"/>
                  </a:lnTo>
                  <a:lnTo>
                    <a:pt x="1315656" y="599986"/>
                  </a:lnTo>
                  <a:lnTo>
                    <a:pt x="1354582" y="603707"/>
                  </a:lnTo>
                  <a:lnTo>
                    <a:pt x="1393571" y="605891"/>
                  </a:lnTo>
                  <a:lnTo>
                    <a:pt x="1432610" y="606564"/>
                  </a:lnTo>
                  <a:lnTo>
                    <a:pt x="1471701" y="605701"/>
                  </a:lnTo>
                  <a:lnTo>
                    <a:pt x="1510741" y="603313"/>
                  </a:lnTo>
                  <a:lnTo>
                    <a:pt x="1549590" y="599414"/>
                  </a:lnTo>
                  <a:lnTo>
                    <a:pt x="1588249" y="593991"/>
                  </a:lnTo>
                  <a:lnTo>
                    <a:pt x="1626743" y="587070"/>
                  </a:lnTo>
                  <a:lnTo>
                    <a:pt x="1675269" y="576948"/>
                  </a:lnTo>
                  <a:lnTo>
                    <a:pt x="1723110" y="565188"/>
                  </a:lnTo>
                  <a:lnTo>
                    <a:pt x="1770303" y="551891"/>
                  </a:lnTo>
                  <a:lnTo>
                    <a:pt x="1790420" y="545528"/>
                  </a:lnTo>
                  <a:lnTo>
                    <a:pt x="1816900" y="537159"/>
                  </a:lnTo>
                  <a:lnTo>
                    <a:pt x="1862924" y="521106"/>
                  </a:lnTo>
                  <a:lnTo>
                    <a:pt x="1908441" y="503834"/>
                  </a:lnTo>
                  <a:lnTo>
                    <a:pt x="1953475" y="485444"/>
                  </a:lnTo>
                  <a:lnTo>
                    <a:pt x="1998103" y="466051"/>
                  </a:lnTo>
                  <a:lnTo>
                    <a:pt x="2042337" y="445744"/>
                  </a:lnTo>
                  <a:lnTo>
                    <a:pt x="2086241" y="424649"/>
                  </a:lnTo>
                  <a:lnTo>
                    <a:pt x="2129853" y="402856"/>
                  </a:lnTo>
                  <a:lnTo>
                    <a:pt x="2173224" y="380466"/>
                  </a:lnTo>
                  <a:lnTo>
                    <a:pt x="2216391" y="357606"/>
                  </a:lnTo>
                  <a:lnTo>
                    <a:pt x="2516708" y="192824"/>
                  </a:lnTo>
                  <a:lnTo>
                    <a:pt x="2559875" y="169875"/>
                  </a:lnTo>
                  <a:lnTo>
                    <a:pt x="2603258" y="147383"/>
                  </a:lnTo>
                  <a:lnTo>
                    <a:pt x="2646883" y="125463"/>
                  </a:lnTo>
                  <a:lnTo>
                    <a:pt x="2690812" y="104228"/>
                  </a:lnTo>
                  <a:lnTo>
                    <a:pt x="2735072" y="83756"/>
                  </a:lnTo>
                  <a:lnTo>
                    <a:pt x="2774023" y="66675"/>
                  </a:lnTo>
                  <a:lnTo>
                    <a:pt x="2774023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bIns="0" lIns="0" rIns="0" rtlCol="0" tIns="0" wrap="square"/>
            <a:p/>
          </p:txBody>
        </p:sp>
      </p:grpSp>
      <p:pic>
        <p:nvPicPr>
          <p:cNvPr id="2097182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6807579" cy="4893949"/>
          </a:xfrm>
          <a:prstGeom prst="rect"/>
        </p:spPr>
      </p:pic>
      <p:grpSp>
        <p:nvGrpSpPr>
          <p:cNvPr id="57" name="object 6"/>
          <p:cNvGrpSpPr/>
          <p:nvPr/>
        </p:nvGrpSpPr>
        <p:grpSpPr>
          <a:xfrm>
            <a:off x="6179466" y="5732865"/>
            <a:ext cx="1215390" cy="2293620"/>
            <a:chOff x="6179466" y="5732865"/>
            <a:chExt cx="1215390" cy="2293620"/>
          </a:xfrm>
        </p:grpSpPr>
        <p:sp>
          <p:nvSpPr>
            <p:cNvPr id="1048612" name="object 7"/>
            <p:cNvSpPr/>
            <p:nvPr/>
          </p:nvSpPr>
          <p:spPr>
            <a:xfrm>
              <a:off x="6179481" y="5732865"/>
              <a:ext cx="870585" cy="1133475"/>
            </a:xfrm>
            <a:custGeom>
              <a:avLst/>
              <a:ahLst/>
              <a:rect l="l" t="t" r="r" b="b"/>
              <a:pathLst>
                <a:path w="870584" h="1133475">
                  <a:moveTo>
                    <a:pt x="869976" y="1132863"/>
                  </a:moveTo>
                  <a:lnTo>
                    <a:pt x="755425" y="1132863"/>
                  </a:lnTo>
                  <a:lnTo>
                    <a:pt x="0" y="0"/>
                  </a:lnTo>
                  <a:lnTo>
                    <a:pt x="123010" y="0"/>
                  </a:lnTo>
                  <a:lnTo>
                    <a:pt x="869976" y="113286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3" name="object 8"/>
            <p:cNvSpPr/>
            <p:nvPr/>
          </p:nvSpPr>
          <p:spPr>
            <a:xfrm>
              <a:off x="6934907" y="6865729"/>
              <a:ext cx="114935" cy="541655"/>
            </a:xfrm>
            <a:custGeom>
              <a:avLst/>
              <a:ahLst/>
              <a:rect l="l" t="t" r="r" b="b"/>
              <a:pathLst>
                <a:path w="114934" h="541654">
                  <a:moveTo>
                    <a:pt x="0" y="541049"/>
                  </a:moveTo>
                  <a:lnTo>
                    <a:pt x="0" y="0"/>
                  </a:lnTo>
                  <a:lnTo>
                    <a:pt x="114550" y="0"/>
                  </a:lnTo>
                  <a:lnTo>
                    <a:pt x="114550" y="539915"/>
                  </a:lnTo>
                  <a:lnTo>
                    <a:pt x="0" y="54104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4" name="object 9"/>
            <p:cNvSpPr/>
            <p:nvPr/>
          </p:nvSpPr>
          <p:spPr>
            <a:xfrm>
              <a:off x="6934892" y="7405644"/>
              <a:ext cx="459740" cy="416559"/>
            </a:xfrm>
            <a:custGeom>
              <a:avLst/>
              <a:ahLst/>
              <a:rect l="l" t="t" r="r" b="b"/>
              <a:pathLst>
                <a:path w="459740" h="416559">
                  <a:moveTo>
                    <a:pt x="346456" y="416303"/>
                  </a:moveTo>
                  <a:lnTo>
                    <a:pt x="0" y="1149"/>
                  </a:lnTo>
                  <a:lnTo>
                    <a:pt x="114565" y="0"/>
                  </a:lnTo>
                  <a:lnTo>
                    <a:pt x="459455" y="388086"/>
                  </a:lnTo>
                  <a:lnTo>
                    <a:pt x="346456" y="41630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5" name="object 10"/>
            <p:cNvSpPr/>
            <p:nvPr/>
          </p:nvSpPr>
          <p:spPr>
            <a:xfrm>
              <a:off x="7281349" y="7793731"/>
              <a:ext cx="113030" cy="233045"/>
            </a:xfrm>
            <a:custGeom>
              <a:avLst/>
              <a:ahLst/>
              <a:rect l="l" t="t" r="r" b="b"/>
              <a:pathLst>
                <a:path w="113029" h="233045">
                  <a:moveTo>
                    <a:pt x="95707" y="232600"/>
                  </a:moveTo>
                  <a:lnTo>
                    <a:pt x="0" y="232600"/>
                  </a:lnTo>
                  <a:lnTo>
                    <a:pt x="0" y="28217"/>
                  </a:lnTo>
                  <a:lnTo>
                    <a:pt x="112999" y="0"/>
                  </a:lnTo>
                  <a:lnTo>
                    <a:pt x="112999" y="28217"/>
                  </a:lnTo>
                  <a:lnTo>
                    <a:pt x="95707" y="23260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6" name="object 11"/>
            <p:cNvSpPr/>
            <p:nvPr/>
          </p:nvSpPr>
          <p:spPr>
            <a:xfrm>
              <a:off x="6179466" y="5732865"/>
              <a:ext cx="1102360" cy="2293620"/>
            </a:xfrm>
            <a:custGeom>
              <a:avLst/>
              <a:ahLst/>
              <a:rect l="l" t="t" r="r" b="b"/>
              <a:pathLst>
                <a:path w="1102359" h="2293620">
                  <a:moveTo>
                    <a:pt x="1101896" y="2293451"/>
                  </a:moveTo>
                  <a:lnTo>
                    <a:pt x="0" y="1261056"/>
                  </a:lnTo>
                  <a:lnTo>
                    <a:pt x="0" y="0"/>
                  </a:lnTo>
                  <a:lnTo>
                    <a:pt x="755410" y="1132863"/>
                  </a:lnTo>
                  <a:lnTo>
                    <a:pt x="755410" y="1673927"/>
                  </a:lnTo>
                  <a:lnTo>
                    <a:pt x="1101896" y="2089082"/>
                  </a:lnTo>
                  <a:lnTo>
                    <a:pt x="1101896" y="2293451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58" name="object 12"/>
          <p:cNvGrpSpPr/>
          <p:nvPr/>
        </p:nvGrpSpPr>
        <p:grpSpPr>
          <a:xfrm>
            <a:off x="1519434" y="1094256"/>
            <a:ext cx="5889625" cy="7112000"/>
            <a:chOff x="1519434" y="1094256"/>
            <a:chExt cx="5889625" cy="7112000"/>
          </a:xfrm>
        </p:grpSpPr>
        <p:sp>
          <p:nvSpPr>
            <p:cNvPr id="1048617" name="object 13"/>
            <p:cNvSpPr/>
            <p:nvPr/>
          </p:nvSpPr>
          <p:spPr>
            <a:xfrm>
              <a:off x="4371274" y="4284719"/>
              <a:ext cx="973455" cy="2850515"/>
            </a:xfrm>
            <a:custGeom>
              <a:avLst/>
              <a:ahLst/>
              <a:rect l="l" t="t" r="r" b="b"/>
              <a:pathLst>
                <a:path w="973454" h="2850515">
                  <a:moveTo>
                    <a:pt x="0" y="2850512"/>
                  </a:moveTo>
                  <a:lnTo>
                    <a:pt x="0" y="298301"/>
                  </a:lnTo>
                  <a:lnTo>
                    <a:pt x="537588" y="0"/>
                  </a:lnTo>
                  <a:lnTo>
                    <a:pt x="972829" y="616076"/>
                  </a:lnTo>
                  <a:lnTo>
                    <a:pt x="852729" y="2570430"/>
                  </a:lnTo>
                  <a:lnTo>
                    <a:pt x="539080" y="2717812"/>
                  </a:lnTo>
                  <a:lnTo>
                    <a:pt x="0" y="2850512"/>
                  </a:lnTo>
                  <a:close/>
                </a:path>
              </a:pathLst>
            </a:custGeom>
            <a:solidFill>
              <a:srgbClr val="A55C0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8" name="object 14"/>
            <p:cNvSpPr/>
            <p:nvPr/>
          </p:nvSpPr>
          <p:spPr>
            <a:xfrm>
              <a:off x="4494263" y="4284750"/>
              <a:ext cx="2317115" cy="2757805"/>
            </a:xfrm>
            <a:custGeom>
              <a:avLst/>
              <a:ahLst/>
              <a:rect l="l" t="t" r="r" b="b"/>
              <a:pathLst>
                <a:path w="2317115" h="2757804">
                  <a:moveTo>
                    <a:pt x="30734" y="1093165"/>
                  </a:moveTo>
                  <a:lnTo>
                    <a:pt x="0" y="1107274"/>
                  </a:lnTo>
                  <a:lnTo>
                    <a:pt x="0" y="1296898"/>
                  </a:lnTo>
                  <a:lnTo>
                    <a:pt x="30734" y="1283271"/>
                  </a:lnTo>
                  <a:lnTo>
                    <a:pt x="30734" y="1093165"/>
                  </a:lnTo>
                  <a:close/>
                </a:path>
                <a:path w="2317115" h="2757804">
                  <a:moveTo>
                    <a:pt x="307454" y="966025"/>
                  </a:moveTo>
                  <a:lnTo>
                    <a:pt x="276720" y="980109"/>
                  </a:lnTo>
                  <a:lnTo>
                    <a:pt x="276720" y="1174356"/>
                  </a:lnTo>
                  <a:lnTo>
                    <a:pt x="307454" y="1160716"/>
                  </a:lnTo>
                  <a:lnTo>
                    <a:pt x="307454" y="966025"/>
                  </a:lnTo>
                  <a:close/>
                </a:path>
                <a:path w="2317115" h="2757804">
                  <a:moveTo>
                    <a:pt x="2316746" y="205333"/>
                  </a:moveTo>
                  <a:lnTo>
                    <a:pt x="416102" y="0"/>
                  </a:lnTo>
                  <a:lnTo>
                    <a:pt x="416102" y="2717787"/>
                  </a:lnTo>
                  <a:lnTo>
                    <a:pt x="2316746" y="2757551"/>
                  </a:lnTo>
                  <a:lnTo>
                    <a:pt x="2316746" y="205333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9" name="object 15"/>
            <p:cNvSpPr/>
            <p:nvPr/>
          </p:nvSpPr>
          <p:spPr>
            <a:xfrm>
              <a:off x="4371238" y="5201576"/>
              <a:ext cx="537845" cy="434975"/>
            </a:xfrm>
            <a:custGeom>
              <a:avLst/>
              <a:ahLst/>
              <a:rect l="l" t="t" r="r" b="b"/>
              <a:pathLst>
                <a:path w="537845" h="434975">
                  <a:moveTo>
                    <a:pt x="123012" y="190449"/>
                  </a:moveTo>
                  <a:lnTo>
                    <a:pt x="0" y="246913"/>
                  </a:lnTo>
                  <a:lnTo>
                    <a:pt x="0" y="434530"/>
                  </a:lnTo>
                  <a:lnTo>
                    <a:pt x="123012" y="380072"/>
                  </a:lnTo>
                  <a:lnTo>
                    <a:pt x="123012" y="190449"/>
                  </a:lnTo>
                  <a:close/>
                </a:path>
                <a:path w="537845" h="434975">
                  <a:moveTo>
                    <a:pt x="399732" y="63309"/>
                  </a:moveTo>
                  <a:lnTo>
                    <a:pt x="153771" y="176301"/>
                  </a:lnTo>
                  <a:lnTo>
                    <a:pt x="153771" y="366445"/>
                  </a:lnTo>
                  <a:lnTo>
                    <a:pt x="399732" y="257543"/>
                  </a:lnTo>
                  <a:lnTo>
                    <a:pt x="399732" y="63309"/>
                  </a:lnTo>
                  <a:close/>
                </a:path>
                <a:path w="537845" h="434975">
                  <a:moveTo>
                    <a:pt x="537616" y="0"/>
                  </a:moveTo>
                  <a:lnTo>
                    <a:pt x="430453" y="49250"/>
                  </a:lnTo>
                  <a:lnTo>
                    <a:pt x="430453" y="243916"/>
                  </a:lnTo>
                  <a:lnTo>
                    <a:pt x="537616" y="196481"/>
                  </a:lnTo>
                  <a:lnTo>
                    <a:pt x="537616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0" name="object 16"/>
            <p:cNvSpPr/>
            <p:nvPr/>
          </p:nvSpPr>
          <p:spPr>
            <a:xfrm>
              <a:off x="4494263" y="5702667"/>
              <a:ext cx="307975" cy="312420"/>
            </a:xfrm>
            <a:custGeom>
              <a:avLst/>
              <a:ahLst/>
              <a:rect l="l" t="t" r="r" b="b"/>
              <a:pathLst>
                <a:path w="307975" h="312420">
                  <a:moveTo>
                    <a:pt x="30734" y="110248"/>
                  </a:moveTo>
                  <a:lnTo>
                    <a:pt x="0" y="122516"/>
                  </a:lnTo>
                  <a:lnTo>
                    <a:pt x="0" y="312140"/>
                  </a:lnTo>
                  <a:lnTo>
                    <a:pt x="30734" y="300393"/>
                  </a:lnTo>
                  <a:lnTo>
                    <a:pt x="30734" y="110248"/>
                  </a:lnTo>
                  <a:close/>
                </a:path>
                <a:path w="307975" h="312420">
                  <a:moveTo>
                    <a:pt x="307454" y="0"/>
                  </a:moveTo>
                  <a:lnTo>
                    <a:pt x="276720" y="12255"/>
                  </a:lnTo>
                  <a:lnTo>
                    <a:pt x="276720" y="206476"/>
                  </a:lnTo>
                  <a:lnTo>
                    <a:pt x="307454" y="194703"/>
                  </a:lnTo>
                  <a:lnTo>
                    <a:pt x="307454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1" name="object 17"/>
            <p:cNvSpPr/>
            <p:nvPr/>
          </p:nvSpPr>
          <p:spPr>
            <a:xfrm>
              <a:off x="4371238" y="5660008"/>
              <a:ext cx="537845" cy="401955"/>
            </a:xfrm>
            <a:custGeom>
              <a:avLst/>
              <a:ahLst/>
              <a:rect l="l" t="t" r="r" b="b"/>
              <a:pathLst>
                <a:path w="537845" h="401954">
                  <a:moveTo>
                    <a:pt x="123012" y="165201"/>
                  </a:moveTo>
                  <a:lnTo>
                    <a:pt x="0" y="214172"/>
                  </a:lnTo>
                  <a:lnTo>
                    <a:pt x="0" y="401789"/>
                  </a:lnTo>
                  <a:lnTo>
                    <a:pt x="123012" y="354812"/>
                  </a:lnTo>
                  <a:lnTo>
                    <a:pt x="123012" y="165201"/>
                  </a:lnTo>
                  <a:close/>
                </a:path>
                <a:path w="537845" h="401954">
                  <a:moveTo>
                    <a:pt x="399732" y="54902"/>
                  </a:moveTo>
                  <a:lnTo>
                    <a:pt x="153771" y="152920"/>
                  </a:lnTo>
                  <a:lnTo>
                    <a:pt x="153771" y="343052"/>
                  </a:lnTo>
                  <a:lnTo>
                    <a:pt x="399732" y="249135"/>
                  </a:lnTo>
                  <a:lnTo>
                    <a:pt x="399732" y="54902"/>
                  </a:lnTo>
                  <a:close/>
                </a:path>
                <a:path w="537845" h="401954">
                  <a:moveTo>
                    <a:pt x="537616" y="0"/>
                  </a:moveTo>
                  <a:lnTo>
                    <a:pt x="430453" y="42672"/>
                  </a:lnTo>
                  <a:lnTo>
                    <a:pt x="430453" y="237388"/>
                  </a:lnTo>
                  <a:lnTo>
                    <a:pt x="537616" y="196481"/>
                  </a:lnTo>
                  <a:lnTo>
                    <a:pt x="537616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2" name="object 18"/>
            <p:cNvSpPr/>
            <p:nvPr/>
          </p:nvSpPr>
          <p:spPr>
            <a:xfrm>
              <a:off x="4494263" y="6155829"/>
              <a:ext cx="307975" cy="297180"/>
            </a:xfrm>
            <a:custGeom>
              <a:avLst/>
              <a:ahLst/>
              <a:rect l="l" t="t" r="r" b="b"/>
              <a:pathLst>
                <a:path w="307975" h="297179">
                  <a:moveTo>
                    <a:pt x="30734" y="96558"/>
                  </a:moveTo>
                  <a:lnTo>
                    <a:pt x="0" y="107289"/>
                  </a:lnTo>
                  <a:lnTo>
                    <a:pt x="0" y="296913"/>
                  </a:lnTo>
                  <a:lnTo>
                    <a:pt x="30734" y="286740"/>
                  </a:lnTo>
                  <a:lnTo>
                    <a:pt x="30734" y="96558"/>
                  </a:lnTo>
                  <a:close/>
                </a:path>
                <a:path w="307975" h="297179">
                  <a:moveTo>
                    <a:pt x="307454" y="0"/>
                  </a:moveTo>
                  <a:lnTo>
                    <a:pt x="276720" y="10731"/>
                  </a:lnTo>
                  <a:lnTo>
                    <a:pt x="276720" y="204876"/>
                  </a:lnTo>
                  <a:lnTo>
                    <a:pt x="307454" y="194640"/>
                  </a:lnTo>
                  <a:lnTo>
                    <a:pt x="307454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3" name="object 19"/>
            <p:cNvSpPr/>
            <p:nvPr/>
          </p:nvSpPr>
          <p:spPr>
            <a:xfrm>
              <a:off x="4371238" y="6118402"/>
              <a:ext cx="537845" cy="375285"/>
            </a:xfrm>
            <a:custGeom>
              <a:avLst/>
              <a:ahLst/>
              <a:rect l="l" t="t" r="r" b="b"/>
              <a:pathLst>
                <a:path w="537845" h="375285">
                  <a:moveTo>
                    <a:pt x="123012" y="144729"/>
                  </a:moveTo>
                  <a:lnTo>
                    <a:pt x="0" y="187667"/>
                  </a:lnTo>
                  <a:lnTo>
                    <a:pt x="0" y="375272"/>
                  </a:lnTo>
                  <a:lnTo>
                    <a:pt x="123012" y="334391"/>
                  </a:lnTo>
                  <a:lnTo>
                    <a:pt x="123012" y="144729"/>
                  </a:lnTo>
                  <a:close/>
                </a:path>
                <a:path w="537845" h="375285">
                  <a:moveTo>
                    <a:pt x="399732" y="48171"/>
                  </a:moveTo>
                  <a:lnTo>
                    <a:pt x="153771" y="133985"/>
                  </a:lnTo>
                  <a:lnTo>
                    <a:pt x="153771" y="324167"/>
                  </a:lnTo>
                  <a:lnTo>
                    <a:pt x="399732" y="242303"/>
                  </a:lnTo>
                  <a:lnTo>
                    <a:pt x="399732" y="48171"/>
                  </a:lnTo>
                  <a:close/>
                </a:path>
                <a:path w="537845" h="375285">
                  <a:moveTo>
                    <a:pt x="537616" y="0"/>
                  </a:moveTo>
                  <a:lnTo>
                    <a:pt x="430453" y="37426"/>
                  </a:lnTo>
                  <a:lnTo>
                    <a:pt x="430453" y="232117"/>
                  </a:lnTo>
                  <a:lnTo>
                    <a:pt x="537616" y="196469"/>
                  </a:lnTo>
                  <a:lnTo>
                    <a:pt x="537616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4" name="object 20"/>
            <p:cNvSpPr/>
            <p:nvPr/>
          </p:nvSpPr>
          <p:spPr>
            <a:xfrm>
              <a:off x="4494263" y="6607682"/>
              <a:ext cx="307975" cy="278765"/>
            </a:xfrm>
            <a:custGeom>
              <a:avLst/>
              <a:ahLst/>
              <a:rect l="l" t="t" r="r" b="b"/>
              <a:pathLst>
                <a:path w="307975" h="278765">
                  <a:moveTo>
                    <a:pt x="30734" y="79781"/>
                  </a:moveTo>
                  <a:lnTo>
                    <a:pt x="0" y="88633"/>
                  </a:lnTo>
                  <a:lnTo>
                    <a:pt x="0" y="278257"/>
                  </a:lnTo>
                  <a:lnTo>
                    <a:pt x="30734" y="269887"/>
                  </a:lnTo>
                  <a:lnTo>
                    <a:pt x="30734" y="79781"/>
                  </a:lnTo>
                  <a:close/>
                </a:path>
                <a:path w="307975" h="278765">
                  <a:moveTo>
                    <a:pt x="307454" y="0"/>
                  </a:moveTo>
                  <a:lnTo>
                    <a:pt x="276720" y="8839"/>
                  </a:lnTo>
                  <a:lnTo>
                    <a:pt x="276720" y="203085"/>
                  </a:lnTo>
                  <a:lnTo>
                    <a:pt x="307454" y="194741"/>
                  </a:lnTo>
                  <a:lnTo>
                    <a:pt x="307454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5" name="object 21"/>
            <p:cNvSpPr/>
            <p:nvPr/>
          </p:nvSpPr>
          <p:spPr>
            <a:xfrm>
              <a:off x="4371238" y="6576834"/>
              <a:ext cx="537845" cy="342900"/>
            </a:xfrm>
            <a:custGeom>
              <a:avLst/>
              <a:ahLst/>
              <a:rect l="l" t="t" r="r" b="b"/>
              <a:pathLst>
                <a:path w="537845" h="342900">
                  <a:moveTo>
                    <a:pt x="123012" y="119507"/>
                  </a:moveTo>
                  <a:lnTo>
                    <a:pt x="0" y="154952"/>
                  </a:lnTo>
                  <a:lnTo>
                    <a:pt x="0" y="342519"/>
                  </a:lnTo>
                  <a:lnTo>
                    <a:pt x="123012" y="309118"/>
                  </a:lnTo>
                  <a:lnTo>
                    <a:pt x="123012" y="119507"/>
                  </a:lnTo>
                  <a:close/>
                </a:path>
                <a:path w="537845" h="342900">
                  <a:moveTo>
                    <a:pt x="399732" y="39725"/>
                  </a:moveTo>
                  <a:lnTo>
                    <a:pt x="153771" y="110642"/>
                  </a:lnTo>
                  <a:lnTo>
                    <a:pt x="153771" y="300736"/>
                  </a:lnTo>
                  <a:lnTo>
                    <a:pt x="399732" y="233946"/>
                  </a:lnTo>
                  <a:lnTo>
                    <a:pt x="399732" y="39725"/>
                  </a:lnTo>
                  <a:close/>
                </a:path>
                <a:path w="537845" h="342900">
                  <a:moveTo>
                    <a:pt x="537616" y="0"/>
                  </a:moveTo>
                  <a:lnTo>
                    <a:pt x="430453" y="30873"/>
                  </a:lnTo>
                  <a:lnTo>
                    <a:pt x="430453" y="225590"/>
                  </a:lnTo>
                  <a:lnTo>
                    <a:pt x="537616" y="196456"/>
                  </a:lnTo>
                  <a:lnTo>
                    <a:pt x="537616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6" name="object 22"/>
            <p:cNvSpPr/>
            <p:nvPr/>
          </p:nvSpPr>
          <p:spPr>
            <a:xfrm>
              <a:off x="4371251" y="6872350"/>
              <a:ext cx="294005" cy="262890"/>
            </a:xfrm>
            <a:custGeom>
              <a:avLst/>
              <a:ahLst/>
              <a:rect l="l" t="t" r="r" b="b"/>
              <a:pathLst>
                <a:path w="294004" h="262890">
                  <a:moveTo>
                    <a:pt x="8509" y="77444"/>
                  </a:moveTo>
                  <a:lnTo>
                    <a:pt x="0" y="79756"/>
                  </a:lnTo>
                  <a:lnTo>
                    <a:pt x="0" y="262890"/>
                  </a:lnTo>
                  <a:lnTo>
                    <a:pt x="8509" y="260769"/>
                  </a:lnTo>
                  <a:lnTo>
                    <a:pt x="8509" y="77444"/>
                  </a:lnTo>
                  <a:close/>
                </a:path>
                <a:path w="294004" h="262890">
                  <a:moveTo>
                    <a:pt x="293687" y="0"/>
                  </a:moveTo>
                  <a:lnTo>
                    <a:pt x="261975" y="8572"/>
                  </a:lnTo>
                  <a:lnTo>
                    <a:pt x="261975" y="198221"/>
                  </a:lnTo>
                  <a:lnTo>
                    <a:pt x="293687" y="190385"/>
                  </a:lnTo>
                  <a:lnTo>
                    <a:pt x="293687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7" name="object 23"/>
            <p:cNvSpPr/>
            <p:nvPr/>
          </p:nvSpPr>
          <p:spPr>
            <a:xfrm>
              <a:off x="4379772" y="6806081"/>
              <a:ext cx="529590" cy="327660"/>
            </a:xfrm>
            <a:custGeom>
              <a:avLst/>
              <a:ahLst/>
              <a:rect l="l" t="t" r="r" b="b"/>
              <a:pathLst>
                <a:path w="529589" h="327659">
                  <a:moveTo>
                    <a:pt x="253479" y="74841"/>
                  </a:moveTo>
                  <a:lnTo>
                    <a:pt x="0" y="143662"/>
                  </a:lnTo>
                  <a:lnTo>
                    <a:pt x="0" y="327037"/>
                  </a:lnTo>
                  <a:lnTo>
                    <a:pt x="253479" y="264464"/>
                  </a:lnTo>
                  <a:lnTo>
                    <a:pt x="253479" y="74841"/>
                  </a:lnTo>
                  <a:close/>
                </a:path>
                <a:path w="529589" h="327659">
                  <a:moveTo>
                    <a:pt x="529082" y="0"/>
                  </a:moveTo>
                  <a:lnTo>
                    <a:pt x="285140" y="66268"/>
                  </a:lnTo>
                  <a:lnTo>
                    <a:pt x="285140" y="256667"/>
                  </a:lnTo>
                  <a:lnTo>
                    <a:pt x="529082" y="196430"/>
                  </a:lnTo>
                  <a:lnTo>
                    <a:pt x="529082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8" name="object 24"/>
            <p:cNvSpPr/>
            <p:nvPr/>
          </p:nvSpPr>
          <p:spPr>
            <a:xfrm>
              <a:off x="4371251" y="6428752"/>
              <a:ext cx="294005" cy="281305"/>
            </a:xfrm>
            <a:custGeom>
              <a:avLst/>
              <a:ahLst/>
              <a:rect l="l" t="t" r="r" b="b"/>
              <a:pathLst>
                <a:path w="294004" h="281304">
                  <a:moveTo>
                    <a:pt x="8509" y="94843"/>
                  </a:moveTo>
                  <a:lnTo>
                    <a:pt x="0" y="97675"/>
                  </a:lnTo>
                  <a:lnTo>
                    <a:pt x="0" y="280771"/>
                  </a:lnTo>
                  <a:lnTo>
                    <a:pt x="8509" y="278168"/>
                  </a:lnTo>
                  <a:lnTo>
                    <a:pt x="8509" y="94843"/>
                  </a:lnTo>
                  <a:close/>
                </a:path>
                <a:path w="294004" h="281304">
                  <a:moveTo>
                    <a:pt x="293687" y="0"/>
                  </a:moveTo>
                  <a:lnTo>
                    <a:pt x="261975" y="10566"/>
                  </a:lnTo>
                  <a:lnTo>
                    <a:pt x="261975" y="200164"/>
                  </a:lnTo>
                  <a:lnTo>
                    <a:pt x="293687" y="190385"/>
                  </a:lnTo>
                  <a:lnTo>
                    <a:pt x="293687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9" name="object 25"/>
            <p:cNvSpPr/>
            <p:nvPr/>
          </p:nvSpPr>
          <p:spPr>
            <a:xfrm>
              <a:off x="4379772" y="6347701"/>
              <a:ext cx="529590" cy="359410"/>
            </a:xfrm>
            <a:custGeom>
              <a:avLst/>
              <a:ahLst/>
              <a:rect l="l" t="t" r="r" b="b"/>
              <a:pathLst>
                <a:path w="529589" h="359409">
                  <a:moveTo>
                    <a:pt x="253479" y="91605"/>
                  </a:moveTo>
                  <a:lnTo>
                    <a:pt x="0" y="175844"/>
                  </a:lnTo>
                  <a:lnTo>
                    <a:pt x="0" y="359232"/>
                  </a:lnTo>
                  <a:lnTo>
                    <a:pt x="253479" y="281216"/>
                  </a:lnTo>
                  <a:lnTo>
                    <a:pt x="253479" y="91605"/>
                  </a:lnTo>
                  <a:close/>
                </a:path>
                <a:path w="529589" h="359409">
                  <a:moveTo>
                    <a:pt x="529082" y="0"/>
                  </a:moveTo>
                  <a:lnTo>
                    <a:pt x="285140" y="81089"/>
                  </a:lnTo>
                  <a:lnTo>
                    <a:pt x="285140" y="271462"/>
                  </a:lnTo>
                  <a:lnTo>
                    <a:pt x="529082" y="196430"/>
                  </a:lnTo>
                  <a:lnTo>
                    <a:pt x="529082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0" name="object 26"/>
            <p:cNvSpPr/>
            <p:nvPr/>
          </p:nvSpPr>
          <p:spPr>
            <a:xfrm>
              <a:off x="4371251" y="4645316"/>
              <a:ext cx="294005" cy="1632585"/>
            </a:xfrm>
            <a:custGeom>
              <a:avLst/>
              <a:ahLst/>
              <a:rect l="l" t="t" r="r" b="b"/>
              <a:pathLst>
                <a:path w="294004" h="1632585">
                  <a:moveTo>
                    <a:pt x="8509" y="1445933"/>
                  </a:moveTo>
                  <a:lnTo>
                    <a:pt x="0" y="1449197"/>
                  </a:lnTo>
                  <a:lnTo>
                    <a:pt x="0" y="1632356"/>
                  </a:lnTo>
                  <a:lnTo>
                    <a:pt x="8509" y="1629321"/>
                  </a:lnTo>
                  <a:lnTo>
                    <a:pt x="8509" y="1445933"/>
                  </a:lnTo>
                  <a:close/>
                </a:path>
                <a:path w="294004" h="1632585">
                  <a:moveTo>
                    <a:pt x="8509" y="1019746"/>
                  </a:moveTo>
                  <a:lnTo>
                    <a:pt x="0" y="1023480"/>
                  </a:lnTo>
                  <a:lnTo>
                    <a:pt x="0" y="1206614"/>
                  </a:lnTo>
                  <a:lnTo>
                    <a:pt x="8509" y="1203121"/>
                  </a:lnTo>
                  <a:lnTo>
                    <a:pt x="8509" y="1019746"/>
                  </a:lnTo>
                  <a:close/>
                </a:path>
                <a:path w="294004" h="1632585">
                  <a:moveTo>
                    <a:pt x="8509" y="579666"/>
                  </a:moveTo>
                  <a:lnTo>
                    <a:pt x="0" y="583704"/>
                  </a:lnTo>
                  <a:lnTo>
                    <a:pt x="0" y="766851"/>
                  </a:lnTo>
                  <a:lnTo>
                    <a:pt x="8509" y="762990"/>
                  </a:lnTo>
                  <a:lnTo>
                    <a:pt x="8509" y="579666"/>
                  </a:lnTo>
                  <a:close/>
                </a:path>
                <a:path w="294004" h="1632585">
                  <a:moveTo>
                    <a:pt x="8509" y="153466"/>
                  </a:moveTo>
                  <a:lnTo>
                    <a:pt x="0" y="158026"/>
                  </a:lnTo>
                  <a:lnTo>
                    <a:pt x="0" y="341172"/>
                  </a:lnTo>
                  <a:lnTo>
                    <a:pt x="8509" y="336791"/>
                  </a:lnTo>
                  <a:lnTo>
                    <a:pt x="8509" y="153466"/>
                  </a:lnTo>
                  <a:close/>
                </a:path>
                <a:path w="294004" h="1632585">
                  <a:moveTo>
                    <a:pt x="293687" y="1337094"/>
                  </a:moveTo>
                  <a:lnTo>
                    <a:pt x="261975" y="1349159"/>
                  </a:lnTo>
                  <a:lnTo>
                    <a:pt x="261975" y="1538782"/>
                  </a:lnTo>
                  <a:lnTo>
                    <a:pt x="293687" y="1527467"/>
                  </a:lnTo>
                  <a:lnTo>
                    <a:pt x="293687" y="1337094"/>
                  </a:lnTo>
                  <a:close/>
                </a:path>
                <a:path w="294004" h="1632585">
                  <a:moveTo>
                    <a:pt x="293687" y="893495"/>
                  </a:moveTo>
                  <a:lnTo>
                    <a:pt x="261975" y="907503"/>
                  </a:lnTo>
                  <a:lnTo>
                    <a:pt x="261975" y="1097153"/>
                  </a:lnTo>
                  <a:lnTo>
                    <a:pt x="293687" y="1083881"/>
                  </a:lnTo>
                  <a:lnTo>
                    <a:pt x="293687" y="893495"/>
                  </a:lnTo>
                  <a:close/>
                </a:path>
                <a:path w="294004" h="1632585">
                  <a:moveTo>
                    <a:pt x="293687" y="443496"/>
                  </a:moveTo>
                  <a:lnTo>
                    <a:pt x="261975" y="458622"/>
                  </a:lnTo>
                  <a:lnTo>
                    <a:pt x="261975" y="648258"/>
                  </a:lnTo>
                  <a:lnTo>
                    <a:pt x="293687" y="633920"/>
                  </a:lnTo>
                  <a:lnTo>
                    <a:pt x="293687" y="443496"/>
                  </a:lnTo>
                  <a:close/>
                </a:path>
                <a:path w="294004" h="1632585">
                  <a:moveTo>
                    <a:pt x="293687" y="0"/>
                  </a:moveTo>
                  <a:lnTo>
                    <a:pt x="261975" y="17005"/>
                  </a:lnTo>
                  <a:lnTo>
                    <a:pt x="261975" y="206641"/>
                  </a:lnTo>
                  <a:lnTo>
                    <a:pt x="293687" y="190373"/>
                  </a:lnTo>
                  <a:lnTo>
                    <a:pt x="293687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1" name="object 27"/>
            <p:cNvSpPr/>
            <p:nvPr/>
          </p:nvSpPr>
          <p:spPr>
            <a:xfrm>
              <a:off x="4379772" y="4355032"/>
              <a:ext cx="1885950" cy="1919605"/>
            </a:xfrm>
            <a:custGeom>
              <a:avLst/>
              <a:ahLst/>
              <a:rect l="l" t="t" r="r" b="b"/>
              <a:pathLst>
                <a:path w="1885950" h="1919604">
                  <a:moveTo>
                    <a:pt x="253479" y="1639417"/>
                  </a:moveTo>
                  <a:lnTo>
                    <a:pt x="0" y="1736229"/>
                  </a:lnTo>
                  <a:lnTo>
                    <a:pt x="0" y="1919579"/>
                  </a:lnTo>
                  <a:lnTo>
                    <a:pt x="253479" y="1829079"/>
                  </a:lnTo>
                  <a:lnTo>
                    <a:pt x="253479" y="1639417"/>
                  </a:lnTo>
                  <a:close/>
                </a:path>
                <a:path w="1885950" h="1919604">
                  <a:moveTo>
                    <a:pt x="253479" y="1197813"/>
                  </a:moveTo>
                  <a:lnTo>
                    <a:pt x="0" y="1310030"/>
                  </a:lnTo>
                  <a:lnTo>
                    <a:pt x="0" y="1493380"/>
                  </a:lnTo>
                  <a:lnTo>
                    <a:pt x="253479" y="1387424"/>
                  </a:lnTo>
                  <a:lnTo>
                    <a:pt x="253479" y="1197813"/>
                  </a:lnTo>
                  <a:close/>
                </a:path>
                <a:path w="1885950" h="1919604">
                  <a:moveTo>
                    <a:pt x="253479" y="748919"/>
                  </a:moveTo>
                  <a:lnTo>
                    <a:pt x="0" y="869937"/>
                  </a:lnTo>
                  <a:lnTo>
                    <a:pt x="0" y="1053274"/>
                  </a:lnTo>
                  <a:lnTo>
                    <a:pt x="253479" y="938517"/>
                  </a:lnTo>
                  <a:lnTo>
                    <a:pt x="253479" y="748919"/>
                  </a:lnTo>
                  <a:close/>
                </a:path>
                <a:path w="1885950" h="1919604">
                  <a:moveTo>
                    <a:pt x="253479" y="307263"/>
                  </a:moveTo>
                  <a:lnTo>
                    <a:pt x="0" y="443738"/>
                  </a:lnTo>
                  <a:lnTo>
                    <a:pt x="0" y="627075"/>
                  </a:lnTo>
                  <a:lnTo>
                    <a:pt x="253479" y="496900"/>
                  </a:lnTo>
                  <a:lnTo>
                    <a:pt x="253479" y="307263"/>
                  </a:lnTo>
                  <a:close/>
                </a:path>
                <a:path w="1885950" h="1919604">
                  <a:moveTo>
                    <a:pt x="529082" y="1534185"/>
                  </a:moveTo>
                  <a:lnTo>
                    <a:pt x="285140" y="1627378"/>
                  </a:lnTo>
                  <a:lnTo>
                    <a:pt x="285140" y="1817751"/>
                  </a:lnTo>
                  <a:lnTo>
                    <a:pt x="529082" y="1730667"/>
                  </a:lnTo>
                  <a:lnTo>
                    <a:pt x="529082" y="1534185"/>
                  </a:lnTo>
                  <a:close/>
                </a:path>
                <a:path w="1885950" h="1919604">
                  <a:moveTo>
                    <a:pt x="529082" y="1075804"/>
                  </a:moveTo>
                  <a:lnTo>
                    <a:pt x="285140" y="1183817"/>
                  </a:lnTo>
                  <a:lnTo>
                    <a:pt x="285140" y="1374178"/>
                  </a:lnTo>
                  <a:lnTo>
                    <a:pt x="529082" y="1272235"/>
                  </a:lnTo>
                  <a:lnTo>
                    <a:pt x="529082" y="1075804"/>
                  </a:lnTo>
                  <a:close/>
                </a:path>
                <a:path w="1885950" h="1919604">
                  <a:moveTo>
                    <a:pt x="529082" y="617385"/>
                  </a:moveTo>
                  <a:lnTo>
                    <a:pt x="285140" y="733818"/>
                  </a:lnTo>
                  <a:lnTo>
                    <a:pt x="285140" y="924229"/>
                  </a:lnTo>
                  <a:lnTo>
                    <a:pt x="529082" y="813816"/>
                  </a:lnTo>
                  <a:lnTo>
                    <a:pt x="529082" y="617385"/>
                  </a:lnTo>
                  <a:close/>
                </a:path>
                <a:path w="1885950" h="1919604">
                  <a:moveTo>
                    <a:pt x="529082" y="158953"/>
                  </a:moveTo>
                  <a:lnTo>
                    <a:pt x="285140" y="290296"/>
                  </a:lnTo>
                  <a:lnTo>
                    <a:pt x="285140" y="480669"/>
                  </a:lnTo>
                  <a:lnTo>
                    <a:pt x="529082" y="355384"/>
                  </a:lnTo>
                  <a:lnTo>
                    <a:pt x="529082" y="158953"/>
                  </a:lnTo>
                  <a:close/>
                </a:path>
                <a:path w="1885950" h="1919604">
                  <a:moveTo>
                    <a:pt x="1208239" y="2946"/>
                  </a:moveTo>
                  <a:lnTo>
                    <a:pt x="1181112" y="0"/>
                  </a:lnTo>
                  <a:lnTo>
                    <a:pt x="1181112" y="193484"/>
                  </a:lnTo>
                  <a:lnTo>
                    <a:pt x="1208239" y="196240"/>
                  </a:lnTo>
                  <a:lnTo>
                    <a:pt x="1208239" y="2946"/>
                  </a:lnTo>
                  <a:close/>
                </a:path>
                <a:path w="1885950" h="1919604">
                  <a:moveTo>
                    <a:pt x="1885950" y="76085"/>
                  </a:moveTo>
                  <a:lnTo>
                    <a:pt x="1858810" y="73177"/>
                  </a:lnTo>
                  <a:lnTo>
                    <a:pt x="1858810" y="263448"/>
                  </a:lnTo>
                  <a:lnTo>
                    <a:pt x="1885950" y="266255"/>
                  </a:lnTo>
                  <a:lnTo>
                    <a:pt x="1885950" y="76085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2" name="object 28"/>
            <p:cNvSpPr/>
            <p:nvPr/>
          </p:nvSpPr>
          <p:spPr>
            <a:xfrm>
              <a:off x="4910366" y="4284738"/>
              <a:ext cx="1901189" cy="393065"/>
            </a:xfrm>
            <a:custGeom>
              <a:avLst/>
              <a:ahLst/>
              <a:rect l="l" t="t" r="r" b="b"/>
              <a:pathLst>
                <a:path w="1901190" h="393064">
                  <a:moveTo>
                    <a:pt x="650557" y="70256"/>
                  </a:moveTo>
                  <a:lnTo>
                    <a:pt x="0" y="0"/>
                  </a:lnTo>
                  <a:lnTo>
                    <a:pt x="0" y="196469"/>
                  </a:lnTo>
                  <a:lnTo>
                    <a:pt x="650557" y="263702"/>
                  </a:lnTo>
                  <a:lnTo>
                    <a:pt x="650557" y="70256"/>
                  </a:lnTo>
                  <a:close/>
                </a:path>
                <a:path w="1901190" h="393064">
                  <a:moveTo>
                    <a:pt x="1328204" y="143535"/>
                  </a:moveTo>
                  <a:lnTo>
                    <a:pt x="677672" y="73253"/>
                  </a:lnTo>
                  <a:lnTo>
                    <a:pt x="677672" y="266509"/>
                  </a:lnTo>
                  <a:lnTo>
                    <a:pt x="1328204" y="333743"/>
                  </a:lnTo>
                  <a:lnTo>
                    <a:pt x="1328204" y="143535"/>
                  </a:lnTo>
                  <a:close/>
                </a:path>
                <a:path w="1901190" h="393064">
                  <a:moveTo>
                    <a:pt x="1900643" y="205346"/>
                  </a:moveTo>
                  <a:lnTo>
                    <a:pt x="1355318" y="146418"/>
                  </a:lnTo>
                  <a:lnTo>
                    <a:pt x="1355318" y="336588"/>
                  </a:lnTo>
                  <a:lnTo>
                    <a:pt x="1900643" y="392925"/>
                  </a:lnTo>
                  <a:lnTo>
                    <a:pt x="1900643" y="205346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3" name="object 29"/>
            <p:cNvSpPr/>
            <p:nvPr/>
          </p:nvSpPr>
          <p:spPr>
            <a:xfrm>
              <a:off x="5313095" y="4555603"/>
              <a:ext cx="1386840" cy="327660"/>
            </a:xfrm>
            <a:custGeom>
              <a:avLst/>
              <a:ahLst/>
              <a:rect l="l" t="t" r="r" b="b"/>
              <a:pathLst>
                <a:path w="1386840" h="327660">
                  <a:moveTo>
                    <a:pt x="31000" y="3200"/>
                  </a:moveTo>
                  <a:lnTo>
                    <a:pt x="0" y="0"/>
                  </a:lnTo>
                  <a:lnTo>
                    <a:pt x="0" y="193624"/>
                  </a:lnTo>
                  <a:lnTo>
                    <a:pt x="31000" y="196608"/>
                  </a:lnTo>
                  <a:lnTo>
                    <a:pt x="31000" y="3200"/>
                  </a:lnTo>
                  <a:close/>
                </a:path>
                <a:path w="1386840" h="327660">
                  <a:moveTo>
                    <a:pt x="708634" y="73215"/>
                  </a:moveTo>
                  <a:lnTo>
                    <a:pt x="681570" y="70459"/>
                  </a:lnTo>
                  <a:lnTo>
                    <a:pt x="681570" y="259283"/>
                  </a:lnTo>
                  <a:lnTo>
                    <a:pt x="708634" y="261886"/>
                  </a:lnTo>
                  <a:lnTo>
                    <a:pt x="708634" y="73215"/>
                  </a:lnTo>
                  <a:close/>
                </a:path>
                <a:path w="1386840" h="327660">
                  <a:moveTo>
                    <a:pt x="1386293" y="143306"/>
                  </a:moveTo>
                  <a:lnTo>
                    <a:pt x="1359192" y="140462"/>
                  </a:lnTo>
                  <a:lnTo>
                    <a:pt x="1359192" y="324612"/>
                  </a:lnTo>
                  <a:lnTo>
                    <a:pt x="1386293" y="327177"/>
                  </a:lnTo>
                  <a:lnTo>
                    <a:pt x="1386293" y="143306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4" name="object 30"/>
            <p:cNvSpPr/>
            <p:nvPr/>
          </p:nvSpPr>
          <p:spPr>
            <a:xfrm>
              <a:off x="4910315" y="4514049"/>
              <a:ext cx="1901189" cy="379730"/>
            </a:xfrm>
            <a:custGeom>
              <a:avLst/>
              <a:ahLst/>
              <a:rect l="l" t="t" r="r" b="b"/>
              <a:pathLst>
                <a:path w="1901190" h="379729">
                  <a:moveTo>
                    <a:pt x="402767" y="41592"/>
                  </a:moveTo>
                  <a:lnTo>
                    <a:pt x="0" y="0"/>
                  </a:lnTo>
                  <a:lnTo>
                    <a:pt x="0" y="196405"/>
                  </a:lnTo>
                  <a:lnTo>
                    <a:pt x="402767" y="235165"/>
                  </a:lnTo>
                  <a:lnTo>
                    <a:pt x="402767" y="41592"/>
                  </a:lnTo>
                  <a:close/>
                </a:path>
                <a:path w="1901190" h="379729">
                  <a:moveTo>
                    <a:pt x="1084338" y="111963"/>
                  </a:moveTo>
                  <a:lnTo>
                    <a:pt x="433793" y="44742"/>
                  </a:lnTo>
                  <a:lnTo>
                    <a:pt x="433793" y="238150"/>
                  </a:lnTo>
                  <a:lnTo>
                    <a:pt x="1084338" y="300850"/>
                  </a:lnTo>
                  <a:lnTo>
                    <a:pt x="1084338" y="111963"/>
                  </a:lnTo>
                  <a:close/>
                </a:path>
                <a:path w="1901190" h="379729">
                  <a:moveTo>
                    <a:pt x="1761985" y="181991"/>
                  </a:moveTo>
                  <a:lnTo>
                    <a:pt x="1111415" y="114808"/>
                  </a:lnTo>
                  <a:lnTo>
                    <a:pt x="1111415" y="303453"/>
                  </a:lnTo>
                  <a:lnTo>
                    <a:pt x="1761985" y="366166"/>
                  </a:lnTo>
                  <a:lnTo>
                    <a:pt x="1761985" y="181991"/>
                  </a:lnTo>
                  <a:close/>
                </a:path>
                <a:path w="1901190" h="379729">
                  <a:moveTo>
                    <a:pt x="1900694" y="196380"/>
                  </a:moveTo>
                  <a:lnTo>
                    <a:pt x="1789049" y="184873"/>
                  </a:lnTo>
                  <a:lnTo>
                    <a:pt x="1789049" y="368769"/>
                  </a:lnTo>
                  <a:lnTo>
                    <a:pt x="1900694" y="379514"/>
                  </a:lnTo>
                  <a:lnTo>
                    <a:pt x="1900694" y="196380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5" name="object 31"/>
            <p:cNvSpPr/>
            <p:nvPr/>
          </p:nvSpPr>
          <p:spPr>
            <a:xfrm>
              <a:off x="5282120" y="6816483"/>
              <a:ext cx="1386840" cy="222885"/>
            </a:xfrm>
            <a:custGeom>
              <a:avLst/>
              <a:ahLst/>
              <a:rect l="l" t="t" r="r" b="b"/>
              <a:pathLst>
                <a:path w="1386840" h="222884">
                  <a:moveTo>
                    <a:pt x="30962" y="876"/>
                  </a:moveTo>
                  <a:lnTo>
                    <a:pt x="0" y="0"/>
                  </a:lnTo>
                  <a:lnTo>
                    <a:pt x="0" y="193827"/>
                  </a:lnTo>
                  <a:lnTo>
                    <a:pt x="30962" y="194475"/>
                  </a:lnTo>
                  <a:lnTo>
                    <a:pt x="30962" y="876"/>
                  </a:lnTo>
                  <a:close/>
                </a:path>
                <a:path w="1386840" h="222884">
                  <a:moveTo>
                    <a:pt x="708609" y="19761"/>
                  </a:moveTo>
                  <a:lnTo>
                    <a:pt x="681545" y="19011"/>
                  </a:lnTo>
                  <a:lnTo>
                    <a:pt x="681545" y="208089"/>
                  </a:lnTo>
                  <a:lnTo>
                    <a:pt x="708609" y="208635"/>
                  </a:lnTo>
                  <a:lnTo>
                    <a:pt x="708609" y="19761"/>
                  </a:lnTo>
                  <a:close/>
                </a:path>
                <a:path w="1386840" h="222884">
                  <a:moveTo>
                    <a:pt x="1386255" y="38684"/>
                  </a:moveTo>
                  <a:lnTo>
                    <a:pt x="1359154" y="37960"/>
                  </a:lnTo>
                  <a:lnTo>
                    <a:pt x="1359154" y="222275"/>
                  </a:lnTo>
                  <a:lnTo>
                    <a:pt x="1386255" y="222846"/>
                  </a:lnTo>
                  <a:lnTo>
                    <a:pt x="1386255" y="38684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6" name="object 32"/>
            <p:cNvSpPr/>
            <p:nvPr/>
          </p:nvSpPr>
          <p:spPr>
            <a:xfrm>
              <a:off x="4910378" y="6806107"/>
              <a:ext cx="1901189" cy="236220"/>
            </a:xfrm>
            <a:custGeom>
              <a:avLst/>
              <a:ahLst/>
              <a:rect l="l" t="t" r="r" b="b"/>
              <a:pathLst>
                <a:path w="1901190" h="236220">
                  <a:moveTo>
                    <a:pt x="371779" y="10350"/>
                  </a:moveTo>
                  <a:lnTo>
                    <a:pt x="0" y="0"/>
                  </a:lnTo>
                  <a:lnTo>
                    <a:pt x="0" y="196418"/>
                  </a:lnTo>
                  <a:lnTo>
                    <a:pt x="371779" y="204177"/>
                  </a:lnTo>
                  <a:lnTo>
                    <a:pt x="371779" y="10350"/>
                  </a:lnTo>
                  <a:close/>
                </a:path>
                <a:path w="1901190" h="236220">
                  <a:moveTo>
                    <a:pt x="1053274" y="29387"/>
                  </a:moveTo>
                  <a:lnTo>
                    <a:pt x="402729" y="11239"/>
                  </a:lnTo>
                  <a:lnTo>
                    <a:pt x="402729" y="204838"/>
                  </a:lnTo>
                  <a:lnTo>
                    <a:pt x="1053274" y="218465"/>
                  </a:lnTo>
                  <a:lnTo>
                    <a:pt x="1053274" y="29387"/>
                  </a:lnTo>
                  <a:close/>
                </a:path>
                <a:path w="1901190" h="236220">
                  <a:moveTo>
                    <a:pt x="1730921" y="48323"/>
                  </a:moveTo>
                  <a:lnTo>
                    <a:pt x="1080376" y="30137"/>
                  </a:lnTo>
                  <a:lnTo>
                    <a:pt x="1080376" y="218998"/>
                  </a:lnTo>
                  <a:lnTo>
                    <a:pt x="1730921" y="232625"/>
                  </a:lnTo>
                  <a:lnTo>
                    <a:pt x="1730921" y="48323"/>
                  </a:lnTo>
                  <a:close/>
                </a:path>
                <a:path w="1901190" h="236220">
                  <a:moveTo>
                    <a:pt x="1900631" y="53073"/>
                  </a:moveTo>
                  <a:lnTo>
                    <a:pt x="1757997" y="49060"/>
                  </a:lnTo>
                  <a:lnTo>
                    <a:pt x="1757997" y="233210"/>
                  </a:lnTo>
                  <a:lnTo>
                    <a:pt x="1900631" y="236194"/>
                  </a:lnTo>
                  <a:lnTo>
                    <a:pt x="1900631" y="53073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7" name="object 33"/>
            <p:cNvSpPr/>
            <p:nvPr/>
          </p:nvSpPr>
          <p:spPr>
            <a:xfrm>
              <a:off x="5282120" y="6364452"/>
              <a:ext cx="1386840" cy="247015"/>
            </a:xfrm>
            <a:custGeom>
              <a:avLst/>
              <a:ahLst/>
              <a:rect l="l" t="t" r="r" b="b"/>
              <a:pathLst>
                <a:path w="1386840" h="247015">
                  <a:moveTo>
                    <a:pt x="30962" y="1447"/>
                  </a:moveTo>
                  <a:lnTo>
                    <a:pt x="0" y="0"/>
                  </a:lnTo>
                  <a:lnTo>
                    <a:pt x="0" y="193840"/>
                  </a:lnTo>
                  <a:lnTo>
                    <a:pt x="30962" y="195008"/>
                  </a:lnTo>
                  <a:lnTo>
                    <a:pt x="30962" y="1447"/>
                  </a:lnTo>
                  <a:close/>
                </a:path>
                <a:path w="1386840" h="247015">
                  <a:moveTo>
                    <a:pt x="708609" y="32004"/>
                  </a:moveTo>
                  <a:lnTo>
                    <a:pt x="681545" y="30784"/>
                  </a:lnTo>
                  <a:lnTo>
                    <a:pt x="681545" y="219849"/>
                  </a:lnTo>
                  <a:lnTo>
                    <a:pt x="708609" y="220878"/>
                  </a:lnTo>
                  <a:lnTo>
                    <a:pt x="708609" y="32004"/>
                  </a:lnTo>
                  <a:close/>
                </a:path>
                <a:path w="1386840" h="247015">
                  <a:moveTo>
                    <a:pt x="1386255" y="62611"/>
                  </a:moveTo>
                  <a:lnTo>
                    <a:pt x="1359154" y="61391"/>
                  </a:lnTo>
                  <a:lnTo>
                    <a:pt x="1359154" y="245706"/>
                  </a:lnTo>
                  <a:lnTo>
                    <a:pt x="1386255" y="246735"/>
                  </a:lnTo>
                  <a:lnTo>
                    <a:pt x="1386255" y="62611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8" name="object 34"/>
            <p:cNvSpPr/>
            <p:nvPr/>
          </p:nvSpPr>
          <p:spPr>
            <a:xfrm>
              <a:off x="4910378" y="6347662"/>
              <a:ext cx="1901189" cy="269240"/>
            </a:xfrm>
            <a:custGeom>
              <a:avLst/>
              <a:ahLst/>
              <a:rect l="l" t="t" r="r" b="b"/>
              <a:pathLst>
                <a:path w="1901190" h="269240">
                  <a:moveTo>
                    <a:pt x="371779" y="16789"/>
                  </a:moveTo>
                  <a:lnTo>
                    <a:pt x="0" y="0"/>
                  </a:lnTo>
                  <a:lnTo>
                    <a:pt x="0" y="196443"/>
                  </a:lnTo>
                  <a:lnTo>
                    <a:pt x="371779" y="210629"/>
                  </a:lnTo>
                  <a:lnTo>
                    <a:pt x="371779" y="16789"/>
                  </a:lnTo>
                  <a:close/>
                </a:path>
                <a:path w="1901190" h="269240">
                  <a:moveTo>
                    <a:pt x="1053274" y="47574"/>
                  </a:moveTo>
                  <a:lnTo>
                    <a:pt x="402729" y="18199"/>
                  </a:lnTo>
                  <a:lnTo>
                    <a:pt x="402729" y="211797"/>
                  </a:lnTo>
                  <a:lnTo>
                    <a:pt x="1053274" y="236639"/>
                  </a:lnTo>
                  <a:lnTo>
                    <a:pt x="1053274" y="47574"/>
                  </a:lnTo>
                  <a:close/>
                </a:path>
                <a:path w="1901190" h="269240">
                  <a:moveTo>
                    <a:pt x="1730921" y="78168"/>
                  </a:moveTo>
                  <a:lnTo>
                    <a:pt x="1080376" y="48780"/>
                  </a:lnTo>
                  <a:lnTo>
                    <a:pt x="1080376" y="237642"/>
                  </a:lnTo>
                  <a:lnTo>
                    <a:pt x="1730921" y="262483"/>
                  </a:lnTo>
                  <a:lnTo>
                    <a:pt x="1730921" y="78168"/>
                  </a:lnTo>
                  <a:close/>
                </a:path>
                <a:path w="1901190" h="269240">
                  <a:moveTo>
                    <a:pt x="1900631" y="85813"/>
                  </a:moveTo>
                  <a:lnTo>
                    <a:pt x="1757997" y="79400"/>
                  </a:lnTo>
                  <a:lnTo>
                    <a:pt x="1757997" y="263525"/>
                  </a:lnTo>
                  <a:lnTo>
                    <a:pt x="1900631" y="268935"/>
                  </a:lnTo>
                  <a:lnTo>
                    <a:pt x="1900631" y="85813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9" name="object 35"/>
            <p:cNvSpPr/>
            <p:nvPr/>
          </p:nvSpPr>
          <p:spPr>
            <a:xfrm>
              <a:off x="5282120" y="5911278"/>
              <a:ext cx="1386840" cy="266065"/>
            </a:xfrm>
            <a:custGeom>
              <a:avLst/>
              <a:ahLst/>
              <a:rect l="l" t="t" r="r" b="b"/>
              <a:pathLst>
                <a:path w="1386840" h="266064">
                  <a:moveTo>
                    <a:pt x="30962" y="1765"/>
                  </a:moveTo>
                  <a:lnTo>
                    <a:pt x="0" y="0"/>
                  </a:lnTo>
                  <a:lnTo>
                    <a:pt x="0" y="193763"/>
                  </a:lnTo>
                  <a:lnTo>
                    <a:pt x="30962" y="195414"/>
                  </a:lnTo>
                  <a:lnTo>
                    <a:pt x="30962" y="1765"/>
                  </a:lnTo>
                  <a:close/>
                </a:path>
                <a:path w="1386840" h="266064">
                  <a:moveTo>
                    <a:pt x="708609" y="41859"/>
                  </a:moveTo>
                  <a:lnTo>
                    <a:pt x="681545" y="40233"/>
                  </a:lnTo>
                  <a:lnTo>
                    <a:pt x="681545" y="229298"/>
                  </a:lnTo>
                  <a:lnTo>
                    <a:pt x="708609" y="230695"/>
                  </a:lnTo>
                  <a:lnTo>
                    <a:pt x="708609" y="41859"/>
                  </a:lnTo>
                  <a:close/>
                </a:path>
                <a:path w="1386840" h="266064">
                  <a:moveTo>
                    <a:pt x="1386255" y="81876"/>
                  </a:moveTo>
                  <a:lnTo>
                    <a:pt x="1359154" y="80276"/>
                  </a:lnTo>
                  <a:lnTo>
                    <a:pt x="1359154" y="264591"/>
                  </a:lnTo>
                  <a:lnTo>
                    <a:pt x="1386255" y="266001"/>
                  </a:lnTo>
                  <a:lnTo>
                    <a:pt x="1386255" y="81876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0" name="object 36"/>
            <p:cNvSpPr/>
            <p:nvPr/>
          </p:nvSpPr>
          <p:spPr>
            <a:xfrm>
              <a:off x="4910378" y="5889218"/>
              <a:ext cx="1901189" cy="295910"/>
            </a:xfrm>
            <a:custGeom>
              <a:avLst/>
              <a:ahLst/>
              <a:rect l="l" t="t" r="r" b="b"/>
              <a:pathLst>
                <a:path w="1901190" h="295910">
                  <a:moveTo>
                    <a:pt x="371779" y="22047"/>
                  </a:moveTo>
                  <a:lnTo>
                    <a:pt x="0" y="0"/>
                  </a:lnTo>
                  <a:lnTo>
                    <a:pt x="0" y="196430"/>
                  </a:lnTo>
                  <a:lnTo>
                    <a:pt x="371779" y="215785"/>
                  </a:lnTo>
                  <a:lnTo>
                    <a:pt x="371779" y="22047"/>
                  </a:lnTo>
                  <a:close/>
                </a:path>
                <a:path w="1901190" h="295910">
                  <a:moveTo>
                    <a:pt x="1053274" y="62318"/>
                  </a:moveTo>
                  <a:lnTo>
                    <a:pt x="402729" y="23850"/>
                  </a:lnTo>
                  <a:lnTo>
                    <a:pt x="402729" y="217449"/>
                  </a:lnTo>
                  <a:lnTo>
                    <a:pt x="1053274" y="251345"/>
                  </a:lnTo>
                  <a:lnTo>
                    <a:pt x="1053274" y="62318"/>
                  </a:lnTo>
                  <a:close/>
                </a:path>
                <a:path w="1901190" h="295910">
                  <a:moveTo>
                    <a:pt x="1730921" y="102311"/>
                  </a:moveTo>
                  <a:lnTo>
                    <a:pt x="1080376" y="63881"/>
                  </a:lnTo>
                  <a:lnTo>
                    <a:pt x="1080376" y="252755"/>
                  </a:lnTo>
                  <a:lnTo>
                    <a:pt x="1730921" y="286626"/>
                  </a:lnTo>
                  <a:lnTo>
                    <a:pt x="1730921" y="102311"/>
                  </a:lnTo>
                  <a:close/>
                </a:path>
                <a:path w="1901190" h="295910">
                  <a:moveTo>
                    <a:pt x="1900631" y="112369"/>
                  </a:moveTo>
                  <a:lnTo>
                    <a:pt x="1757997" y="103936"/>
                  </a:lnTo>
                  <a:lnTo>
                    <a:pt x="1757997" y="288061"/>
                  </a:lnTo>
                  <a:lnTo>
                    <a:pt x="1900631" y="295503"/>
                  </a:lnTo>
                  <a:lnTo>
                    <a:pt x="1900631" y="112369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1" name="object 37"/>
            <p:cNvSpPr/>
            <p:nvPr/>
          </p:nvSpPr>
          <p:spPr>
            <a:xfrm>
              <a:off x="5313095" y="5461558"/>
              <a:ext cx="1386840" cy="290195"/>
            </a:xfrm>
            <a:custGeom>
              <a:avLst/>
              <a:ahLst/>
              <a:rect l="l" t="t" r="r" b="b"/>
              <a:pathLst>
                <a:path w="1386840" h="290195">
                  <a:moveTo>
                    <a:pt x="31000" y="2362"/>
                  </a:moveTo>
                  <a:lnTo>
                    <a:pt x="0" y="0"/>
                  </a:lnTo>
                  <a:lnTo>
                    <a:pt x="0" y="193636"/>
                  </a:lnTo>
                  <a:lnTo>
                    <a:pt x="31000" y="195745"/>
                  </a:lnTo>
                  <a:lnTo>
                    <a:pt x="31000" y="2362"/>
                  </a:lnTo>
                  <a:close/>
                </a:path>
                <a:path w="1386840" h="290195">
                  <a:moveTo>
                    <a:pt x="708634" y="54063"/>
                  </a:moveTo>
                  <a:lnTo>
                    <a:pt x="681570" y="51993"/>
                  </a:lnTo>
                  <a:lnTo>
                    <a:pt x="681570" y="240855"/>
                  </a:lnTo>
                  <a:lnTo>
                    <a:pt x="708634" y="242735"/>
                  </a:lnTo>
                  <a:lnTo>
                    <a:pt x="708634" y="54063"/>
                  </a:lnTo>
                  <a:close/>
                </a:path>
                <a:path w="1386840" h="290195">
                  <a:moveTo>
                    <a:pt x="1386293" y="105803"/>
                  </a:moveTo>
                  <a:lnTo>
                    <a:pt x="1359192" y="103708"/>
                  </a:lnTo>
                  <a:lnTo>
                    <a:pt x="1359192" y="287858"/>
                  </a:lnTo>
                  <a:lnTo>
                    <a:pt x="1386293" y="289725"/>
                  </a:lnTo>
                  <a:lnTo>
                    <a:pt x="1386293" y="105803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2" name="object 38"/>
            <p:cNvSpPr/>
            <p:nvPr/>
          </p:nvSpPr>
          <p:spPr>
            <a:xfrm>
              <a:off x="4910315" y="5430837"/>
              <a:ext cx="1901189" cy="328295"/>
            </a:xfrm>
            <a:custGeom>
              <a:avLst/>
              <a:ahLst/>
              <a:rect l="l" t="t" r="r" b="b"/>
              <a:pathLst>
                <a:path w="1901190" h="328295">
                  <a:moveTo>
                    <a:pt x="402767" y="30746"/>
                  </a:moveTo>
                  <a:lnTo>
                    <a:pt x="0" y="0"/>
                  </a:lnTo>
                  <a:lnTo>
                    <a:pt x="0" y="196469"/>
                  </a:lnTo>
                  <a:lnTo>
                    <a:pt x="402767" y="224358"/>
                  </a:lnTo>
                  <a:lnTo>
                    <a:pt x="402767" y="30746"/>
                  </a:lnTo>
                  <a:close/>
                </a:path>
                <a:path w="1901190" h="328295">
                  <a:moveTo>
                    <a:pt x="1084338" y="82740"/>
                  </a:moveTo>
                  <a:lnTo>
                    <a:pt x="433793" y="33058"/>
                  </a:lnTo>
                  <a:lnTo>
                    <a:pt x="433793" y="226453"/>
                  </a:lnTo>
                  <a:lnTo>
                    <a:pt x="1084338" y="271576"/>
                  </a:lnTo>
                  <a:lnTo>
                    <a:pt x="1084338" y="82740"/>
                  </a:lnTo>
                  <a:close/>
                </a:path>
                <a:path w="1901190" h="328295">
                  <a:moveTo>
                    <a:pt x="1761985" y="134454"/>
                  </a:moveTo>
                  <a:lnTo>
                    <a:pt x="1111415" y="84836"/>
                  </a:lnTo>
                  <a:lnTo>
                    <a:pt x="1111415" y="273469"/>
                  </a:lnTo>
                  <a:lnTo>
                    <a:pt x="1761985" y="318617"/>
                  </a:lnTo>
                  <a:lnTo>
                    <a:pt x="1761985" y="134454"/>
                  </a:lnTo>
                  <a:close/>
                </a:path>
                <a:path w="1901190" h="328295">
                  <a:moveTo>
                    <a:pt x="1900694" y="145059"/>
                  </a:moveTo>
                  <a:lnTo>
                    <a:pt x="1789049" y="136537"/>
                  </a:lnTo>
                  <a:lnTo>
                    <a:pt x="1789049" y="320484"/>
                  </a:lnTo>
                  <a:lnTo>
                    <a:pt x="1900694" y="328193"/>
                  </a:lnTo>
                  <a:lnTo>
                    <a:pt x="1900694" y="145059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3" name="object 39"/>
            <p:cNvSpPr/>
            <p:nvPr/>
          </p:nvSpPr>
          <p:spPr>
            <a:xfrm>
              <a:off x="5313095" y="5007101"/>
              <a:ext cx="1386840" cy="303530"/>
            </a:xfrm>
            <a:custGeom>
              <a:avLst/>
              <a:ahLst/>
              <a:rect l="l" t="t" r="r" b="b"/>
              <a:pathLst>
                <a:path w="1386840" h="303529">
                  <a:moveTo>
                    <a:pt x="31000" y="2679"/>
                  </a:moveTo>
                  <a:lnTo>
                    <a:pt x="0" y="0"/>
                  </a:lnTo>
                  <a:lnTo>
                    <a:pt x="0" y="193586"/>
                  </a:lnTo>
                  <a:lnTo>
                    <a:pt x="31000" y="196075"/>
                  </a:lnTo>
                  <a:lnTo>
                    <a:pt x="31000" y="2679"/>
                  </a:lnTo>
                  <a:close/>
                </a:path>
                <a:path w="1386840" h="303529">
                  <a:moveTo>
                    <a:pt x="708634" y="60985"/>
                  </a:moveTo>
                  <a:lnTo>
                    <a:pt x="681570" y="58674"/>
                  </a:lnTo>
                  <a:lnTo>
                    <a:pt x="681570" y="247497"/>
                  </a:lnTo>
                  <a:lnTo>
                    <a:pt x="708634" y="249682"/>
                  </a:lnTo>
                  <a:lnTo>
                    <a:pt x="708634" y="60985"/>
                  </a:lnTo>
                  <a:close/>
                </a:path>
                <a:path w="1386840" h="303529">
                  <a:moveTo>
                    <a:pt x="1386293" y="119329"/>
                  </a:moveTo>
                  <a:lnTo>
                    <a:pt x="1359192" y="117030"/>
                  </a:lnTo>
                  <a:lnTo>
                    <a:pt x="1359192" y="301167"/>
                  </a:lnTo>
                  <a:lnTo>
                    <a:pt x="1386293" y="303314"/>
                  </a:lnTo>
                  <a:lnTo>
                    <a:pt x="1386293" y="119329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4" name="object 40"/>
            <p:cNvSpPr/>
            <p:nvPr/>
          </p:nvSpPr>
          <p:spPr>
            <a:xfrm>
              <a:off x="4910315" y="4972443"/>
              <a:ext cx="1901189" cy="347345"/>
            </a:xfrm>
            <a:custGeom>
              <a:avLst/>
              <a:ahLst/>
              <a:rect l="l" t="t" r="r" b="b"/>
              <a:pathLst>
                <a:path w="1901190" h="347345">
                  <a:moveTo>
                    <a:pt x="402767" y="34658"/>
                  </a:moveTo>
                  <a:lnTo>
                    <a:pt x="0" y="0"/>
                  </a:lnTo>
                  <a:lnTo>
                    <a:pt x="0" y="196418"/>
                  </a:lnTo>
                  <a:lnTo>
                    <a:pt x="402767" y="228269"/>
                  </a:lnTo>
                  <a:lnTo>
                    <a:pt x="402767" y="34658"/>
                  </a:lnTo>
                  <a:close/>
                </a:path>
                <a:path w="1901190" h="347345">
                  <a:moveTo>
                    <a:pt x="1084338" y="93345"/>
                  </a:moveTo>
                  <a:lnTo>
                    <a:pt x="433793" y="37287"/>
                  </a:lnTo>
                  <a:lnTo>
                    <a:pt x="433793" y="230708"/>
                  </a:lnTo>
                  <a:lnTo>
                    <a:pt x="1084338" y="282168"/>
                  </a:lnTo>
                  <a:lnTo>
                    <a:pt x="1084338" y="93345"/>
                  </a:lnTo>
                  <a:close/>
                </a:path>
                <a:path w="1901190" h="347345">
                  <a:moveTo>
                    <a:pt x="1761985" y="151676"/>
                  </a:moveTo>
                  <a:lnTo>
                    <a:pt x="1111415" y="95707"/>
                  </a:lnTo>
                  <a:lnTo>
                    <a:pt x="1111415" y="284302"/>
                  </a:lnTo>
                  <a:lnTo>
                    <a:pt x="1761985" y="335838"/>
                  </a:lnTo>
                  <a:lnTo>
                    <a:pt x="1761985" y="151676"/>
                  </a:lnTo>
                  <a:close/>
                </a:path>
                <a:path w="1901190" h="347345">
                  <a:moveTo>
                    <a:pt x="1900694" y="163664"/>
                  </a:moveTo>
                  <a:lnTo>
                    <a:pt x="1789049" y="154012"/>
                  </a:lnTo>
                  <a:lnTo>
                    <a:pt x="1789049" y="337947"/>
                  </a:lnTo>
                  <a:lnTo>
                    <a:pt x="1900694" y="346798"/>
                  </a:lnTo>
                  <a:lnTo>
                    <a:pt x="1900694" y="163664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5" name="object 41"/>
            <p:cNvSpPr/>
            <p:nvPr/>
          </p:nvSpPr>
          <p:spPr>
            <a:xfrm>
              <a:off x="5572099" y="6598411"/>
              <a:ext cx="704850" cy="213360"/>
            </a:xfrm>
            <a:custGeom>
              <a:avLst/>
              <a:ahLst/>
              <a:rect l="l" t="t" r="r" b="b"/>
              <a:pathLst>
                <a:path w="704850" h="213359">
                  <a:moveTo>
                    <a:pt x="27038" y="876"/>
                  </a:moveTo>
                  <a:lnTo>
                    <a:pt x="0" y="0"/>
                  </a:lnTo>
                  <a:lnTo>
                    <a:pt x="0" y="193370"/>
                  </a:lnTo>
                  <a:lnTo>
                    <a:pt x="27038" y="194132"/>
                  </a:lnTo>
                  <a:lnTo>
                    <a:pt x="27038" y="876"/>
                  </a:lnTo>
                  <a:close/>
                </a:path>
                <a:path w="704850" h="213359">
                  <a:moveTo>
                    <a:pt x="704697" y="22974"/>
                  </a:moveTo>
                  <a:lnTo>
                    <a:pt x="677583" y="22098"/>
                  </a:lnTo>
                  <a:lnTo>
                    <a:pt x="677583" y="212318"/>
                  </a:lnTo>
                  <a:lnTo>
                    <a:pt x="704697" y="213093"/>
                  </a:lnTo>
                  <a:lnTo>
                    <a:pt x="704697" y="22974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6" name="object 42"/>
            <p:cNvSpPr/>
            <p:nvPr/>
          </p:nvSpPr>
          <p:spPr>
            <a:xfrm>
              <a:off x="4910378" y="6576834"/>
              <a:ext cx="1901189" cy="250190"/>
            </a:xfrm>
            <a:custGeom>
              <a:avLst/>
              <a:ahLst/>
              <a:rect l="l" t="t" r="r" b="b"/>
              <a:pathLst>
                <a:path w="1901190" h="250190">
                  <a:moveTo>
                    <a:pt x="661682" y="21577"/>
                  </a:moveTo>
                  <a:lnTo>
                    <a:pt x="0" y="0"/>
                  </a:lnTo>
                  <a:lnTo>
                    <a:pt x="0" y="196456"/>
                  </a:lnTo>
                  <a:lnTo>
                    <a:pt x="661682" y="214947"/>
                  </a:lnTo>
                  <a:lnTo>
                    <a:pt x="661682" y="21577"/>
                  </a:lnTo>
                  <a:close/>
                </a:path>
                <a:path w="1901190" h="250190">
                  <a:moveTo>
                    <a:pt x="1339342" y="43649"/>
                  </a:moveTo>
                  <a:lnTo>
                    <a:pt x="688797" y="22440"/>
                  </a:lnTo>
                  <a:lnTo>
                    <a:pt x="688797" y="215709"/>
                  </a:lnTo>
                  <a:lnTo>
                    <a:pt x="1339342" y="233883"/>
                  </a:lnTo>
                  <a:lnTo>
                    <a:pt x="1339342" y="43649"/>
                  </a:lnTo>
                  <a:close/>
                </a:path>
                <a:path w="1901190" h="250190">
                  <a:moveTo>
                    <a:pt x="1900631" y="61976"/>
                  </a:moveTo>
                  <a:lnTo>
                    <a:pt x="1366418" y="44538"/>
                  </a:lnTo>
                  <a:lnTo>
                    <a:pt x="1366418" y="234670"/>
                  </a:lnTo>
                  <a:lnTo>
                    <a:pt x="1900631" y="249567"/>
                  </a:lnTo>
                  <a:lnTo>
                    <a:pt x="1900631" y="61976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7" name="object 43"/>
            <p:cNvSpPr/>
            <p:nvPr/>
          </p:nvSpPr>
          <p:spPr>
            <a:xfrm>
              <a:off x="5572099" y="6151397"/>
              <a:ext cx="704850" cy="225425"/>
            </a:xfrm>
            <a:custGeom>
              <a:avLst/>
              <a:ahLst/>
              <a:rect l="l" t="t" r="r" b="b"/>
              <a:pathLst>
                <a:path w="704850" h="225425">
                  <a:moveTo>
                    <a:pt x="27038" y="1358"/>
                  </a:moveTo>
                  <a:lnTo>
                    <a:pt x="0" y="0"/>
                  </a:lnTo>
                  <a:lnTo>
                    <a:pt x="0" y="193382"/>
                  </a:lnTo>
                  <a:lnTo>
                    <a:pt x="27038" y="194614"/>
                  </a:lnTo>
                  <a:lnTo>
                    <a:pt x="27038" y="1358"/>
                  </a:lnTo>
                  <a:close/>
                </a:path>
                <a:path w="704850" h="225425">
                  <a:moveTo>
                    <a:pt x="704697" y="35128"/>
                  </a:moveTo>
                  <a:lnTo>
                    <a:pt x="677583" y="33782"/>
                  </a:lnTo>
                  <a:lnTo>
                    <a:pt x="677583" y="223977"/>
                  </a:lnTo>
                  <a:lnTo>
                    <a:pt x="704697" y="225196"/>
                  </a:lnTo>
                  <a:lnTo>
                    <a:pt x="704697" y="35128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8" name="object 44"/>
            <p:cNvSpPr/>
            <p:nvPr/>
          </p:nvSpPr>
          <p:spPr>
            <a:xfrm>
              <a:off x="4910378" y="6118427"/>
              <a:ext cx="1901189" cy="282575"/>
            </a:xfrm>
            <a:custGeom>
              <a:avLst/>
              <a:ahLst/>
              <a:rect l="l" t="t" r="r" b="b"/>
              <a:pathLst>
                <a:path w="1901190" h="282575">
                  <a:moveTo>
                    <a:pt x="661682" y="32969"/>
                  </a:moveTo>
                  <a:lnTo>
                    <a:pt x="0" y="0"/>
                  </a:lnTo>
                  <a:lnTo>
                    <a:pt x="0" y="196469"/>
                  </a:lnTo>
                  <a:lnTo>
                    <a:pt x="661682" y="226326"/>
                  </a:lnTo>
                  <a:lnTo>
                    <a:pt x="661682" y="32969"/>
                  </a:lnTo>
                  <a:close/>
                </a:path>
                <a:path w="1901190" h="282575">
                  <a:moveTo>
                    <a:pt x="1339342" y="66725"/>
                  </a:moveTo>
                  <a:lnTo>
                    <a:pt x="688797" y="34302"/>
                  </a:lnTo>
                  <a:lnTo>
                    <a:pt x="688797" y="227545"/>
                  </a:lnTo>
                  <a:lnTo>
                    <a:pt x="1339342" y="256933"/>
                  </a:lnTo>
                  <a:lnTo>
                    <a:pt x="1339342" y="66725"/>
                  </a:lnTo>
                  <a:close/>
                </a:path>
                <a:path w="1901190" h="282575">
                  <a:moveTo>
                    <a:pt x="1900631" y="94716"/>
                  </a:moveTo>
                  <a:lnTo>
                    <a:pt x="1366418" y="68084"/>
                  </a:lnTo>
                  <a:lnTo>
                    <a:pt x="1366418" y="258165"/>
                  </a:lnTo>
                  <a:lnTo>
                    <a:pt x="1900631" y="282321"/>
                  </a:lnTo>
                  <a:lnTo>
                    <a:pt x="1900631" y="94716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9" name="object 45"/>
            <p:cNvSpPr/>
            <p:nvPr/>
          </p:nvSpPr>
          <p:spPr>
            <a:xfrm>
              <a:off x="5560910" y="5701461"/>
              <a:ext cx="716280" cy="236220"/>
            </a:xfrm>
            <a:custGeom>
              <a:avLst/>
              <a:ahLst/>
              <a:rect l="l" t="t" r="r" b="b"/>
              <a:pathLst>
                <a:path w="716279" h="236220">
                  <a:moveTo>
                    <a:pt x="38227" y="2476"/>
                  </a:moveTo>
                  <a:lnTo>
                    <a:pt x="0" y="0"/>
                  </a:lnTo>
                  <a:lnTo>
                    <a:pt x="0" y="193471"/>
                  </a:lnTo>
                  <a:lnTo>
                    <a:pt x="38227" y="195732"/>
                  </a:lnTo>
                  <a:lnTo>
                    <a:pt x="38227" y="2476"/>
                  </a:lnTo>
                  <a:close/>
                </a:path>
                <a:path w="716279" h="236220">
                  <a:moveTo>
                    <a:pt x="715886" y="45720"/>
                  </a:moveTo>
                  <a:lnTo>
                    <a:pt x="688771" y="43942"/>
                  </a:lnTo>
                  <a:lnTo>
                    <a:pt x="688771" y="234213"/>
                  </a:lnTo>
                  <a:lnTo>
                    <a:pt x="715886" y="235800"/>
                  </a:lnTo>
                  <a:lnTo>
                    <a:pt x="715886" y="4572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0" name="object 46"/>
            <p:cNvSpPr/>
            <p:nvPr/>
          </p:nvSpPr>
          <p:spPr>
            <a:xfrm>
              <a:off x="4910366" y="5659983"/>
              <a:ext cx="1901189" cy="309245"/>
            </a:xfrm>
            <a:custGeom>
              <a:avLst/>
              <a:ahLst/>
              <a:rect l="l" t="t" r="r" b="b"/>
              <a:pathLst>
                <a:path w="1901190" h="309245">
                  <a:moveTo>
                    <a:pt x="650557" y="41503"/>
                  </a:moveTo>
                  <a:lnTo>
                    <a:pt x="0" y="0"/>
                  </a:lnTo>
                  <a:lnTo>
                    <a:pt x="0" y="196469"/>
                  </a:lnTo>
                  <a:lnTo>
                    <a:pt x="650557" y="234950"/>
                  </a:lnTo>
                  <a:lnTo>
                    <a:pt x="650557" y="41503"/>
                  </a:lnTo>
                  <a:close/>
                </a:path>
                <a:path w="1901190" h="309245">
                  <a:moveTo>
                    <a:pt x="1339354" y="85394"/>
                  </a:moveTo>
                  <a:lnTo>
                    <a:pt x="688809" y="43929"/>
                  </a:lnTo>
                  <a:lnTo>
                    <a:pt x="688809" y="237172"/>
                  </a:lnTo>
                  <a:lnTo>
                    <a:pt x="1339354" y="275640"/>
                  </a:lnTo>
                  <a:lnTo>
                    <a:pt x="1339354" y="85394"/>
                  </a:lnTo>
                  <a:close/>
                </a:path>
                <a:path w="1901190" h="309245">
                  <a:moveTo>
                    <a:pt x="1900643" y="121259"/>
                  </a:moveTo>
                  <a:lnTo>
                    <a:pt x="1366431" y="87198"/>
                  </a:lnTo>
                  <a:lnTo>
                    <a:pt x="1366431" y="277291"/>
                  </a:lnTo>
                  <a:lnTo>
                    <a:pt x="1900643" y="308876"/>
                  </a:lnTo>
                  <a:lnTo>
                    <a:pt x="1900643" y="121259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1" name="object 47"/>
            <p:cNvSpPr/>
            <p:nvPr/>
          </p:nvSpPr>
          <p:spPr>
            <a:xfrm>
              <a:off x="5572099" y="5255183"/>
              <a:ext cx="704850" cy="247650"/>
            </a:xfrm>
            <a:custGeom>
              <a:avLst/>
              <a:ahLst/>
              <a:rect l="l" t="t" r="r" b="b"/>
              <a:pathLst>
                <a:path w="704850" h="247650">
                  <a:moveTo>
                    <a:pt x="27038" y="2197"/>
                  </a:moveTo>
                  <a:lnTo>
                    <a:pt x="0" y="0"/>
                  </a:lnTo>
                  <a:lnTo>
                    <a:pt x="0" y="193382"/>
                  </a:lnTo>
                  <a:lnTo>
                    <a:pt x="27038" y="195440"/>
                  </a:lnTo>
                  <a:lnTo>
                    <a:pt x="27038" y="2197"/>
                  </a:lnTo>
                  <a:close/>
                </a:path>
                <a:path w="704850" h="247650">
                  <a:moveTo>
                    <a:pt x="704697" y="57073"/>
                  </a:moveTo>
                  <a:lnTo>
                    <a:pt x="677583" y="54927"/>
                  </a:lnTo>
                  <a:lnTo>
                    <a:pt x="677583" y="245084"/>
                  </a:lnTo>
                  <a:lnTo>
                    <a:pt x="704697" y="247192"/>
                  </a:lnTo>
                  <a:lnTo>
                    <a:pt x="704697" y="57073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2" name="object 48"/>
            <p:cNvSpPr/>
            <p:nvPr/>
          </p:nvSpPr>
          <p:spPr>
            <a:xfrm>
              <a:off x="4910378" y="5201576"/>
              <a:ext cx="1901189" cy="341630"/>
            </a:xfrm>
            <a:custGeom>
              <a:avLst/>
              <a:ahLst/>
              <a:rect l="l" t="t" r="r" b="b"/>
              <a:pathLst>
                <a:path w="1901190" h="341629">
                  <a:moveTo>
                    <a:pt x="661682" y="53619"/>
                  </a:moveTo>
                  <a:lnTo>
                    <a:pt x="11137" y="889"/>
                  </a:lnTo>
                  <a:lnTo>
                    <a:pt x="0" y="0"/>
                  </a:lnTo>
                  <a:lnTo>
                    <a:pt x="0" y="196481"/>
                  </a:lnTo>
                  <a:lnTo>
                    <a:pt x="661682" y="246964"/>
                  </a:lnTo>
                  <a:lnTo>
                    <a:pt x="661682" y="53619"/>
                  </a:lnTo>
                  <a:close/>
                </a:path>
                <a:path w="1901190" h="341629">
                  <a:moveTo>
                    <a:pt x="1339342" y="108496"/>
                  </a:moveTo>
                  <a:lnTo>
                    <a:pt x="688797" y="55765"/>
                  </a:lnTo>
                  <a:lnTo>
                    <a:pt x="688797" y="249021"/>
                  </a:lnTo>
                  <a:lnTo>
                    <a:pt x="1339342" y="298704"/>
                  </a:lnTo>
                  <a:lnTo>
                    <a:pt x="1339342" y="108496"/>
                  </a:lnTo>
                  <a:close/>
                </a:path>
                <a:path w="1901190" h="341629">
                  <a:moveTo>
                    <a:pt x="1900631" y="153962"/>
                  </a:moveTo>
                  <a:lnTo>
                    <a:pt x="1366418" y="110705"/>
                  </a:lnTo>
                  <a:lnTo>
                    <a:pt x="1366418" y="300786"/>
                  </a:lnTo>
                  <a:lnTo>
                    <a:pt x="1900631" y="341591"/>
                  </a:lnTo>
                  <a:lnTo>
                    <a:pt x="1900631" y="153962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3" name="object 49"/>
            <p:cNvSpPr/>
            <p:nvPr/>
          </p:nvSpPr>
          <p:spPr>
            <a:xfrm>
              <a:off x="5572099" y="4803279"/>
              <a:ext cx="704850" cy="254635"/>
            </a:xfrm>
            <a:custGeom>
              <a:avLst/>
              <a:ahLst/>
              <a:rect l="l" t="t" r="r" b="b"/>
              <a:pathLst>
                <a:path w="704850" h="254635">
                  <a:moveTo>
                    <a:pt x="27038" y="2425"/>
                  </a:moveTo>
                  <a:lnTo>
                    <a:pt x="0" y="0"/>
                  </a:lnTo>
                  <a:lnTo>
                    <a:pt x="0" y="193332"/>
                  </a:lnTo>
                  <a:lnTo>
                    <a:pt x="27038" y="195681"/>
                  </a:lnTo>
                  <a:lnTo>
                    <a:pt x="27038" y="2425"/>
                  </a:lnTo>
                  <a:close/>
                </a:path>
                <a:path w="704850" h="254635">
                  <a:moveTo>
                    <a:pt x="704697" y="63944"/>
                  </a:moveTo>
                  <a:lnTo>
                    <a:pt x="677583" y="61544"/>
                  </a:lnTo>
                  <a:lnTo>
                    <a:pt x="677583" y="251714"/>
                  </a:lnTo>
                  <a:lnTo>
                    <a:pt x="704697" y="254063"/>
                  </a:lnTo>
                  <a:lnTo>
                    <a:pt x="704697" y="63944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4" name="object 50"/>
            <p:cNvSpPr/>
            <p:nvPr/>
          </p:nvSpPr>
          <p:spPr>
            <a:xfrm>
              <a:off x="4910378" y="4743157"/>
              <a:ext cx="1901189" cy="360680"/>
            </a:xfrm>
            <a:custGeom>
              <a:avLst/>
              <a:ahLst/>
              <a:rect l="l" t="t" r="r" b="b"/>
              <a:pathLst>
                <a:path w="1901190" h="360679">
                  <a:moveTo>
                    <a:pt x="661682" y="60096"/>
                  </a:moveTo>
                  <a:lnTo>
                    <a:pt x="11137" y="977"/>
                  </a:lnTo>
                  <a:lnTo>
                    <a:pt x="0" y="0"/>
                  </a:lnTo>
                  <a:lnTo>
                    <a:pt x="0" y="196481"/>
                  </a:lnTo>
                  <a:lnTo>
                    <a:pt x="661682" y="253453"/>
                  </a:lnTo>
                  <a:lnTo>
                    <a:pt x="661682" y="60096"/>
                  </a:lnTo>
                  <a:close/>
                </a:path>
                <a:path w="1901190" h="360679">
                  <a:moveTo>
                    <a:pt x="1339342" y="121627"/>
                  </a:moveTo>
                  <a:lnTo>
                    <a:pt x="688797" y="62522"/>
                  </a:lnTo>
                  <a:lnTo>
                    <a:pt x="688797" y="255765"/>
                  </a:lnTo>
                  <a:lnTo>
                    <a:pt x="1339342" y="311835"/>
                  </a:lnTo>
                  <a:lnTo>
                    <a:pt x="1339342" y="121627"/>
                  </a:lnTo>
                  <a:close/>
                </a:path>
                <a:path w="1901190" h="360679">
                  <a:moveTo>
                    <a:pt x="1900631" y="172593"/>
                  </a:moveTo>
                  <a:lnTo>
                    <a:pt x="1366418" y="124091"/>
                  </a:lnTo>
                  <a:lnTo>
                    <a:pt x="1366418" y="314159"/>
                  </a:lnTo>
                  <a:lnTo>
                    <a:pt x="1900631" y="360235"/>
                  </a:lnTo>
                  <a:lnTo>
                    <a:pt x="1900631" y="172593"/>
                  </a:lnTo>
                  <a:close/>
                </a:path>
              </a:pathLst>
            </a:custGeom>
            <a:solidFill>
              <a:srgbClr val="FAB03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5" name="object 51"/>
            <p:cNvSpPr/>
            <p:nvPr/>
          </p:nvSpPr>
          <p:spPr>
            <a:xfrm>
              <a:off x="4494250" y="4344136"/>
              <a:ext cx="307975" cy="360680"/>
            </a:xfrm>
            <a:custGeom>
              <a:avLst/>
              <a:ahLst/>
              <a:rect l="l" t="t" r="r" b="b"/>
              <a:pathLst>
                <a:path w="307975" h="360679">
                  <a:moveTo>
                    <a:pt x="30721" y="153619"/>
                  </a:moveTo>
                  <a:lnTo>
                    <a:pt x="0" y="170675"/>
                  </a:lnTo>
                  <a:lnTo>
                    <a:pt x="0" y="360260"/>
                  </a:lnTo>
                  <a:lnTo>
                    <a:pt x="30721" y="343750"/>
                  </a:lnTo>
                  <a:lnTo>
                    <a:pt x="30721" y="153619"/>
                  </a:lnTo>
                  <a:close/>
                </a:path>
                <a:path w="307975" h="360679">
                  <a:moveTo>
                    <a:pt x="307467" y="0"/>
                  </a:moveTo>
                  <a:lnTo>
                    <a:pt x="276733" y="17106"/>
                  </a:lnTo>
                  <a:lnTo>
                    <a:pt x="276733" y="211289"/>
                  </a:lnTo>
                  <a:lnTo>
                    <a:pt x="307467" y="194729"/>
                  </a:lnTo>
                  <a:lnTo>
                    <a:pt x="307467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6" name="object 52"/>
            <p:cNvSpPr/>
            <p:nvPr/>
          </p:nvSpPr>
          <p:spPr>
            <a:xfrm>
              <a:off x="4371289" y="4284725"/>
              <a:ext cx="537845" cy="486409"/>
            </a:xfrm>
            <a:custGeom>
              <a:avLst/>
              <a:ahLst/>
              <a:rect l="l" t="t" r="r" b="b"/>
              <a:pathLst>
                <a:path w="537845" h="486410">
                  <a:moveTo>
                    <a:pt x="122999" y="230022"/>
                  </a:moveTo>
                  <a:lnTo>
                    <a:pt x="0" y="298272"/>
                  </a:lnTo>
                  <a:lnTo>
                    <a:pt x="0" y="485838"/>
                  </a:lnTo>
                  <a:lnTo>
                    <a:pt x="122999" y="419633"/>
                  </a:lnTo>
                  <a:lnTo>
                    <a:pt x="122999" y="230022"/>
                  </a:lnTo>
                  <a:close/>
                </a:path>
                <a:path w="537845" h="486410">
                  <a:moveTo>
                    <a:pt x="399681" y="76504"/>
                  </a:moveTo>
                  <a:lnTo>
                    <a:pt x="153720" y="213004"/>
                  </a:lnTo>
                  <a:lnTo>
                    <a:pt x="153720" y="403098"/>
                  </a:lnTo>
                  <a:lnTo>
                    <a:pt x="399681" y="270738"/>
                  </a:lnTo>
                  <a:lnTo>
                    <a:pt x="399681" y="76504"/>
                  </a:lnTo>
                  <a:close/>
                </a:path>
                <a:path w="537845" h="486410">
                  <a:moveTo>
                    <a:pt x="537565" y="196481"/>
                  </a:moveTo>
                  <a:lnTo>
                    <a:pt x="537540" y="0"/>
                  </a:lnTo>
                  <a:lnTo>
                    <a:pt x="430403" y="59461"/>
                  </a:lnTo>
                  <a:lnTo>
                    <a:pt x="430403" y="254177"/>
                  </a:lnTo>
                  <a:lnTo>
                    <a:pt x="537565" y="196481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7" name="object 53"/>
            <p:cNvSpPr/>
            <p:nvPr/>
          </p:nvSpPr>
          <p:spPr>
            <a:xfrm>
              <a:off x="4494263" y="4796065"/>
              <a:ext cx="307975" cy="341630"/>
            </a:xfrm>
            <a:custGeom>
              <a:avLst/>
              <a:ahLst/>
              <a:rect l="l" t="t" r="r" b="b"/>
              <a:pathLst>
                <a:path w="307975" h="341629">
                  <a:moveTo>
                    <a:pt x="30734" y="136702"/>
                  </a:moveTo>
                  <a:lnTo>
                    <a:pt x="0" y="151904"/>
                  </a:lnTo>
                  <a:lnTo>
                    <a:pt x="0" y="341528"/>
                  </a:lnTo>
                  <a:lnTo>
                    <a:pt x="30734" y="326809"/>
                  </a:lnTo>
                  <a:lnTo>
                    <a:pt x="30734" y="136702"/>
                  </a:lnTo>
                  <a:close/>
                </a:path>
                <a:path w="307975" h="341629">
                  <a:moveTo>
                    <a:pt x="307454" y="0"/>
                  </a:moveTo>
                  <a:lnTo>
                    <a:pt x="276720" y="15189"/>
                  </a:lnTo>
                  <a:lnTo>
                    <a:pt x="276720" y="209372"/>
                  </a:lnTo>
                  <a:lnTo>
                    <a:pt x="307454" y="194703"/>
                  </a:lnTo>
                  <a:lnTo>
                    <a:pt x="307454" y="0"/>
                  </a:lnTo>
                  <a:close/>
                </a:path>
              </a:pathLst>
            </a:custGeom>
            <a:solidFill>
              <a:srgbClr val="C6781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8" name="object 54"/>
            <p:cNvSpPr/>
            <p:nvPr/>
          </p:nvSpPr>
          <p:spPr>
            <a:xfrm>
              <a:off x="4371238" y="4743157"/>
              <a:ext cx="537845" cy="453390"/>
            </a:xfrm>
            <a:custGeom>
              <a:avLst/>
              <a:ahLst/>
              <a:rect l="l" t="t" r="r" b="b"/>
              <a:pathLst>
                <a:path w="537845" h="453389">
                  <a:moveTo>
                    <a:pt x="123012" y="204825"/>
                  </a:moveTo>
                  <a:lnTo>
                    <a:pt x="0" y="265531"/>
                  </a:lnTo>
                  <a:lnTo>
                    <a:pt x="0" y="453136"/>
                  </a:lnTo>
                  <a:lnTo>
                    <a:pt x="123012" y="394436"/>
                  </a:lnTo>
                  <a:lnTo>
                    <a:pt x="123012" y="204825"/>
                  </a:lnTo>
                  <a:close/>
                </a:path>
                <a:path w="537845" h="453389">
                  <a:moveTo>
                    <a:pt x="399732" y="68097"/>
                  </a:moveTo>
                  <a:lnTo>
                    <a:pt x="153771" y="189572"/>
                  </a:lnTo>
                  <a:lnTo>
                    <a:pt x="153771" y="379717"/>
                  </a:lnTo>
                  <a:lnTo>
                    <a:pt x="399732" y="262293"/>
                  </a:lnTo>
                  <a:lnTo>
                    <a:pt x="399732" y="68097"/>
                  </a:lnTo>
                  <a:close/>
                </a:path>
                <a:path w="537845" h="453389">
                  <a:moveTo>
                    <a:pt x="537616" y="0"/>
                  </a:moveTo>
                  <a:lnTo>
                    <a:pt x="430453" y="52933"/>
                  </a:lnTo>
                  <a:lnTo>
                    <a:pt x="430453" y="247611"/>
                  </a:lnTo>
                  <a:lnTo>
                    <a:pt x="537616" y="196469"/>
                  </a:lnTo>
                  <a:lnTo>
                    <a:pt x="537616" y="0"/>
                  </a:lnTo>
                  <a:close/>
                </a:path>
              </a:pathLst>
            </a:custGeom>
            <a:solidFill>
              <a:srgbClr val="E7932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9" name="object 55"/>
            <p:cNvSpPr/>
            <p:nvPr/>
          </p:nvSpPr>
          <p:spPr>
            <a:xfrm>
              <a:off x="4326852" y="4311001"/>
              <a:ext cx="2587625" cy="351790"/>
            </a:xfrm>
            <a:custGeom>
              <a:avLst/>
              <a:ahLst/>
              <a:rect l="l" t="t" r="r" b="b"/>
              <a:pathLst>
                <a:path w="2587625" h="351789">
                  <a:moveTo>
                    <a:pt x="2587193" y="261353"/>
                  </a:moveTo>
                  <a:lnTo>
                    <a:pt x="2541320" y="213537"/>
                  </a:lnTo>
                  <a:lnTo>
                    <a:pt x="598436" y="0"/>
                  </a:lnTo>
                  <a:lnTo>
                    <a:pt x="552983" y="35267"/>
                  </a:lnTo>
                  <a:lnTo>
                    <a:pt x="276491" y="117208"/>
                  </a:lnTo>
                  <a:lnTo>
                    <a:pt x="0" y="342849"/>
                  </a:lnTo>
                  <a:lnTo>
                    <a:pt x="1866" y="345541"/>
                  </a:lnTo>
                  <a:lnTo>
                    <a:pt x="17716" y="348297"/>
                  </a:lnTo>
                  <a:lnTo>
                    <a:pt x="35814" y="350456"/>
                  </a:lnTo>
                  <a:lnTo>
                    <a:pt x="44462" y="351320"/>
                  </a:lnTo>
                  <a:lnTo>
                    <a:pt x="581939" y="76060"/>
                  </a:lnTo>
                  <a:lnTo>
                    <a:pt x="2502408" y="289560"/>
                  </a:lnTo>
                  <a:lnTo>
                    <a:pt x="2587193" y="261353"/>
                  </a:lnTo>
                  <a:close/>
                </a:path>
              </a:pathLst>
            </a:custGeom>
            <a:solidFill>
              <a:srgbClr val="60371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0" name="object 56"/>
            <p:cNvSpPr/>
            <p:nvPr/>
          </p:nvSpPr>
          <p:spPr>
            <a:xfrm>
              <a:off x="4879784" y="4120192"/>
              <a:ext cx="2034539" cy="452755"/>
            </a:xfrm>
            <a:custGeom>
              <a:avLst/>
              <a:ahLst/>
              <a:rect l="l" t="t" r="r" b="b"/>
              <a:pathLst>
                <a:path w="2034540" h="452754">
                  <a:moveTo>
                    <a:pt x="2034265" y="452160"/>
                  </a:moveTo>
                  <a:lnTo>
                    <a:pt x="0" y="226110"/>
                  </a:lnTo>
                  <a:lnTo>
                    <a:pt x="0" y="0"/>
                  </a:lnTo>
                  <a:lnTo>
                    <a:pt x="2034265" y="226110"/>
                  </a:lnTo>
                  <a:lnTo>
                    <a:pt x="2034265" y="452160"/>
                  </a:lnTo>
                  <a:close/>
                </a:path>
              </a:pathLst>
            </a:custGeom>
            <a:solidFill>
              <a:srgbClr val="F693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1" name="object 57"/>
            <p:cNvSpPr/>
            <p:nvPr/>
          </p:nvSpPr>
          <p:spPr>
            <a:xfrm>
              <a:off x="4326829" y="4120222"/>
              <a:ext cx="553085" cy="534035"/>
            </a:xfrm>
            <a:custGeom>
              <a:avLst/>
              <a:ahLst/>
              <a:rect l="l" t="t" r="r" b="b"/>
              <a:pathLst>
                <a:path w="553085" h="534035">
                  <a:moveTo>
                    <a:pt x="0" y="533708"/>
                  </a:moveTo>
                  <a:lnTo>
                    <a:pt x="0" y="332950"/>
                  </a:lnTo>
                  <a:lnTo>
                    <a:pt x="552970" y="0"/>
                  </a:lnTo>
                  <a:lnTo>
                    <a:pt x="552970" y="226065"/>
                  </a:lnTo>
                  <a:lnTo>
                    <a:pt x="0" y="533708"/>
                  </a:lnTo>
                  <a:close/>
                </a:path>
              </a:pathLst>
            </a:custGeom>
            <a:solidFill>
              <a:srgbClr val="F1592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2" name="object 58"/>
            <p:cNvSpPr/>
            <p:nvPr/>
          </p:nvSpPr>
          <p:spPr>
            <a:xfrm>
              <a:off x="4976506" y="6971435"/>
              <a:ext cx="1834514" cy="603885"/>
            </a:xfrm>
            <a:custGeom>
              <a:avLst/>
              <a:ahLst/>
              <a:rect l="l" t="t" r="r" b="b"/>
              <a:pathLst>
                <a:path w="1834515" h="603884">
                  <a:moveTo>
                    <a:pt x="0" y="603795"/>
                  </a:moveTo>
                  <a:lnTo>
                    <a:pt x="0" y="0"/>
                  </a:lnTo>
                  <a:lnTo>
                    <a:pt x="1834510" y="35603"/>
                  </a:lnTo>
                  <a:lnTo>
                    <a:pt x="1834510" y="554747"/>
                  </a:lnTo>
                  <a:lnTo>
                    <a:pt x="0" y="60379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3" name="object 59"/>
            <p:cNvSpPr/>
            <p:nvPr/>
          </p:nvSpPr>
          <p:spPr>
            <a:xfrm>
              <a:off x="4976849" y="7443158"/>
              <a:ext cx="2305050" cy="753110"/>
            </a:xfrm>
            <a:custGeom>
              <a:avLst/>
              <a:ahLst/>
              <a:rect l="l" t="t" r="r" b="b"/>
              <a:pathLst>
                <a:path w="2305050" h="753109">
                  <a:moveTo>
                    <a:pt x="383277" y="752685"/>
                  </a:moveTo>
                  <a:lnTo>
                    <a:pt x="383277" y="548361"/>
                  </a:lnTo>
                  <a:lnTo>
                    <a:pt x="0" y="0"/>
                  </a:lnTo>
                  <a:lnTo>
                    <a:pt x="1834212" y="33962"/>
                  </a:lnTo>
                  <a:lnTo>
                    <a:pt x="2304514" y="583159"/>
                  </a:lnTo>
                  <a:lnTo>
                    <a:pt x="383277" y="752685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4" name="object 60"/>
            <p:cNvSpPr/>
            <p:nvPr/>
          </p:nvSpPr>
          <p:spPr>
            <a:xfrm>
              <a:off x="4258215" y="5902422"/>
              <a:ext cx="870585" cy="1133475"/>
            </a:xfrm>
            <a:custGeom>
              <a:avLst/>
              <a:ahLst/>
              <a:rect l="l" t="t" r="r" b="b"/>
              <a:pathLst>
                <a:path w="870585" h="1133475">
                  <a:moveTo>
                    <a:pt x="869975" y="1132893"/>
                  </a:moveTo>
                  <a:lnTo>
                    <a:pt x="755410" y="1132893"/>
                  </a:lnTo>
                  <a:lnTo>
                    <a:pt x="0" y="0"/>
                  </a:lnTo>
                  <a:lnTo>
                    <a:pt x="122994" y="0"/>
                  </a:lnTo>
                  <a:lnTo>
                    <a:pt x="869975" y="113289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5" name="object 61"/>
            <p:cNvSpPr/>
            <p:nvPr/>
          </p:nvSpPr>
          <p:spPr>
            <a:xfrm>
              <a:off x="5013625" y="7035315"/>
              <a:ext cx="114935" cy="541655"/>
            </a:xfrm>
            <a:custGeom>
              <a:avLst/>
              <a:ahLst/>
              <a:rect l="l" t="t" r="r" b="b"/>
              <a:pathLst>
                <a:path w="114935" h="541654">
                  <a:moveTo>
                    <a:pt x="0" y="541064"/>
                  </a:moveTo>
                  <a:lnTo>
                    <a:pt x="0" y="0"/>
                  </a:lnTo>
                  <a:lnTo>
                    <a:pt x="114565" y="0"/>
                  </a:lnTo>
                  <a:lnTo>
                    <a:pt x="114565" y="539915"/>
                  </a:lnTo>
                  <a:lnTo>
                    <a:pt x="0" y="54106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6" name="object 62"/>
            <p:cNvSpPr/>
            <p:nvPr/>
          </p:nvSpPr>
          <p:spPr>
            <a:xfrm>
              <a:off x="5013685" y="7575216"/>
              <a:ext cx="459740" cy="416559"/>
            </a:xfrm>
            <a:custGeom>
              <a:avLst/>
              <a:ahLst/>
              <a:rect l="l" t="t" r="r" b="b"/>
              <a:pathLst>
                <a:path w="459739" h="416559">
                  <a:moveTo>
                    <a:pt x="346426" y="416303"/>
                  </a:moveTo>
                  <a:lnTo>
                    <a:pt x="0" y="1148"/>
                  </a:lnTo>
                  <a:lnTo>
                    <a:pt x="114550" y="0"/>
                  </a:lnTo>
                  <a:lnTo>
                    <a:pt x="459470" y="388041"/>
                  </a:lnTo>
                  <a:lnTo>
                    <a:pt x="346426" y="41630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7" name="object 63"/>
            <p:cNvSpPr/>
            <p:nvPr/>
          </p:nvSpPr>
          <p:spPr>
            <a:xfrm>
              <a:off x="5360112" y="7963257"/>
              <a:ext cx="113664" cy="233045"/>
            </a:xfrm>
            <a:custGeom>
              <a:avLst/>
              <a:ahLst/>
              <a:rect l="l" t="t" r="r" b="b"/>
              <a:pathLst>
                <a:path w="113664" h="233045">
                  <a:moveTo>
                    <a:pt x="95767" y="232600"/>
                  </a:moveTo>
                  <a:lnTo>
                    <a:pt x="0" y="232600"/>
                  </a:lnTo>
                  <a:lnTo>
                    <a:pt x="0" y="28261"/>
                  </a:lnTo>
                  <a:lnTo>
                    <a:pt x="113043" y="0"/>
                  </a:lnTo>
                  <a:lnTo>
                    <a:pt x="113043" y="28261"/>
                  </a:lnTo>
                  <a:lnTo>
                    <a:pt x="95767" y="23260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8" name="object 64"/>
            <p:cNvSpPr/>
            <p:nvPr/>
          </p:nvSpPr>
          <p:spPr>
            <a:xfrm>
              <a:off x="4258274" y="5902392"/>
              <a:ext cx="1102360" cy="2293620"/>
            </a:xfrm>
            <a:custGeom>
              <a:avLst/>
              <a:ahLst/>
              <a:rect l="l" t="t" r="r" b="b"/>
              <a:pathLst>
                <a:path w="1102360" h="2293620">
                  <a:moveTo>
                    <a:pt x="1101881" y="2293451"/>
                  </a:moveTo>
                  <a:lnTo>
                    <a:pt x="0" y="1261101"/>
                  </a:lnTo>
                  <a:lnTo>
                    <a:pt x="0" y="0"/>
                  </a:lnTo>
                  <a:lnTo>
                    <a:pt x="755455" y="1132893"/>
                  </a:lnTo>
                  <a:lnTo>
                    <a:pt x="755455" y="1673957"/>
                  </a:lnTo>
                  <a:lnTo>
                    <a:pt x="1101881" y="2089112"/>
                  </a:lnTo>
                  <a:lnTo>
                    <a:pt x="1101881" y="2293451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3" name="object 6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19434" y="1094256"/>
              <a:ext cx="5889549" cy="7112000"/>
            </a:xfrm>
            <a:prstGeom prst="rect"/>
          </p:spPr>
        </p:pic>
      </p:grpSp>
      <p:sp>
        <p:nvSpPr>
          <p:cNvPr id="1048669" name="object 66"/>
          <p:cNvSpPr txBox="1"/>
          <p:nvPr/>
        </p:nvSpPr>
        <p:spPr>
          <a:xfrm>
            <a:off x="7018859" y="3386961"/>
            <a:ext cx="8002270" cy="4462146"/>
          </a:xfrm>
          <a:prstGeom prst="rect"/>
        </p:spPr>
        <p:txBody>
          <a:bodyPr bIns="0" lIns="0" rIns="0" rtlCol="0" tIns="17145" vert="horz" wrap="square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900" spc="-1535">
                <a:latin typeface="Times New Roman"/>
                <a:cs typeface="Times New Roman"/>
              </a:rPr>
              <a:t>N</a:t>
            </a:r>
            <a:r>
              <a:rPr dirty="0" sz="29900" spc="-819">
                <a:latin typeface="Times New Roman"/>
                <a:cs typeface="Times New Roman"/>
              </a:rPr>
              <a:t>A</a:t>
            </a:r>
            <a:r>
              <a:rPr dirty="0" sz="29900" spc="380">
                <a:latin typeface="Times New Roman"/>
                <a:cs typeface="Times New Roman"/>
              </a:rPr>
              <a:t>K</a:t>
            </a:r>
            <a:endParaRPr sz="299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bject 2"/>
          <p:cNvGrpSpPr/>
          <p:nvPr/>
        </p:nvGrpSpPr>
        <p:grpSpPr>
          <a:xfrm>
            <a:off x="15513981" y="8279441"/>
            <a:ext cx="2774315" cy="2007870"/>
            <a:chOff x="15513981" y="8279441"/>
            <a:chExt cx="2774315" cy="2007870"/>
          </a:xfrm>
        </p:grpSpPr>
        <p:sp>
          <p:nvSpPr>
            <p:cNvPr id="1048818" name="object 3"/>
            <p:cNvSpPr/>
            <p:nvPr/>
          </p:nvSpPr>
          <p:spPr>
            <a:xfrm>
              <a:off x="15778741" y="8610999"/>
              <a:ext cx="2509520" cy="1676400"/>
            </a:xfrm>
            <a:custGeom>
              <a:avLst/>
              <a:ahLst/>
              <a:rect l="l" t="t" r="r" b="b"/>
              <a:pathLst>
                <a:path w="2509519" h="1676400">
                  <a:moveTo>
                    <a:pt x="2509258" y="457441"/>
                  </a:moveTo>
                  <a:lnTo>
                    <a:pt x="1341933" y="457441"/>
                  </a:lnTo>
                  <a:lnTo>
                    <a:pt x="1381027" y="456579"/>
                  </a:lnTo>
                  <a:lnTo>
                    <a:pt x="1420059" y="454196"/>
                  </a:lnTo>
                  <a:lnTo>
                    <a:pt x="1458908" y="450297"/>
                  </a:lnTo>
                  <a:lnTo>
                    <a:pt x="1497575" y="444881"/>
                  </a:lnTo>
                  <a:lnTo>
                    <a:pt x="1536060" y="437948"/>
                  </a:lnTo>
                  <a:lnTo>
                    <a:pt x="1584597" y="427827"/>
                  </a:lnTo>
                  <a:lnTo>
                    <a:pt x="1632439" y="416065"/>
                  </a:lnTo>
                  <a:lnTo>
                    <a:pt x="1679632" y="402769"/>
                  </a:lnTo>
                  <a:lnTo>
                    <a:pt x="1726220" y="388041"/>
                  </a:lnTo>
                  <a:lnTo>
                    <a:pt x="1772249" y="371989"/>
                  </a:lnTo>
                  <a:lnTo>
                    <a:pt x="1817763" y="354717"/>
                  </a:lnTo>
                  <a:lnTo>
                    <a:pt x="1862807" y="336329"/>
                  </a:lnTo>
                  <a:lnTo>
                    <a:pt x="1907426" y="316933"/>
                  </a:lnTo>
                  <a:lnTo>
                    <a:pt x="1951664" y="296632"/>
                  </a:lnTo>
                  <a:lnTo>
                    <a:pt x="1995568" y="275531"/>
                  </a:lnTo>
                  <a:lnTo>
                    <a:pt x="2039181" y="253737"/>
                  </a:lnTo>
                  <a:lnTo>
                    <a:pt x="2082548" y="231353"/>
                  </a:lnTo>
                  <a:lnTo>
                    <a:pt x="2125715" y="208486"/>
                  </a:lnTo>
                  <a:lnTo>
                    <a:pt x="2426032" y="43709"/>
                  </a:lnTo>
                  <a:lnTo>
                    <a:pt x="2469209" y="20759"/>
                  </a:lnTo>
                  <a:lnTo>
                    <a:pt x="2509258" y="0"/>
                  </a:lnTo>
                  <a:lnTo>
                    <a:pt x="2509258" y="457441"/>
                  </a:lnTo>
                  <a:close/>
                </a:path>
                <a:path w="2509519" h="1676400">
                  <a:moveTo>
                    <a:pt x="2509258" y="1675999"/>
                  </a:moveTo>
                  <a:lnTo>
                    <a:pt x="97170" y="1675999"/>
                  </a:lnTo>
                  <a:lnTo>
                    <a:pt x="106272" y="1643716"/>
                  </a:lnTo>
                  <a:lnTo>
                    <a:pt x="114890" y="1597881"/>
                  </a:lnTo>
                  <a:lnTo>
                    <a:pt x="119704" y="1549454"/>
                  </a:lnTo>
                  <a:lnTo>
                    <a:pt x="120525" y="1498283"/>
                  </a:lnTo>
                  <a:lnTo>
                    <a:pt x="117165" y="1444214"/>
                  </a:lnTo>
                  <a:lnTo>
                    <a:pt x="112583" y="1405486"/>
                  </a:lnTo>
                  <a:lnTo>
                    <a:pt x="106586" y="1365982"/>
                  </a:lnTo>
                  <a:lnTo>
                    <a:pt x="99399" y="1325795"/>
                  </a:lnTo>
                  <a:lnTo>
                    <a:pt x="91248" y="1285018"/>
                  </a:lnTo>
                  <a:lnTo>
                    <a:pt x="82358" y="1243746"/>
                  </a:lnTo>
                  <a:lnTo>
                    <a:pt x="72954" y="1202071"/>
                  </a:lnTo>
                  <a:lnTo>
                    <a:pt x="53506" y="1117891"/>
                  </a:lnTo>
                  <a:lnTo>
                    <a:pt x="43911" y="1075572"/>
                  </a:lnTo>
                  <a:lnTo>
                    <a:pt x="34704" y="1033226"/>
                  </a:lnTo>
                  <a:lnTo>
                    <a:pt x="26108" y="990947"/>
                  </a:lnTo>
                  <a:lnTo>
                    <a:pt x="18350" y="948827"/>
                  </a:lnTo>
                  <a:lnTo>
                    <a:pt x="11654" y="906962"/>
                  </a:lnTo>
                  <a:lnTo>
                    <a:pt x="6246" y="865444"/>
                  </a:lnTo>
                  <a:lnTo>
                    <a:pt x="2351" y="824367"/>
                  </a:lnTo>
                  <a:lnTo>
                    <a:pt x="194" y="783825"/>
                  </a:lnTo>
                  <a:lnTo>
                    <a:pt x="0" y="743911"/>
                  </a:lnTo>
                  <a:lnTo>
                    <a:pt x="1994" y="704720"/>
                  </a:lnTo>
                  <a:lnTo>
                    <a:pt x="6401" y="666345"/>
                  </a:lnTo>
                  <a:lnTo>
                    <a:pt x="13448" y="628879"/>
                  </a:lnTo>
                  <a:lnTo>
                    <a:pt x="36358" y="557052"/>
                  </a:lnTo>
                  <a:lnTo>
                    <a:pt x="72525" y="489988"/>
                  </a:lnTo>
                  <a:lnTo>
                    <a:pt x="96143" y="458476"/>
                  </a:lnTo>
                  <a:lnTo>
                    <a:pt x="123750" y="428436"/>
                  </a:lnTo>
                  <a:lnTo>
                    <a:pt x="155573" y="399961"/>
                  </a:lnTo>
                  <a:lnTo>
                    <a:pt x="191836" y="373146"/>
                  </a:lnTo>
                  <a:lnTo>
                    <a:pt x="232765" y="348083"/>
                  </a:lnTo>
                  <a:lnTo>
                    <a:pt x="278584" y="324867"/>
                  </a:lnTo>
                  <a:lnTo>
                    <a:pt x="326179" y="305178"/>
                  </a:lnTo>
                  <a:lnTo>
                    <a:pt x="373441" y="289949"/>
                  </a:lnTo>
                  <a:lnTo>
                    <a:pt x="420397" y="278939"/>
                  </a:lnTo>
                  <a:lnTo>
                    <a:pt x="467077" y="271909"/>
                  </a:lnTo>
                  <a:lnTo>
                    <a:pt x="513508" y="268618"/>
                  </a:lnTo>
                  <a:lnTo>
                    <a:pt x="559721" y="268825"/>
                  </a:lnTo>
                  <a:lnTo>
                    <a:pt x="605743" y="272289"/>
                  </a:lnTo>
                  <a:lnTo>
                    <a:pt x="651604" y="278771"/>
                  </a:lnTo>
                  <a:lnTo>
                    <a:pt x="697332" y="288029"/>
                  </a:lnTo>
                  <a:lnTo>
                    <a:pt x="742956" y="299823"/>
                  </a:lnTo>
                  <a:lnTo>
                    <a:pt x="788505" y="313913"/>
                  </a:lnTo>
                  <a:lnTo>
                    <a:pt x="834008" y="330058"/>
                  </a:lnTo>
                  <a:lnTo>
                    <a:pt x="879492" y="348016"/>
                  </a:lnTo>
                  <a:lnTo>
                    <a:pt x="960890" y="383052"/>
                  </a:lnTo>
                  <a:lnTo>
                    <a:pt x="997314" y="397119"/>
                  </a:lnTo>
                  <a:lnTo>
                    <a:pt x="1034260" y="409751"/>
                  </a:lnTo>
                  <a:lnTo>
                    <a:pt x="1071728" y="420947"/>
                  </a:lnTo>
                  <a:lnTo>
                    <a:pt x="1109603" y="430676"/>
                  </a:lnTo>
                  <a:lnTo>
                    <a:pt x="1147771" y="438905"/>
                  </a:lnTo>
                  <a:lnTo>
                    <a:pt x="1186231" y="445635"/>
                  </a:lnTo>
                  <a:lnTo>
                    <a:pt x="1224984" y="450866"/>
                  </a:lnTo>
                  <a:lnTo>
                    <a:pt x="1263911" y="454584"/>
                  </a:lnTo>
                  <a:lnTo>
                    <a:pt x="1302894" y="456776"/>
                  </a:lnTo>
                  <a:lnTo>
                    <a:pt x="1341933" y="457441"/>
                  </a:lnTo>
                  <a:lnTo>
                    <a:pt x="2509258" y="457441"/>
                  </a:lnTo>
                  <a:lnTo>
                    <a:pt x="2509258" y="1675999"/>
                  </a:lnTo>
                  <a:close/>
                </a:path>
              </a:pathLst>
            </a:custGeom>
            <a:solidFill>
              <a:srgbClr val="C8E26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9" name="object 4"/>
            <p:cNvSpPr/>
            <p:nvPr/>
          </p:nvSpPr>
          <p:spPr>
            <a:xfrm>
              <a:off x="15513977" y="8279446"/>
              <a:ext cx="2774315" cy="2007870"/>
            </a:xfrm>
            <a:custGeom>
              <a:avLst/>
              <a:ahLst/>
              <a:rect l="l" t="t" r="r" b="b"/>
              <a:pathLst>
                <a:path w="2774315" h="2007870">
                  <a:moveTo>
                    <a:pt x="455117" y="622833"/>
                  </a:moveTo>
                  <a:lnTo>
                    <a:pt x="449059" y="606882"/>
                  </a:lnTo>
                  <a:lnTo>
                    <a:pt x="437197" y="596709"/>
                  </a:lnTo>
                  <a:lnTo>
                    <a:pt x="422922" y="599236"/>
                  </a:lnTo>
                  <a:lnTo>
                    <a:pt x="384733" y="627583"/>
                  </a:lnTo>
                  <a:lnTo>
                    <a:pt x="347599" y="653872"/>
                  </a:lnTo>
                  <a:lnTo>
                    <a:pt x="312458" y="680123"/>
                  </a:lnTo>
                  <a:lnTo>
                    <a:pt x="280289" y="708329"/>
                  </a:lnTo>
                  <a:lnTo>
                    <a:pt x="252044" y="740498"/>
                  </a:lnTo>
                  <a:lnTo>
                    <a:pt x="228650" y="778662"/>
                  </a:lnTo>
                  <a:lnTo>
                    <a:pt x="211086" y="824814"/>
                  </a:lnTo>
                  <a:lnTo>
                    <a:pt x="202349" y="865771"/>
                  </a:lnTo>
                  <a:lnTo>
                    <a:pt x="198424" y="910729"/>
                  </a:lnTo>
                  <a:lnTo>
                    <a:pt x="200482" y="956856"/>
                  </a:lnTo>
                  <a:lnTo>
                    <a:pt x="209727" y="1001293"/>
                  </a:lnTo>
                  <a:lnTo>
                    <a:pt x="227368" y="1041234"/>
                  </a:lnTo>
                  <a:lnTo>
                    <a:pt x="254584" y="1073823"/>
                  </a:lnTo>
                  <a:lnTo>
                    <a:pt x="276987" y="1079728"/>
                  </a:lnTo>
                  <a:lnTo>
                    <a:pt x="285407" y="1073810"/>
                  </a:lnTo>
                  <a:lnTo>
                    <a:pt x="287096" y="1060996"/>
                  </a:lnTo>
                  <a:lnTo>
                    <a:pt x="276529" y="1010805"/>
                  </a:lnTo>
                  <a:lnTo>
                    <a:pt x="266103" y="963180"/>
                  </a:lnTo>
                  <a:lnTo>
                    <a:pt x="260311" y="916254"/>
                  </a:lnTo>
                  <a:lnTo>
                    <a:pt x="263664" y="868197"/>
                  </a:lnTo>
                  <a:lnTo>
                    <a:pt x="280670" y="817156"/>
                  </a:lnTo>
                  <a:lnTo>
                    <a:pt x="308051" y="774661"/>
                  </a:lnTo>
                  <a:lnTo>
                    <a:pt x="342544" y="739343"/>
                  </a:lnTo>
                  <a:lnTo>
                    <a:pt x="380466" y="707326"/>
                  </a:lnTo>
                  <a:lnTo>
                    <a:pt x="418147" y="674725"/>
                  </a:lnTo>
                  <a:lnTo>
                    <a:pt x="451904" y="637641"/>
                  </a:lnTo>
                  <a:lnTo>
                    <a:pt x="455117" y="622833"/>
                  </a:lnTo>
                  <a:close/>
                </a:path>
                <a:path w="2774315" h="2007870">
                  <a:moveTo>
                    <a:pt x="2774023" y="0"/>
                  </a:moveTo>
                  <a:lnTo>
                    <a:pt x="2737497" y="15354"/>
                  </a:lnTo>
                  <a:lnTo>
                    <a:pt x="2692463" y="35356"/>
                  </a:lnTo>
                  <a:lnTo>
                    <a:pt x="2647772" y="56146"/>
                  </a:lnTo>
                  <a:lnTo>
                    <a:pt x="2603449" y="77635"/>
                  </a:lnTo>
                  <a:lnTo>
                    <a:pt x="2559507" y="99682"/>
                  </a:lnTo>
                  <a:lnTo>
                    <a:pt x="2515984" y="122174"/>
                  </a:lnTo>
                  <a:lnTo>
                    <a:pt x="2472893" y="145008"/>
                  </a:lnTo>
                  <a:lnTo>
                    <a:pt x="2388108" y="191185"/>
                  </a:lnTo>
                  <a:lnTo>
                    <a:pt x="2257310" y="263626"/>
                  </a:lnTo>
                  <a:lnTo>
                    <a:pt x="2212340" y="288061"/>
                  </a:lnTo>
                  <a:lnTo>
                    <a:pt x="2167077" y="312178"/>
                  </a:lnTo>
                  <a:lnTo>
                    <a:pt x="2121509" y="335826"/>
                  </a:lnTo>
                  <a:lnTo>
                    <a:pt x="2075611" y="358889"/>
                  </a:lnTo>
                  <a:lnTo>
                    <a:pt x="2029371" y="381241"/>
                  </a:lnTo>
                  <a:lnTo>
                    <a:pt x="1982774" y="402729"/>
                  </a:lnTo>
                  <a:lnTo>
                    <a:pt x="1935784" y="423252"/>
                  </a:lnTo>
                  <a:lnTo>
                    <a:pt x="1888413" y="442645"/>
                  </a:lnTo>
                  <a:lnTo>
                    <a:pt x="1840623" y="460806"/>
                  </a:lnTo>
                  <a:lnTo>
                    <a:pt x="1792389" y="477583"/>
                  </a:lnTo>
                  <a:lnTo>
                    <a:pt x="1743710" y="492861"/>
                  </a:lnTo>
                  <a:lnTo>
                    <a:pt x="1694573" y="506488"/>
                  </a:lnTo>
                  <a:lnTo>
                    <a:pt x="1644942" y="518363"/>
                  </a:lnTo>
                  <a:lnTo>
                    <a:pt x="1594802" y="528332"/>
                  </a:lnTo>
                  <a:lnTo>
                    <a:pt x="1544154" y="536270"/>
                  </a:lnTo>
                  <a:lnTo>
                    <a:pt x="1492961" y="542048"/>
                  </a:lnTo>
                  <a:lnTo>
                    <a:pt x="1443609" y="545147"/>
                  </a:lnTo>
                  <a:lnTo>
                    <a:pt x="1394929" y="545528"/>
                  </a:lnTo>
                  <a:lnTo>
                    <a:pt x="1346885" y="543255"/>
                  </a:lnTo>
                  <a:lnTo>
                    <a:pt x="1299387" y="538378"/>
                  </a:lnTo>
                  <a:lnTo>
                    <a:pt x="1252397" y="530974"/>
                  </a:lnTo>
                  <a:lnTo>
                    <a:pt x="1205839" y="521106"/>
                  </a:lnTo>
                  <a:lnTo>
                    <a:pt x="1159675" y="508850"/>
                  </a:lnTo>
                  <a:lnTo>
                    <a:pt x="1113828" y="494258"/>
                  </a:lnTo>
                  <a:lnTo>
                    <a:pt x="1068247" y="477418"/>
                  </a:lnTo>
                  <a:lnTo>
                    <a:pt x="1022883" y="458368"/>
                  </a:lnTo>
                  <a:lnTo>
                    <a:pt x="972540" y="436079"/>
                  </a:lnTo>
                  <a:lnTo>
                    <a:pt x="929386" y="417741"/>
                  </a:lnTo>
                  <a:lnTo>
                    <a:pt x="871893" y="395300"/>
                  </a:lnTo>
                  <a:lnTo>
                    <a:pt x="820559" y="378574"/>
                  </a:lnTo>
                  <a:lnTo>
                    <a:pt x="767892" y="365455"/>
                  </a:lnTo>
                  <a:lnTo>
                    <a:pt x="713371" y="356844"/>
                  </a:lnTo>
                  <a:lnTo>
                    <a:pt x="666305" y="353174"/>
                  </a:lnTo>
                  <a:lnTo>
                    <a:pt x="619836" y="352501"/>
                  </a:lnTo>
                  <a:lnTo>
                    <a:pt x="574090" y="354723"/>
                  </a:lnTo>
                  <a:lnTo>
                    <a:pt x="529221" y="359803"/>
                  </a:lnTo>
                  <a:lnTo>
                    <a:pt x="485343" y="367677"/>
                  </a:lnTo>
                  <a:lnTo>
                    <a:pt x="442607" y="378269"/>
                  </a:lnTo>
                  <a:lnTo>
                    <a:pt x="401154" y="391515"/>
                  </a:lnTo>
                  <a:lnTo>
                    <a:pt x="361111" y="407352"/>
                  </a:lnTo>
                  <a:lnTo>
                    <a:pt x="322630" y="425716"/>
                  </a:lnTo>
                  <a:lnTo>
                    <a:pt x="285826" y="446544"/>
                  </a:lnTo>
                  <a:lnTo>
                    <a:pt x="250850" y="469773"/>
                  </a:lnTo>
                  <a:lnTo>
                    <a:pt x="217830" y="495338"/>
                  </a:lnTo>
                  <a:lnTo>
                    <a:pt x="186918" y="523176"/>
                  </a:lnTo>
                  <a:lnTo>
                    <a:pt x="158229" y="553212"/>
                  </a:lnTo>
                  <a:lnTo>
                    <a:pt x="131927" y="585393"/>
                  </a:lnTo>
                  <a:lnTo>
                    <a:pt x="108127" y="619658"/>
                  </a:lnTo>
                  <a:lnTo>
                    <a:pt x="86982" y="655929"/>
                  </a:lnTo>
                  <a:lnTo>
                    <a:pt x="68618" y="694156"/>
                  </a:lnTo>
                  <a:lnTo>
                    <a:pt x="53174" y="734263"/>
                  </a:lnTo>
                  <a:lnTo>
                    <a:pt x="40779" y="776198"/>
                  </a:lnTo>
                  <a:lnTo>
                    <a:pt x="31597" y="819886"/>
                  </a:lnTo>
                  <a:lnTo>
                    <a:pt x="25730" y="865263"/>
                  </a:lnTo>
                  <a:lnTo>
                    <a:pt x="23342" y="912266"/>
                  </a:lnTo>
                  <a:lnTo>
                    <a:pt x="24561" y="960831"/>
                  </a:lnTo>
                  <a:lnTo>
                    <a:pt x="28994" y="1009802"/>
                  </a:lnTo>
                  <a:lnTo>
                    <a:pt x="35890" y="1058468"/>
                  </a:lnTo>
                  <a:lnTo>
                    <a:pt x="44831" y="1106881"/>
                  </a:lnTo>
                  <a:lnTo>
                    <a:pt x="55359" y="1155115"/>
                  </a:lnTo>
                  <a:lnTo>
                    <a:pt x="67056" y="1203198"/>
                  </a:lnTo>
                  <a:lnTo>
                    <a:pt x="79489" y="1251191"/>
                  </a:lnTo>
                  <a:lnTo>
                    <a:pt x="92214" y="1299133"/>
                  </a:lnTo>
                  <a:lnTo>
                    <a:pt x="104800" y="1347076"/>
                  </a:lnTo>
                  <a:lnTo>
                    <a:pt x="116801" y="1395082"/>
                  </a:lnTo>
                  <a:lnTo>
                    <a:pt x="127812" y="1443177"/>
                  </a:lnTo>
                  <a:lnTo>
                    <a:pt x="137363" y="1491437"/>
                  </a:lnTo>
                  <a:lnTo>
                    <a:pt x="145059" y="1539900"/>
                  </a:lnTo>
                  <a:lnTo>
                    <a:pt x="150431" y="1588604"/>
                  </a:lnTo>
                  <a:lnTo>
                    <a:pt x="153047" y="1637614"/>
                  </a:lnTo>
                  <a:lnTo>
                    <a:pt x="152501" y="1686979"/>
                  </a:lnTo>
                  <a:lnTo>
                    <a:pt x="147104" y="1740420"/>
                  </a:lnTo>
                  <a:lnTo>
                    <a:pt x="136309" y="1790166"/>
                  </a:lnTo>
                  <a:lnTo>
                    <a:pt x="120523" y="1836496"/>
                  </a:lnTo>
                  <a:lnTo>
                    <a:pt x="100164" y="1879638"/>
                  </a:lnTo>
                  <a:lnTo>
                    <a:pt x="75641" y="1919859"/>
                  </a:lnTo>
                  <a:lnTo>
                    <a:pt x="47383" y="1957387"/>
                  </a:lnTo>
                  <a:lnTo>
                    <a:pt x="15786" y="1992490"/>
                  </a:lnTo>
                  <a:lnTo>
                    <a:pt x="0" y="2007565"/>
                  </a:lnTo>
                  <a:lnTo>
                    <a:pt x="87668" y="2007565"/>
                  </a:lnTo>
                  <a:lnTo>
                    <a:pt x="128181" y="1953298"/>
                  </a:lnTo>
                  <a:lnTo>
                    <a:pt x="150139" y="1916315"/>
                  </a:lnTo>
                  <a:lnTo>
                    <a:pt x="169049" y="1877339"/>
                  </a:lnTo>
                  <a:lnTo>
                    <a:pt x="184708" y="1836229"/>
                  </a:lnTo>
                  <a:lnTo>
                    <a:pt x="196938" y="1792833"/>
                  </a:lnTo>
                  <a:lnTo>
                    <a:pt x="205562" y="1746999"/>
                  </a:lnTo>
                  <a:lnTo>
                    <a:pt x="210375" y="1698574"/>
                  </a:lnTo>
                  <a:lnTo>
                    <a:pt x="211201" y="1647405"/>
                  </a:lnTo>
                  <a:lnTo>
                    <a:pt x="207835" y="1593329"/>
                  </a:lnTo>
                  <a:lnTo>
                    <a:pt x="203250" y="1554607"/>
                  </a:lnTo>
                  <a:lnTo>
                    <a:pt x="197256" y="1515097"/>
                  </a:lnTo>
                  <a:lnTo>
                    <a:pt x="190068" y="1474914"/>
                  </a:lnTo>
                  <a:lnTo>
                    <a:pt x="181914" y="1434134"/>
                  </a:lnTo>
                  <a:lnTo>
                    <a:pt x="173024" y="1392872"/>
                  </a:lnTo>
                  <a:lnTo>
                    <a:pt x="163626" y="1351191"/>
                  </a:lnTo>
                  <a:lnTo>
                    <a:pt x="144183" y="1267015"/>
                  </a:lnTo>
                  <a:lnTo>
                    <a:pt x="134581" y="1224699"/>
                  </a:lnTo>
                  <a:lnTo>
                    <a:pt x="125374" y="1182344"/>
                  </a:lnTo>
                  <a:lnTo>
                    <a:pt x="116776" y="1140066"/>
                  </a:lnTo>
                  <a:lnTo>
                    <a:pt x="109016" y="1097953"/>
                  </a:lnTo>
                  <a:lnTo>
                    <a:pt x="102323" y="1056081"/>
                  </a:lnTo>
                  <a:lnTo>
                    <a:pt x="96913" y="1014564"/>
                  </a:lnTo>
                  <a:lnTo>
                    <a:pt x="93027" y="973493"/>
                  </a:lnTo>
                  <a:lnTo>
                    <a:pt x="90868" y="932942"/>
                  </a:lnTo>
                  <a:lnTo>
                    <a:pt x="90665" y="893038"/>
                  </a:lnTo>
                  <a:lnTo>
                    <a:pt x="92671" y="853846"/>
                  </a:lnTo>
                  <a:lnTo>
                    <a:pt x="97078" y="815467"/>
                  </a:lnTo>
                  <a:lnTo>
                    <a:pt x="104114" y="778002"/>
                  </a:lnTo>
                  <a:lnTo>
                    <a:pt x="127025" y="706170"/>
                  </a:lnTo>
                  <a:lnTo>
                    <a:pt x="163195" y="639114"/>
                  </a:lnTo>
                  <a:lnTo>
                    <a:pt x="186817" y="607593"/>
                  </a:lnTo>
                  <a:lnTo>
                    <a:pt x="214426" y="577557"/>
                  </a:lnTo>
                  <a:lnTo>
                    <a:pt x="246240" y="549084"/>
                  </a:lnTo>
                  <a:lnTo>
                    <a:pt x="282511" y="522262"/>
                  </a:lnTo>
                  <a:lnTo>
                    <a:pt x="323443" y="497205"/>
                  </a:lnTo>
                  <a:lnTo>
                    <a:pt x="369252" y="473989"/>
                  </a:lnTo>
                  <a:lnTo>
                    <a:pt x="416852" y="454304"/>
                  </a:lnTo>
                  <a:lnTo>
                    <a:pt x="464108" y="439064"/>
                  </a:lnTo>
                  <a:lnTo>
                    <a:pt x="511073" y="428066"/>
                  </a:lnTo>
                  <a:lnTo>
                    <a:pt x="557745" y="421030"/>
                  </a:lnTo>
                  <a:lnTo>
                    <a:pt x="604177" y="417741"/>
                  </a:lnTo>
                  <a:lnTo>
                    <a:pt x="650392" y="417944"/>
                  </a:lnTo>
                  <a:lnTo>
                    <a:pt x="696417" y="421411"/>
                  </a:lnTo>
                  <a:lnTo>
                    <a:pt x="742276" y="427888"/>
                  </a:lnTo>
                  <a:lnTo>
                    <a:pt x="788009" y="437146"/>
                  </a:lnTo>
                  <a:lnTo>
                    <a:pt x="833628" y="448945"/>
                  </a:lnTo>
                  <a:lnTo>
                    <a:pt x="879182" y="463029"/>
                  </a:lnTo>
                  <a:lnTo>
                    <a:pt x="924674" y="479183"/>
                  </a:lnTo>
                  <a:lnTo>
                    <a:pt x="970165" y="497141"/>
                  </a:lnTo>
                  <a:lnTo>
                    <a:pt x="1025944" y="521106"/>
                  </a:lnTo>
                  <a:lnTo>
                    <a:pt x="1051560" y="532168"/>
                  </a:lnTo>
                  <a:lnTo>
                    <a:pt x="1087983" y="546239"/>
                  </a:lnTo>
                  <a:lnTo>
                    <a:pt x="1124927" y="558876"/>
                  </a:lnTo>
                  <a:lnTo>
                    <a:pt x="1162405" y="570064"/>
                  </a:lnTo>
                  <a:lnTo>
                    <a:pt x="1200277" y="579793"/>
                  </a:lnTo>
                  <a:lnTo>
                    <a:pt x="1238440" y="588022"/>
                  </a:lnTo>
                  <a:lnTo>
                    <a:pt x="1276908" y="594753"/>
                  </a:lnTo>
                  <a:lnTo>
                    <a:pt x="1315656" y="599986"/>
                  </a:lnTo>
                  <a:lnTo>
                    <a:pt x="1354582" y="603707"/>
                  </a:lnTo>
                  <a:lnTo>
                    <a:pt x="1393571" y="605891"/>
                  </a:lnTo>
                  <a:lnTo>
                    <a:pt x="1432610" y="606564"/>
                  </a:lnTo>
                  <a:lnTo>
                    <a:pt x="1471701" y="605701"/>
                  </a:lnTo>
                  <a:lnTo>
                    <a:pt x="1510741" y="603313"/>
                  </a:lnTo>
                  <a:lnTo>
                    <a:pt x="1549590" y="599414"/>
                  </a:lnTo>
                  <a:lnTo>
                    <a:pt x="1588249" y="594004"/>
                  </a:lnTo>
                  <a:lnTo>
                    <a:pt x="1626743" y="587070"/>
                  </a:lnTo>
                  <a:lnTo>
                    <a:pt x="1675269" y="576948"/>
                  </a:lnTo>
                  <a:lnTo>
                    <a:pt x="1723110" y="565188"/>
                  </a:lnTo>
                  <a:lnTo>
                    <a:pt x="1770303" y="551891"/>
                  </a:lnTo>
                  <a:lnTo>
                    <a:pt x="1790420" y="545528"/>
                  </a:lnTo>
                  <a:lnTo>
                    <a:pt x="1816900" y="537159"/>
                  </a:lnTo>
                  <a:lnTo>
                    <a:pt x="1862924" y="521106"/>
                  </a:lnTo>
                  <a:lnTo>
                    <a:pt x="1908441" y="503834"/>
                  </a:lnTo>
                  <a:lnTo>
                    <a:pt x="1953475" y="485444"/>
                  </a:lnTo>
                  <a:lnTo>
                    <a:pt x="1998103" y="466051"/>
                  </a:lnTo>
                  <a:lnTo>
                    <a:pt x="2042337" y="445744"/>
                  </a:lnTo>
                  <a:lnTo>
                    <a:pt x="2086241" y="424649"/>
                  </a:lnTo>
                  <a:lnTo>
                    <a:pt x="2129853" y="402856"/>
                  </a:lnTo>
                  <a:lnTo>
                    <a:pt x="2173224" y="380466"/>
                  </a:lnTo>
                  <a:lnTo>
                    <a:pt x="2216391" y="357606"/>
                  </a:lnTo>
                  <a:lnTo>
                    <a:pt x="2516708" y="192824"/>
                  </a:lnTo>
                  <a:lnTo>
                    <a:pt x="2559875" y="169875"/>
                  </a:lnTo>
                  <a:lnTo>
                    <a:pt x="2603258" y="147396"/>
                  </a:lnTo>
                  <a:lnTo>
                    <a:pt x="2646883" y="125476"/>
                  </a:lnTo>
                  <a:lnTo>
                    <a:pt x="2690812" y="104228"/>
                  </a:lnTo>
                  <a:lnTo>
                    <a:pt x="2735072" y="83756"/>
                  </a:lnTo>
                  <a:lnTo>
                    <a:pt x="2774023" y="66675"/>
                  </a:lnTo>
                  <a:lnTo>
                    <a:pt x="2774023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bIns="0" lIns="0" rIns="0" rtlCol="0" tIns="0" wrap="square"/>
            <a:p/>
          </p:txBody>
        </p:sp>
      </p:grpSp>
      <p:pic>
        <p:nvPicPr>
          <p:cNvPr id="2097346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2"/>
            <a:ext cx="5434191" cy="9252802"/>
          </a:xfrm>
          <a:prstGeom prst="rect"/>
        </p:spPr>
      </p:pic>
      <p:pic>
        <p:nvPicPr>
          <p:cNvPr id="2097347" name="object 6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2980990" y="2784490"/>
            <a:ext cx="2532987" cy="4718021"/>
          </a:xfrm>
          <a:prstGeom prst="rect"/>
        </p:spPr>
      </p:pic>
      <p:sp>
        <p:nvSpPr>
          <p:cNvPr id="1048820" name="object 7"/>
          <p:cNvSpPr txBox="1">
            <a:spLocks noGrp="1"/>
          </p:cNvSpPr>
          <p:nvPr>
            <p:ph type="title"/>
          </p:nvPr>
        </p:nvSpPr>
        <p:spPr>
          <a:xfrm>
            <a:off x="826603" y="1074531"/>
            <a:ext cx="3431348" cy="7103745"/>
          </a:xfrm>
          <a:prstGeom prst="rect"/>
        </p:spPr>
        <p:txBody>
          <a:bodyPr bIns="0" lIns="0" rIns="0" rtlCol="0" tIns="17145" vert="horz" wrap="square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  <a:tabLst>
                <a:tab algn="l" pos="5095875"/>
                <a:tab algn="l" pos="14243050"/>
              </a:tabLst>
            </a:pPr>
            <a:r>
              <a:rPr altLang="tr" baseline="-1754" sz="42750" lang="en-US"/>
              <a:t>K</a:t>
            </a:r>
            <a:endParaRPr baseline="-1754" sz="42750"/>
          </a:p>
        </p:txBody>
      </p:sp>
      <p:sp>
        <p:nvSpPr>
          <p:cNvPr id="1048846" name="object 5"/>
          <p:cNvSpPr txBox="1"/>
          <p:nvPr/>
        </p:nvSpPr>
        <p:spPr>
          <a:xfrm>
            <a:off x="5084556" y="3284536"/>
            <a:ext cx="8586899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  <a:tabLst>
                <a:tab algn="l" pos="7127875"/>
              </a:tabLst>
            </a:pPr>
            <a:r>
              <a:rPr altLang="tr" dirty="0" sz="33400" lang="en-US" spc="-250">
                <a:latin typeface="Times New Roman"/>
                <a:cs typeface="Times New Roman"/>
              </a:rPr>
              <a:t>T</a:t>
            </a:r>
            <a:r>
              <a:rPr altLang="tr" dirty="0" sz="33400" lang="en-US" spc="-250">
                <a:latin typeface="Times New Roman"/>
                <a:cs typeface="Times New Roman"/>
              </a:rPr>
              <a:t>E</a:t>
            </a:r>
            <a:r>
              <a:rPr altLang="tr" dirty="0" sz="33400" lang="en-US" spc="-250">
                <a:latin typeface="Times New Roman"/>
                <a:cs typeface="Times New Roman"/>
              </a:rPr>
              <a:t>N</a:t>
            </a:r>
            <a:r>
              <a:rPr dirty="0" sz="33400" spc="-250">
                <a:latin typeface="Times New Roman"/>
                <a:cs typeface="Times New Roman"/>
              </a:rPr>
              <a:t>	</a:t>
            </a:r>
            <a:endParaRPr sz="33400">
              <a:latin typeface="Times New Roman"/>
              <a:cs typeface="Times New Roman"/>
            </a:endParaRPr>
          </a:p>
        </p:txBody>
      </p:sp>
      <p:sp>
        <p:nvSpPr>
          <p:cNvPr id="1048847" name="object 5"/>
          <p:cNvSpPr txBox="1"/>
          <p:nvPr/>
        </p:nvSpPr>
        <p:spPr>
          <a:xfrm>
            <a:off x="15513978" y="3034513"/>
            <a:ext cx="4756773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  <a:tabLst>
                <a:tab algn="l" pos="7127875"/>
              </a:tabLst>
            </a:pPr>
            <a:r>
              <a:rPr altLang="tr" dirty="0" sz="33400" lang="en-US" spc="-250">
                <a:latin typeface="Times New Roman"/>
                <a:cs typeface="Times New Roman"/>
              </a:rPr>
              <a:t>E</a:t>
            </a:r>
            <a:r>
              <a:rPr dirty="0" sz="33400" spc="-250">
                <a:latin typeface="Times New Roman"/>
                <a:cs typeface="Times New Roman"/>
              </a:rPr>
              <a:t>	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object 2"/>
          <p:cNvSpPr txBox="1">
            <a:spLocks noGrp="1"/>
          </p:cNvSpPr>
          <p:nvPr>
            <p:ph type="title"/>
          </p:nvPr>
        </p:nvSpPr>
        <p:spPr>
          <a:xfrm>
            <a:off x="1303572" y="4094684"/>
            <a:ext cx="15680690" cy="27806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600" spc="235">
                <a:latin typeface="Times New Roman"/>
                <a:cs typeface="Times New Roman"/>
              </a:rPr>
              <a:t>KERTENKELE</a:t>
            </a:r>
            <a:endParaRPr sz="18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object 2"/>
          <p:cNvSpPr txBox="1">
            <a:spLocks noGrp="1"/>
          </p:cNvSpPr>
          <p:nvPr>
            <p:ph type="title"/>
          </p:nvPr>
        </p:nvSpPr>
        <p:spPr>
          <a:xfrm>
            <a:off x="2407680" y="3402330"/>
            <a:ext cx="14346555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75">
                <a:latin typeface="Times New Roman"/>
                <a:cs typeface="Times New Roman"/>
              </a:rPr>
              <a:t>B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550">
                <a:latin typeface="Times New Roman"/>
                <a:cs typeface="Times New Roman"/>
              </a:rPr>
              <a:t>C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-1205">
                <a:latin typeface="Times New Roman"/>
                <a:cs typeface="Times New Roman"/>
              </a:rPr>
              <a:t>N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290">
                <a:latin typeface="Times New Roman"/>
                <a:cs typeface="Times New Roman"/>
              </a:rP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61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59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898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25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43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10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23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11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17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02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16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18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46"/>
                </a:lnTo>
                <a:lnTo>
                  <a:pt x="1180858" y="1933219"/>
                </a:lnTo>
                <a:lnTo>
                  <a:pt x="1228178" y="1938070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39"/>
                </a:lnTo>
                <a:lnTo>
                  <a:pt x="1705279" y="2097201"/>
                </a:lnTo>
                <a:lnTo>
                  <a:pt x="1757768" y="2110257"/>
                </a:lnTo>
                <a:lnTo>
                  <a:pt x="1812099" y="2118842"/>
                </a:lnTo>
                <a:lnTo>
                  <a:pt x="1861007" y="2122576"/>
                </a:lnTo>
                <a:lnTo>
                  <a:pt x="1909279" y="2123097"/>
                </a:lnTo>
                <a:lnTo>
                  <a:pt x="1956752" y="2120442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67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496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57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55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19"/>
                </a:lnTo>
                <a:lnTo>
                  <a:pt x="2916237" y="216484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184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024018" y="2763039"/>
            <a:ext cx="4579001" cy="5025309"/>
          </a:xfrm>
          <a:prstGeom prst="rect"/>
        </p:spPr>
      </p:pic>
      <p:pic>
        <p:nvPicPr>
          <p:cNvPr id="2097185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2786114" y="3571225"/>
            <a:ext cx="4138543" cy="2411849"/>
          </a:xfrm>
          <a:prstGeom prst="rect"/>
        </p:spPr>
      </p:pic>
      <p:sp>
        <p:nvSpPr>
          <p:cNvPr id="1048672" name="object 5"/>
          <p:cNvSpPr txBox="1"/>
          <p:nvPr/>
        </p:nvSpPr>
        <p:spPr>
          <a:xfrm>
            <a:off x="2355470" y="2646045"/>
            <a:ext cx="314198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415">
                <a:latin typeface="Times New Roman"/>
                <a:cs typeface="Times New Roman"/>
              </a:rPr>
              <a:t>K</a:t>
            </a:r>
            <a:endParaRPr sz="33400">
              <a:latin typeface="Times New Roman"/>
              <a:cs typeface="Times New Roman"/>
            </a:endParaRPr>
          </a:p>
        </p:txBody>
      </p:sp>
      <p:sp>
        <p:nvSpPr>
          <p:cNvPr id="1048673" name="object 6"/>
          <p:cNvSpPr txBox="1"/>
          <p:nvPr/>
        </p:nvSpPr>
        <p:spPr>
          <a:xfrm>
            <a:off x="9924884" y="2646045"/>
            <a:ext cx="2539365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1210">
                <a:latin typeface="Times New Roman"/>
                <a:cs typeface="Times New Roman"/>
              </a:rPr>
              <a:t>F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object 2"/>
          <p:cNvSpPr txBox="1">
            <a:spLocks noGrp="1"/>
          </p:cNvSpPr>
          <p:nvPr>
            <p:ph type="title"/>
          </p:nvPr>
        </p:nvSpPr>
        <p:spPr>
          <a:xfrm>
            <a:off x="2728998" y="3304258"/>
            <a:ext cx="12830175" cy="3482341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290">
                <a:latin typeface="Times New Roman"/>
                <a:cs typeface="Times New Roman"/>
              </a:rPr>
              <a:t>K</a:t>
            </a:r>
            <a:r>
              <a:rPr dirty="0" spc="520">
                <a:latin typeface="Times New Roman"/>
                <a:cs typeface="Times New Roman"/>
              </a:rPr>
              <a:t>I</a:t>
            </a:r>
            <a:r>
              <a:rPr dirty="0" spc="-1880">
                <a:latin typeface="Times New Roman"/>
                <a:cs typeface="Times New Roman"/>
              </a:rPr>
              <a:t>Y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844">
                <a:latin typeface="Times New Roman"/>
                <a:cs typeface="Times New Roman"/>
              </a:rPr>
              <a:t>F</a:t>
            </a:r>
            <a:r>
              <a:rPr dirty="0" spc="320">
                <a:latin typeface="Times New Roman"/>
                <a:cs typeface="Times New Roman"/>
              </a:rPr>
              <a:t>E</a:t>
            </a:r>
            <a:r>
              <a:rPr dirty="0" spc="1695">
                <a:latin typeface="Times New Roman"/>
                <a:cs typeface="Times New Roman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object 2"/>
          <p:cNvSpPr/>
          <p:nvPr/>
        </p:nvSpPr>
        <p:spPr>
          <a:xfrm>
            <a:off x="0" y="11"/>
            <a:ext cx="3155315" cy="2360930"/>
          </a:xfrm>
          <a:custGeom>
            <a:avLst/>
            <a:ahLst/>
            <a:rect l="l" t="t" r="r" b="b"/>
            <a:pathLst>
              <a:path w="3155315" h="2360930">
                <a:moveTo>
                  <a:pt x="2325192" y="1567281"/>
                </a:moveTo>
                <a:lnTo>
                  <a:pt x="2323134" y="1521358"/>
                </a:lnTo>
                <a:lnTo>
                  <a:pt x="2313927" y="1477111"/>
                </a:lnTo>
                <a:lnTo>
                  <a:pt x="2296350" y="1437335"/>
                </a:lnTo>
                <a:lnTo>
                  <a:pt x="2269236" y="1404886"/>
                </a:lnTo>
                <a:lnTo>
                  <a:pt x="2246909" y="1399006"/>
                </a:lnTo>
                <a:lnTo>
                  <a:pt x="2238514" y="1404899"/>
                </a:lnTo>
                <a:lnTo>
                  <a:pt x="2236838" y="1417662"/>
                </a:lnTo>
                <a:lnTo>
                  <a:pt x="2247366" y="1467637"/>
                </a:lnTo>
                <a:lnTo>
                  <a:pt x="2257755" y="1515071"/>
                </a:lnTo>
                <a:lnTo>
                  <a:pt x="2263533" y="1561795"/>
                </a:lnTo>
                <a:lnTo>
                  <a:pt x="2260181" y="1609648"/>
                </a:lnTo>
                <a:lnTo>
                  <a:pt x="2243239" y="1660474"/>
                </a:lnTo>
                <a:lnTo>
                  <a:pt x="2215959" y="1702790"/>
                </a:lnTo>
                <a:lnTo>
                  <a:pt x="2181593" y="1737956"/>
                </a:lnTo>
                <a:lnTo>
                  <a:pt x="2143798" y="1769833"/>
                </a:lnTo>
                <a:lnTo>
                  <a:pt x="2106257" y="1802307"/>
                </a:lnTo>
                <a:lnTo>
                  <a:pt x="2072614" y="1839226"/>
                </a:lnTo>
                <a:lnTo>
                  <a:pt x="2069426" y="1853971"/>
                </a:lnTo>
                <a:lnTo>
                  <a:pt x="2075446" y="1869859"/>
                </a:lnTo>
                <a:lnTo>
                  <a:pt x="2087283" y="1879993"/>
                </a:lnTo>
                <a:lnTo>
                  <a:pt x="2101494" y="1877466"/>
                </a:lnTo>
                <a:lnTo>
                  <a:pt x="2139543" y="1849247"/>
                </a:lnTo>
                <a:lnTo>
                  <a:pt x="2176551" y="1823072"/>
                </a:lnTo>
                <a:lnTo>
                  <a:pt x="2211552" y="1796935"/>
                </a:lnTo>
                <a:lnTo>
                  <a:pt x="2243607" y="1768843"/>
                </a:lnTo>
                <a:lnTo>
                  <a:pt x="2271763" y="1736801"/>
                </a:lnTo>
                <a:lnTo>
                  <a:pt x="2295067" y="1698802"/>
                </a:lnTo>
                <a:lnTo>
                  <a:pt x="2312568" y="1652854"/>
                </a:lnTo>
                <a:lnTo>
                  <a:pt x="2321280" y="1612061"/>
                </a:lnTo>
                <a:lnTo>
                  <a:pt x="2325192" y="1567281"/>
                </a:lnTo>
                <a:close/>
              </a:path>
              <a:path w="3155315" h="2360930">
                <a:moveTo>
                  <a:pt x="3155010" y="0"/>
                </a:moveTo>
                <a:lnTo>
                  <a:pt x="3066478" y="0"/>
                </a:lnTo>
                <a:lnTo>
                  <a:pt x="3061766" y="5994"/>
                </a:lnTo>
                <a:lnTo>
                  <a:pt x="3027946" y="41300"/>
                </a:lnTo>
                <a:lnTo>
                  <a:pt x="2990926" y="74155"/>
                </a:lnTo>
                <a:lnTo>
                  <a:pt x="2951442" y="104813"/>
                </a:lnTo>
                <a:lnTo>
                  <a:pt x="2910192" y="133540"/>
                </a:lnTo>
                <a:lnTo>
                  <a:pt x="2867888" y="160616"/>
                </a:lnTo>
                <a:lnTo>
                  <a:pt x="2825267" y="186309"/>
                </a:lnTo>
                <a:lnTo>
                  <a:pt x="2740037" y="236016"/>
                </a:lnTo>
                <a:lnTo>
                  <a:pt x="2698051" y="261442"/>
                </a:lnTo>
                <a:lnTo>
                  <a:pt x="2657221" y="287337"/>
                </a:lnTo>
                <a:lnTo>
                  <a:pt x="2617749" y="313829"/>
                </a:lnTo>
                <a:lnTo>
                  <a:pt x="2579827" y="341096"/>
                </a:lnTo>
                <a:lnTo>
                  <a:pt x="2543632" y="369265"/>
                </a:lnTo>
                <a:lnTo>
                  <a:pt x="2509355" y="398500"/>
                </a:lnTo>
                <a:lnTo>
                  <a:pt x="2477185" y="428955"/>
                </a:lnTo>
                <a:lnTo>
                  <a:pt x="2447302" y="460768"/>
                </a:lnTo>
                <a:lnTo>
                  <a:pt x="2419908" y="494106"/>
                </a:lnTo>
                <a:lnTo>
                  <a:pt x="2395169" y="529120"/>
                </a:lnTo>
                <a:lnTo>
                  <a:pt x="2373299" y="565950"/>
                </a:lnTo>
                <a:lnTo>
                  <a:pt x="2354465" y="604761"/>
                </a:lnTo>
                <a:lnTo>
                  <a:pt x="2338857" y="645693"/>
                </a:lnTo>
                <a:lnTo>
                  <a:pt x="2326665" y="688911"/>
                </a:lnTo>
                <a:lnTo>
                  <a:pt x="2318080" y="734542"/>
                </a:lnTo>
                <a:lnTo>
                  <a:pt x="2313279" y="782764"/>
                </a:lnTo>
                <a:lnTo>
                  <a:pt x="2312466" y="833729"/>
                </a:lnTo>
                <a:lnTo>
                  <a:pt x="2315807" y="887564"/>
                </a:lnTo>
                <a:lnTo>
                  <a:pt x="2320556" y="927468"/>
                </a:lnTo>
                <a:lnTo>
                  <a:pt x="2326805" y="968209"/>
                </a:lnTo>
                <a:lnTo>
                  <a:pt x="2334310" y="1009662"/>
                </a:lnTo>
                <a:lnTo>
                  <a:pt x="2342819" y="1051737"/>
                </a:lnTo>
                <a:lnTo>
                  <a:pt x="2352078" y="1094320"/>
                </a:lnTo>
                <a:lnTo>
                  <a:pt x="2361844" y="1137310"/>
                </a:lnTo>
                <a:lnTo>
                  <a:pt x="2371852" y="1180528"/>
                </a:lnTo>
                <a:lnTo>
                  <a:pt x="2381897" y="1224127"/>
                </a:lnTo>
                <a:lnTo>
                  <a:pt x="2391702" y="1267739"/>
                </a:lnTo>
                <a:lnTo>
                  <a:pt x="2401011" y="1311351"/>
                </a:lnTo>
                <a:lnTo>
                  <a:pt x="2409583" y="1354848"/>
                </a:lnTo>
                <a:lnTo>
                  <a:pt x="2417165" y="1398155"/>
                </a:lnTo>
                <a:lnTo>
                  <a:pt x="2423528" y="1441132"/>
                </a:lnTo>
                <a:lnTo>
                  <a:pt x="2428405" y="1483702"/>
                </a:lnTo>
                <a:lnTo>
                  <a:pt x="2431554" y="1525752"/>
                </a:lnTo>
                <a:lnTo>
                  <a:pt x="2432723" y="1567180"/>
                </a:lnTo>
                <a:lnTo>
                  <a:pt x="2431669" y="1607883"/>
                </a:lnTo>
                <a:lnTo>
                  <a:pt x="2428138" y="1647761"/>
                </a:lnTo>
                <a:lnTo>
                  <a:pt x="2421890" y="1686699"/>
                </a:lnTo>
                <a:lnTo>
                  <a:pt x="2412657" y="1724609"/>
                </a:lnTo>
                <a:lnTo>
                  <a:pt x="2400223" y="1761388"/>
                </a:lnTo>
                <a:lnTo>
                  <a:pt x="2384310" y="1796923"/>
                </a:lnTo>
                <a:lnTo>
                  <a:pt x="2364676" y="1831098"/>
                </a:lnTo>
                <a:lnTo>
                  <a:pt x="2341092" y="1863839"/>
                </a:lnTo>
                <a:lnTo>
                  <a:pt x="2313279" y="1895030"/>
                </a:lnTo>
                <a:lnTo>
                  <a:pt x="2281021" y="1924558"/>
                </a:lnTo>
                <a:lnTo>
                  <a:pt x="2244039" y="1952332"/>
                </a:lnTo>
                <a:lnTo>
                  <a:pt x="2202103" y="1978240"/>
                </a:lnTo>
                <a:lnTo>
                  <a:pt x="2154974" y="2002193"/>
                </a:lnTo>
                <a:lnTo>
                  <a:pt x="2107539" y="2021801"/>
                </a:lnTo>
                <a:lnTo>
                  <a:pt x="2060448" y="2036965"/>
                </a:lnTo>
                <a:lnTo>
                  <a:pt x="2013661" y="2047925"/>
                </a:lnTo>
                <a:lnTo>
                  <a:pt x="1967153" y="2054923"/>
                </a:lnTo>
                <a:lnTo>
                  <a:pt x="1920887" y="2058200"/>
                </a:lnTo>
                <a:lnTo>
                  <a:pt x="1874837" y="2057996"/>
                </a:lnTo>
                <a:lnTo>
                  <a:pt x="1828990" y="2054542"/>
                </a:lnTo>
                <a:lnTo>
                  <a:pt x="1783283" y="2048090"/>
                </a:lnTo>
                <a:lnTo>
                  <a:pt x="1737728" y="2038870"/>
                </a:lnTo>
                <a:lnTo>
                  <a:pt x="1692262" y="2027135"/>
                </a:lnTo>
                <a:lnTo>
                  <a:pt x="1646885" y="2013102"/>
                </a:lnTo>
                <a:lnTo>
                  <a:pt x="1601533" y="1997024"/>
                </a:lnTo>
                <a:lnTo>
                  <a:pt x="1556219" y="1979142"/>
                </a:lnTo>
                <a:lnTo>
                  <a:pt x="1500644" y="1955266"/>
                </a:lnTo>
                <a:lnTo>
                  <a:pt x="1475117" y="1944255"/>
                </a:lnTo>
                <a:lnTo>
                  <a:pt x="1438821" y="1930247"/>
                </a:lnTo>
                <a:lnTo>
                  <a:pt x="1402003" y="1917661"/>
                </a:lnTo>
                <a:lnTo>
                  <a:pt x="1364665" y="1906524"/>
                </a:lnTo>
                <a:lnTo>
                  <a:pt x="1326934" y="1896833"/>
                </a:lnTo>
                <a:lnTo>
                  <a:pt x="1288897" y="1888629"/>
                </a:lnTo>
                <a:lnTo>
                  <a:pt x="1250581" y="1881936"/>
                </a:lnTo>
                <a:lnTo>
                  <a:pt x="1211961" y="1876729"/>
                </a:lnTo>
                <a:lnTo>
                  <a:pt x="1173175" y="1873021"/>
                </a:lnTo>
                <a:lnTo>
                  <a:pt x="1134338" y="1870837"/>
                </a:lnTo>
                <a:lnTo>
                  <a:pt x="1095438" y="1870176"/>
                </a:lnTo>
                <a:lnTo>
                  <a:pt x="1056474" y="1871040"/>
                </a:lnTo>
                <a:lnTo>
                  <a:pt x="1017587" y="1873415"/>
                </a:lnTo>
                <a:lnTo>
                  <a:pt x="978877" y="1877288"/>
                </a:lnTo>
                <a:lnTo>
                  <a:pt x="940346" y="1882686"/>
                </a:lnTo>
                <a:lnTo>
                  <a:pt x="902004" y="1889594"/>
                </a:lnTo>
                <a:lnTo>
                  <a:pt x="853643" y="1899666"/>
                </a:lnTo>
                <a:lnTo>
                  <a:pt x="805967" y="1911375"/>
                </a:lnTo>
                <a:lnTo>
                  <a:pt x="758952" y="1924621"/>
                </a:lnTo>
                <a:lnTo>
                  <a:pt x="738898" y="1930958"/>
                </a:lnTo>
                <a:lnTo>
                  <a:pt x="712520" y="1939290"/>
                </a:lnTo>
                <a:lnTo>
                  <a:pt x="666661" y="1955266"/>
                </a:lnTo>
                <a:lnTo>
                  <a:pt x="621309" y="1972475"/>
                </a:lnTo>
                <a:lnTo>
                  <a:pt x="576427" y="1990775"/>
                </a:lnTo>
                <a:lnTo>
                  <a:pt x="531977" y="2010092"/>
                </a:lnTo>
                <a:lnTo>
                  <a:pt x="487895" y="2030310"/>
                </a:lnTo>
                <a:lnTo>
                  <a:pt x="444144" y="2051329"/>
                </a:lnTo>
                <a:lnTo>
                  <a:pt x="400697" y="2073021"/>
                </a:lnTo>
                <a:lnTo>
                  <a:pt x="357479" y="2095309"/>
                </a:lnTo>
                <a:lnTo>
                  <a:pt x="314464" y="2118080"/>
                </a:lnTo>
                <a:lnTo>
                  <a:pt x="15227" y="2282164"/>
                </a:lnTo>
                <a:lnTo>
                  <a:pt x="0" y="2290267"/>
                </a:lnTo>
                <a:lnTo>
                  <a:pt x="0" y="2360765"/>
                </a:lnTo>
                <a:lnTo>
                  <a:pt x="15938" y="2352522"/>
                </a:lnTo>
                <a:lnTo>
                  <a:pt x="58877" y="2329789"/>
                </a:lnTo>
                <a:lnTo>
                  <a:pt x="143370" y="2283803"/>
                </a:lnTo>
                <a:lnTo>
                  <a:pt x="273697" y="2211667"/>
                </a:lnTo>
                <a:lnTo>
                  <a:pt x="318503" y="2187333"/>
                </a:lnTo>
                <a:lnTo>
                  <a:pt x="363601" y="2163330"/>
                </a:lnTo>
                <a:lnTo>
                  <a:pt x="409003" y="2139772"/>
                </a:lnTo>
                <a:lnTo>
                  <a:pt x="454736" y="2116798"/>
                </a:lnTo>
                <a:lnTo>
                  <a:pt x="500811" y="2094547"/>
                </a:lnTo>
                <a:lnTo>
                  <a:pt x="547243" y="2073148"/>
                </a:lnTo>
                <a:lnTo>
                  <a:pt x="594055" y="2052713"/>
                </a:lnTo>
                <a:lnTo>
                  <a:pt x="641273" y="2033397"/>
                </a:lnTo>
                <a:lnTo>
                  <a:pt x="688886" y="2015324"/>
                </a:lnTo>
                <a:lnTo>
                  <a:pt x="736942" y="1998611"/>
                </a:lnTo>
                <a:lnTo>
                  <a:pt x="785444" y="1983397"/>
                </a:lnTo>
                <a:lnTo>
                  <a:pt x="834415" y="1969820"/>
                </a:lnTo>
                <a:lnTo>
                  <a:pt x="883869" y="1958009"/>
                </a:lnTo>
                <a:lnTo>
                  <a:pt x="933818" y="1948078"/>
                </a:lnTo>
                <a:lnTo>
                  <a:pt x="984288" y="1940179"/>
                </a:lnTo>
                <a:lnTo>
                  <a:pt x="1035304" y="1934425"/>
                </a:lnTo>
                <a:lnTo>
                  <a:pt x="1084478" y="1931327"/>
                </a:lnTo>
                <a:lnTo>
                  <a:pt x="1132967" y="1930958"/>
                </a:lnTo>
                <a:lnTo>
                  <a:pt x="1180858" y="1933219"/>
                </a:lnTo>
                <a:lnTo>
                  <a:pt x="1228178" y="1938083"/>
                </a:lnTo>
                <a:lnTo>
                  <a:pt x="1275003" y="1945449"/>
                </a:lnTo>
                <a:lnTo>
                  <a:pt x="1321384" y="1955266"/>
                </a:lnTo>
                <a:lnTo>
                  <a:pt x="1367396" y="1967471"/>
                </a:lnTo>
                <a:lnTo>
                  <a:pt x="1413065" y="1982000"/>
                </a:lnTo>
                <a:lnTo>
                  <a:pt x="1458480" y="1998776"/>
                </a:lnTo>
                <a:lnTo>
                  <a:pt x="1503692" y="2017750"/>
                </a:lnTo>
                <a:lnTo>
                  <a:pt x="1553845" y="2039937"/>
                </a:lnTo>
                <a:lnTo>
                  <a:pt x="1596847" y="2058200"/>
                </a:lnTo>
                <a:lnTo>
                  <a:pt x="1654136" y="2080552"/>
                </a:lnTo>
                <a:lnTo>
                  <a:pt x="1705279" y="2097201"/>
                </a:lnTo>
                <a:lnTo>
                  <a:pt x="1757768" y="2110270"/>
                </a:lnTo>
                <a:lnTo>
                  <a:pt x="1812099" y="2118842"/>
                </a:lnTo>
                <a:lnTo>
                  <a:pt x="1861007" y="2122589"/>
                </a:lnTo>
                <a:lnTo>
                  <a:pt x="1909279" y="2123097"/>
                </a:lnTo>
                <a:lnTo>
                  <a:pt x="1956752" y="2120455"/>
                </a:lnTo>
                <a:lnTo>
                  <a:pt x="2003259" y="2114727"/>
                </a:lnTo>
                <a:lnTo>
                  <a:pt x="2048649" y="2105990"/>
                </a:lnTo>
                <a:lnTo>
                  <a:pt x="2092782" y="2094318"/>
                </a:lnTo>
                <a:lnTo>
                  <a:pt x="2135479" y="2079790"/>
                </a:lnTo>
                <a:lnTo>
                  <a:pt x="2176602" y="2062480"/>
                </a:lnTo>
                <a:lnTo>
                  <a:pt x="2215985" y="2042439"/>
                </a:lnTo>
                <a:lnTo>
                  <a:pt x="2253488" y="2019757"/>
                </a:lnTo>
                <a:lnTo>
                  <a:pt x="2288933" y="1994509"/>
                </a:lnTo>
                <a:lnTo>
                  <a:pt x="2322195" y="1966747"/>
                </a:lnTo>
                <a:lnTo>
                  <a:pt x="2353094" y="1936572"/>
                </a:lnTo>
                <a:lnTo>
                  <a:pt x="2381478" y="1904047"/>
                </a:lnTo>
                <a:lnTo>
                  <a:pt x="2407196" y="1869236"/>
                </a:lnTo>
                <a:lnTo>
                  <a:pt x="2430107" y="1832216"/>
                </a:lnTo>
                <a:lnTo>
                  <a:pt x="2450033" y="1793062"/>
                </a:lnTo>
                <a:lnTo>
                  <a:pt x="2466822" y="1751850"/>
                </a:lnTo>
                <a:lnTo>
                  <a:pt x="2480335" y="1708645"/>
                </a:lnTo>
                <a:lnTo>
                  <a:pt x="2490406" y="1663522"/>
                </a:lnTo>
                <a:lnTo>
                  <a:pt x="2496883" y="1616570"/>
                </a:lnTo>
                <a:lnTo>
                  <a:pt x="2499614" y="1567827"/>
                </a:lnTo>
                <a:lnTo>
                  <a:pt x="2498420" y="1517396"/>
                </a:lnTo>
                <a:lnTo>
                  <a:pt x="2494013" y="1468640"/>
                </a:lnTo>
                <a:lnTo>
                  <a:pt x="2487130" y="1420177"/>
                </a:lnTo>
                <a:lnTo>
                  <a:pt x="2478227" y="1371968"/>
                </a:lnTo>
                <a:lnTo>
                  <a:pt x="2467737" y="1323936"/>
                </a:lnTo>
                <a:lnTo>
                  <a:pt x="2456078" y="1276057"/>
                </a:lnTo>
                <a:lnTo>
                  <a:pt x="2443696" y="1228267"/>
                </a:lnTo>
                <a:lnTo>
                  <a:pt x="2431046" y="1180617"/>
                </a:lnTo>
                <a:lnTo>
                  <a:pt x="2418486" y="1132789"/>
                </a:lnTo>
                <a:lnTo>
                  <a:pt x="2406510" y="1084986"/>
                </a:lnTo>
                <a:lnTo>
                  <a:pt x="2395550" y="1037082"/>
                </a:lnTo>
                <a:lnTo>
                  <a:pt x="2386025" y="989037"/>
                </a:lnTo>
                <a:lnTo>
                  <a:pt x="2378367" y="940777"/>
                </a:lnTo>
                <a:lnTo>
                  <a:pt x="2373020" y="892276"/>
                </a:lnTo>
                <a:lnTo>
                  <a:pt x="2370391" y="843470"/>
                </a:lnTo>
                <a:lnTo>
                  <a:pt x="2370950" y="794321"/>
                </a:lnTo>
                <a:lnTo>
                  <a:pt x="2376322" y="741108"/>
                </a:lnTo>
                <a:lnTo>
                  <a:pt x="2387092" y="691565"/>
                </a:lnTo>
                <a:lnTo>
                  <a:pt x="2402814" y="645426"/>
                </a:lnTo>
                <a:lnTo>
                  <a:pt x="2423096" y="602462"/>
                </a:lnTo>
                <a:lnTo>
                  <a:pt x="2447531" y="562419"/>
                </a:lnTo>
                <a:lnTo>
                  <a:pt x="2475687" y="525043"/>
                </a:lnTo>
                <a:lnTo>
                  <a:pt x="2507170" y="490093"/>
                </a:lnTo>
                <a:lnTo>
                  <a:pt x="2541562" y="457301"/>
                </a:lnTo>
                <a:lnTo>
                  <a:pt x="2578443" y="426440"/>
                </a:lnTo>
                <a:lnTo>
                  <a:pt x="2617406" y="397243"/>
                </a:lnTo>
                <a:lnTo>
                  <a:pt x="2658046" y="369481"/>
                </a:lnTo>
                <a:lnTo>
                  <a:pt x="2699943" y="342887"/>
                </a:lnTo>
                <a:lnTo>
                  <a:pt x="2742692" y="317220"/>
                </a:lnTo>
                <a:lnTo>
                  <a:pt x="2872702" y="242531"/>
                </a:lnTo>
                <a:lnTo>
                  <a:pt x="2916237" y="216496"/>
                </a:lnTo>
                <a:lnTo>
                  <a:pt x="2959087" y="189153"/>
                </a:lnTo>
                <a:lnTo>
                  <a:pt x="3000679" y="160147"/>
                </a:lnTo>
                <a:lnTo>
                  <a:pt x="3040430" y="129070"/>
                </a:lnTo>
                <a:lnTo>
                  <a:pt x="3077756" y="95554"/>
                </a:lnTo>
                <a:lnTo>
                  <a:pt x="3112109" y="59207"/>
                </a:lnTo>
                <a:lnTo>
                  <a:pt x="3142881" y="19646"/>
                </a:lnTo>
                <a:lnTo>
                  <a:pt x="3155010" y="0"/>
                </a:lnTo>
                <a:close/>
              </a:path>
            </a:pathLst>
          </a:custGeom>
          <a:solidFill>
            <a:srgbClr val="9A77B4"/>
          </a:solidFill>
        </p:spPr>
        <p:txBody>
          <a:bodyPr bIns="0" lIns="0" rIns="0" rtlCol="0" tIns="0" wrap="square"/>
          <a:p/>
        </p:txBody>
      </p:sp>
      <p:pic>
        <p:nvPicPr>
          <p:cNvPr id="2097186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396770" y="2179590"/>
            <a:ext cx="5782583" cy="5202829"/>
          </a:xfrm>
          <a:prstGeom prst="rect"/>
        </p:spPr>
      </p:pic>
      <p:sp>
        <p:nvSpPr>
          <p:cNvPr id="1048676" name="object 4"/>
          <p:cNvSpPr txBox="1"/>
          <p:nvPr/>
        </p:nvSpPr>
        <p:spPr>
          <a:xfrm>
            <a:off x="3414572" y="2643683"/>
            <a:ext cx="274701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-2695">
                <a:latin typeface="Times New Roman"/>
                <a:cs typeface="Times New Roman"/>
              </a:rPr>
              <a:t>Y</a:t>
            </a:r>
            <a:endParaRPr sz="33400">
              <a:latin typeface="Times New Roman"/>
              <a:cs typeface="Times New Roman"/>
            </a:endParaRPr>
          </a:p>
        </p:txBody>
      </p:sp>
      <p:sp>
        <p:nvSpPr>
          <p:cNvPr id="1048677" name="object 5"/>
          <p:cNvSpPr txBox="1"/>
          <p:nvPr/>
        </p:nvSpPr>
        <p:spPr>
          <a:xfrm>
            <a:off x="12415710" y="2147184"/>
            <a:ext cx="2573020" cy="499491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400" spc="1480">
                <a:latin typeface="Times New Roman"/>
                <a:cs typeface="Times New Roman"/>
              </a:rPr>
              <a:t>Ş</a:t>
            </a:r>
            <a:endParaRPr sz="3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object 2"/>
          <p:cNvSpPr txBox="1">
            <a:spLocks noGrp="1"/>
          </p:cNvSpPr>
          <p:nvPr>
            <p:ph type="title"/>
          </p:nvPr>
        </p:nvSpPr>
        <p:spPr>
          <a:xfrm>
            <a:off x="4679469" y="3304257"/>
            <a:ext cx="8929370" cy="348234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880">
                <a:latin typeface="Times New Roman"/>
                <a:cs typeface="Times New Roman"/>
              </a:rPr>
              <a:t>Y</a:t>
            </a:r>
            <a:r>
              <a:rPr dirty="0" spc="-645">
                <a:latin typeface="Times New Roman"/>
                <a:cs typeface="Times New Roman"/>
              </a:rPr>
              <a:t>A</a:t>
            </a:r>
            <a:r>
              <a:rPr dirty="0" spc="1155">
                <a:latin typeface="Times New Roman"/>
                <a:cs typeface="Times New Roman"/>
              </a:rPr>
              <a:t>R</a:t>
            </a:r>
            <a:r>
              <a:rPr dirty="0" spc="520">
                <a:latin typeface="Times New Roman"/>
                <a:cs typeface="Times New Roman"/>
              </a:rPr>
              <a:t>I</a:t>
            </a:r>
            <a:r>
              <a:rPr dirty="0" spc="1035">
                <a:latin typeface="Times New Roman"/>
                <a:cs typeface="Times New Roman"/>
              </a:rPr>
              <a:t>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Pink and Purple Playful Back to School Presentation</dc:title>
  <dc:creator>gamze yorulmaz</dc:creator>
  <dcterms:created xsi:type="dcterms:W3CDTF">2022-09-24T12:51:56Z</dcterms:created>
  <dcterms:modified xsi:type="dcterms:W3CDTF">2022-09-24T18:57:39Z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2022-09-24T00:00:00Z</vt:filetime>
  </property>
  <property fmtid="{D5CDD505-2E9C-101B-9397-08002B2CF9AE}" pid="5" name="ICV">
    <vt:lpwstr>4456134a463141b59e62be3ca49f130d</vt:lpwstr>
  </property>
</Properties>
</file>