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AFA4-2A2B-492C-9F17-E92135B59F41}" type="datetimeFigureOut">
              <a:rPr lang="tr-TR" smtClean="0"/>
              <a:t>16.9.2020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231F-21B5-455C-938A-354DF65E8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40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AFA4-2A2B-492C-9F17-E92135B59F41}" type="datetimeFigureOut">
              <a:rPr lang="tr-TR" smtClean="0"/>
              <a:t>16.9.2020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231F-21B5-455C-938A-354DF65E8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82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AFA4-2A2B-492C-9F17-E92135B59F41}" type="datetimeFigureOut">
              <a:rPr lang="tr-TR" smtClean="0"/>
              <a:t>16.9.2020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231F-21B5-455C-938A-354DF65E8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6797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AFA4-2A2B-492C-9F17-E92135B59F41}" type="datetimeFigureOut">
              <a:rPr lang="tr-TR" smtClean="0"/>
              <a:t>16.9.2020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231F-21B5-455C-938A-354DF65E8D09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8279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AFA4-2A2B-492C-9F17-E92135B59F41}" type="datetimeFigureOut">
              <a:rPr lang="tr-TR" smtClean="0"/>
              <a:t>16.9.2020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231F-21B5-455C-938A-354DF65E8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0496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AFA4-2A2B-492C-9F17-E92135B59F41}" type="datetimeFigureOut">
              <a:rPr lang="tr-TR" smtClean="0"/>
              <a:t>16.9.2020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231F-21B5-455C-938A-354DF65E8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1322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AFA4-2A2B-492C-9F17-E92135B59F41}" type="datetimeFigureOut">
              <a:rPr lang="tr-TR" smtClean="0"/>
              <a:t>16.9.2020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231F-21B5-455C-938A-354DF65E8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2554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AFA4-2A2B-492C-9F17-E92135B59F41}" type="datetimeFigureOut">
              <a:rPr lang="tr-TR" smtClean="0"/>
              <a:t>16.9.2020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231F-21B5-455C-938A-354DF65E8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99279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AFA4-2A2B-492C-9F17-E92135B59F41}" type="datetimeFigureOut">
              <a:rPr lang="tr-TR" smtClean="0"/>
              <a:t>16.9.2020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231F-21B5-455C-938A-354DF65E8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9253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AFA4-2A2B-492C-9F17-E92135B59F41}" type="datetimeFigureOut">
              <a:rPr lang="tr-TR" smtClean="0"/>
              <a:t>16.9.2020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231F-21B5-455C-938A-354DF65E8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0882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AFA4-2A2B-492C-9F17-E92135B59F41}" type="datetimeFigureOut">
              <a:rPr lang="tr-TR" smtClean="0"/>
              <a:t>16.9.2020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231F-21B5-455C-938A-354DF65E8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145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AFA4-2A2B-492C-9F17-E92135B59F41}" type="datetimeFigureOut">
              <a:rPr lang="tr-TR" smtClean="0"/>
              <a:t>16.9.2020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231F-21B5-455C-938A-354DF65E8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076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AFA4-2A2B-492C-9F17-E92135B59F41}" type="datetimeFigureOut">
              <a:rPr lang="tr-TR" smtClean="0"/>
              <a:t>16.9.2020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231F-21B5-455C-938A-354DF65E8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AFA4-2A2B-492C-9F17-E92135B59F41}" type="datetimeFigureOut">
              <a:rPr lang="tr-TR" smtClean="0"/>
              <a:t>16.9.2020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231F-21B5-455C-938A-354DF65E8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657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AFA4-2A2B-492C-9F17-E92135B59F41}" type="datetimeFigureOut">
              <a:rPr lang="tr-TR" smtClean="0"/>
              <a:t>16.9.2020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231F-21B5-455C-938A-354DF65E8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490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AFA4-2A2B-492C-9F17-E92135B59F41}" type="datetimeFigureOut">
              <a:rPr lang="tr-TR" smtClean="0"/>
              <a:t>16.9.2020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231F-21B5-455C-938A-354DF65E8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550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AFA4-2A2B-492C-9F17-E92135B59F41}" type="datetimeFigureOut">
              <a:rPr lang="tr-TR" smtClean="0"/>
              <a:t>16.9.2020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231F-21B5-455C-938A-354DF65E8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935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5A4AFA4-2A2B-492C-9F17-E92135B59F41}" type="datetimeFigureOut">
              <a:rPr lang="tr-TR" smtClean="0"/>
              <a:t>16.9.2020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8A3231F-21B5-455C-938A-354DF65E8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3287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12.png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10" Type="http://schemas.openxmlformats.org/officeDocument/2006/relationships/image" Target="../media/image11.wmf"/><Relationship Id="rId4" Type="http://schemas.openxmlformats.org/officeDocument/2006/relationships/image" Target="../media/image6.emf"/><Relationship Id="rId9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13.png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Relationship Id="rId9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15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EB39A6D4-5687-4542-B355-13DEAD78D820}"/>
              </a:ext>
            </a:extLst>
          </p:cNvPr>
          <p:cNvSpPr/>
          <p:nvPr/>
        </p:nvSpPr>
        <p:spPr>
          <a:xfrm>
            <a:off x="3085897" y="2271299"/>
            <a:ext cx="563808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tr-TR" sz="6600" b="1" dirty="0">
                <a:ln>
                  <a:solidFill>
                    <a:srgbClr val="FFFF00"/>
                  </a:solidFill>
                </a:ln>
                <a:solidFill>
                  <a:sysClr val="windowText" lastClr="0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3</a:t>
            </a:r>
            <a:r>
              <a:rPr lang="tr-TR" sz="6600" b="1" cap="none" spc="0" dirty="0" smtClean="0">
                <a:ln>
                  <a:solidFill>
                    <a:srgbClr val="FFFF00"/>
                  </a:solidFill>
                </a:ln>
                <a:solidFill>
                  <a:sysClr val="windowText" lastClr="0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-A SINIFI </a:t>
            </a:r>
          </a:p>
          <a:p>
            <a:pPr algn="ctr"/>
            <a:r>
              <a:rPr lang="tr-TR" sz="6600" b="1" cap="none" spc="0" dirty="0" smtClean="0">
                <a:ln>
                  <a:solidFill>
                    <a:srgbClr val="FFFF00"/>
                  </a:solidFill>
                </a:ln>
                <a:solidFill>
                  <a:sysClr val="windowText" lastClr="0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TÜRKÇE </a:t>
            </a:r>
            <a:r>
              <a:rPr lang="tr-TR" sz="6600" b="1" cap="none" spc="0" dirty="0">
                <a:ln>
                  <a:solidFill>
                    <a:srgbClr val="FFFF00"/>
                  </a:solidFill>
                </a:ln>
                <a:solidFill>
                  <a:sysClr val="windowText" lastClr="0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DERSİ</a:t>
            </a:r>
          </a:p>
        </p:txBody>
      </p:sp>
    </p:spTree>
    <p:extLst>
      <p:ext uri="{BB962C8B-B14F-4D97-AF65-F5344CB8AC3E}">
        <p14:creationId xmlns:p14="http://schemas.microsoft.com/office/powerpoint/2010/main" val="287526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F85907CD-1977-4B2E-BC15-50CF429B2B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876" y="0"/>
            <a:ext cx="6260123" cy="685800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B6B01FF5-2225-4600-A325-89D8304FC4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931876" cy="6858000"/>
          </a:xfrm>
          <a:prstGeom prst="rect">
            <a:avLst/>
          </a:prstGeom>
        </p:spPr>
      </p:pic>
      <p:sp>
        <p:nvSpPr>
          <p:cNvPr id="8" name="Dikdörtgen 7">
            <a:extLst>
              <a:ext uri="{FF2B5EF4-FFF2-40B4-BE49-F238E27FC236}">
                <a16:creationId xmlns:a16="http://schemas.microsoft.com/office/drawing/2014/main" xmlns="" id="{A6858A35-246C-42C4-9181-CFC25D3DE6EE}"/>
              </a:ext>
            </a:extLst>
          </p:cNvPr>
          <p:cNvSpPr/>
          <p:nvPr/>
        </p:nvSpPr>
        <p:spPr>
          <a:xfrm>
            <a:off x="6569612" y="1717408"/>
            <a:ext cx="5781611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tr-TR" sz="2000" b="1" cap="none" spc="0" dirty="0">
                <a:ln/>
                <a:solidFill>
                  <a:srgbClr val="FFFF00"/>
                </a:solidFill>
                <a:effectLst/>
              </a:rPr>
              <a:t>Virüsü yok etmek için su ve sabun </a:t>
            </a:r>
            <a:r>
              <a:rPr lang="tr-TR" sz="2000" b="1" dirty="0" smtClean="0">
                <a:ln/>
                <a:solidFill>
                  <a:srgbClr val="FFFF00"/>
                </a:solidFill>
              </a:rPr>
              <a:t>gerek</a:t>
            </a:r>
            <a:r>
              <a:rPr lang="tr-TR" sz="2000" b="1" cap="none" spc="0" dirty="0" smtClean="0">
                <a:ln/>
                <a:solidFill>
                  <a:srgbClr val="FFFF00"/>
                </a:solidFill>
                <a:effectLst/>
              </a:rPr>
              <a:t>li</a:t>
            </a:r>
            <a:r>
              <a:rPr lang="tr-TR" sz="2000" b="1" cap="none" spc="0" dirty="0">
                <a:ln/>
                <a:solidFill>
                  <a:srgbClr val="FFFF00"/>
                </a:solidFill>
                <a:effectLst/>
              </a:rPr>
              <a:t>.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xmlns="" id="{ADCD37D1-EB73-425A-9340-600813602D81}"/>
              </a:ext>
            </a:extLst>
          </p:cNvPr>
          <p:cNvSpPr/>
          <p:nvPr/>
        </p:nvSpPr>
        <p:spPr>
          <a:xfrm>
            <a:off x="6569612" y="3203390"/>
            <a:ext cx="5781611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tr-TR" sz="2000" b="1" dirty="0">
                <a:ln/>
                <a:solidFill>
                  <a:srgbClr val="FFFF00"/>
                </a:solidFill>
              </a:rPr>
              <a:t>Ellerimizi yirmi saniye süreyle yıkamalıyız.</a:t>
            </a:r>
            <a:endParaRPr lang="tr-TR" sz="2000" dirty="0">
              <a:solidFill>
                <a:srgbClr val="FFFF00"/>
              </a:solidFill>
            </a:endParaRP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xmlns="" id="{9B4F3041-FEF1-4971-92D4-99AA5D4545DB}"/>
              </a:ext>
            </a:extLst>
          </p:cNvPr>
          <p:cNvSpPr/>
          <p:nvPr/>
        </p:nvSpPr>
        <p:spPr>
          <a:xfrm>
            <a:off x="6569612" y="4731204"/>
            <a:ext cx="5781611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tr-TR" b="1" dirty="0">
                <a:ln/>
                <a:solidFill>
                  <a:srgbClr val="FFFF00"/>
                </a:solidFill>
              </a:rPr>
              <a:t>Parklarda, caddelerde, okulda maske takmalıyız.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xmlns="" id="{85E10F55-7C40-40F9-9687-8AACE2749418}"/>
              </a:ext>
            </a:extLst>
          </p:cNvPr>
          <p:cNvSpPr/>
          <p:nvPr/>
        </p:nvSpPr>
        <p:spPr>
          <a:xfrm>
            <a:off x="6569612" y="6122538"/>
            <a:ext cx="5781611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ln/>
                <a:solidFill>
                  <a:srgbClr val="FFFF00"/>
                </a:solidFill>
              </a:rPr>
              <a:t>Virüs</a:t>
            </a:r>
            <a:endParaRPr lang="tr-TR" sz="2400" dirty="0">
              <a:solidFill>
                <a:srgbClr val="FFFF00"/>
              </a:solidFill>
            </a:endParaRP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6B670CEE-09FE-48EA-943A-B94C38EAE6F4}"/>
              </a:ext>
            </a:extLst>
          </p:cNvPr>
          <p:cNvSpPr/>
          <p:nvPr/>
        </p:nvSpPr>
        <p:spPr>
          <a:xfrm>
            <a:off x="354209" y="0"/>
            <a:ext cx="1420837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ln/>
                <a:solidFill>
                  <a:srgbClr val="FFFF00"/>
                </a:solidFill>
              </a:rPr>
              <a:t>Virüs</a:t>
            </a:r>
            <a:endParaRPr lang="tr-TR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26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45424056-9D22-40AD-9B14-35CE490FB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9310" y="323848"/>
            <a:ext cx="9404723" cy="827442"/>
          </a:xfrm>
          <a:solidFill>
            <a:schemeClr val="bg1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ctr"/>
            <a:r>
              <a:rPr lang="tr-TR" sz="4800" b="1" dirty="0"/>
              <a:t>NOKTALAMA İŞARETLERİ</a:t>
            </a:r>
          </a:p>
        </p:txBody>
      </p:sp>
      <p:sp>
        <p:nvSpPr>
          <p:cNvPr id="6" name="Başlık 1">
            <a:extLst>
              <a:ext uri="{FF2B5EF4-FFF2-40B4-BE49-F238E27FC236}">
                <a16:creationId xmlns:a16="http://schemas.microsoft.com/office/drawing/2014/main" xmlns="" id="{96388087-1DBF-4C32-AF90-67A9F820B9CF}"/>
              </a:ext>
            </a:extLst>
          </p:cNvPr>
          <p:cNvSpPr txBox="1">
            <a:spLocks/>
          </p:cNvSpPr>
          <p:nvPr/>
        </p:nvSpPr>
        <p:spPr>
          <a:xfrm>
            <a:off x="1519311" y="1824545"/>
            <a:ext cx="9404723" cy="827442"/>
          </a:xfrm>
          <a:prstGeom prst="rect">
            <a:avLst/>
          </a:prstGeom>
          <a:solidFill>
            <a:schemeClr val="bg1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sz="4800" b="1" dirty="0"/>
              <a:t>SORU İŞARETİ</a:t>
            </a:r>
          </a:p>
        </p:txBody>
      </p:sp>
      <p:sp>
        <p:nvSpPr>
          <p:cNvPr id="9" name="Başlık 1">
            <a:extLst>
              <a:ext uri="{FF2B5EF4-FFF2-40B4-BE49-F238E27FC236}">
                <a16:creationId xmlns:a16="http://schemas.microsoft.com/office/drawing/2014/main" xmlns="" id="{7A644961-1781-4947-BD46-7BC5B9C49BDE}"/>
              </a:ext>
            </a:extLst>
          </p:cNvPr>
          <p:cNvSpPr txBox="1">
            <a:spLocks/>
          </p:cNvSpPr>
          <p:nvPr/>
        </p:nvSpPr>
        <p:spPr>
          <a:xfrm>
            <a:off x="1519311" y="2916926"/>
            <a:ext cx="9404723" cy="827442"/>
          </a:xfrm>
          <a:prstGeom prst="rect">
            <a:avLst/>
          </a:prstGeom>
          <a:solidFill>
            <a:schemeClr val="bg1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sz="4800" b="1" dirty="0"/>
              <a:t>KESME İŞARETİ</a:t>
            </a:r>
          </a:p>
        </p:txBody>
      </p:sp>
      <p:sp>
        <p:nvSpPr>
          <p:cNvPr id="12" name="Başlık 1">
            <a:extLst>
              <a:ext uri="{FF2B5EF4-FFF2-40B4-BE49-F238E27FC236}">
                <a16:creationId xmlns:a16="http://schemas.microsoft.com/office/drawing/2014/main" xmlns="" id="{D2D7048C-584F-43B2-850B-F9DD0E41AEFE}"/>
              </a:ext>
            </a:extLst>
          </p:cNvPr>
          <p:cNvSpPr txBox="1">
            <a:spLocks/>
          </p:cNvSpPr>
          <p:nvPr/>
        </p:nvSpPr>
        <p:spPr>
          <a:xfrm>
            <a:off x="1519311" y="3934864"/>
            <a:ext cx="9404723" cy="827442"/>
          </a:xfrm>
          <a:prstGeom prst="rect">
            <a:avLst/>
          </a:prstGeom>
          <a:solidFill>
            <a:schemeClr val="bg1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sz="4800" b="1" dirty="0"/>
              <a:t>NOKTA</a:t>
            </a:r>
          </a:p>
        </p:txBody>
      </p:sp>
      <p:sp>
        <p:nvSpPr>
          <p:cNvPr id="15" name="Başlık 1">
            <a:extLst>
              <a:ext uri="{FF2B5EF4-FFF2-40B4-BE49-F238E27FC236}">
                <a16:creationId xmlns:a16="http://schemas.microsoft.com/office/drawing/2014/main" xmlns="" id="{7D4EDC25-F298-4AD5-A5FF-F4F653582C24}"/>
              </a:ext>
            </a:extLst>
          </p:cNvPr>
          <p:cNvSpPr txBox="1">
            <a:spLocks/>
          </p:cNvSpPr>
          <p:nvPr/>
        </p:nvSpPr>
        <p:spPr>
          <a:xfrm>
            <a:off x="1554480" y="4906695"/>
            <a:ext cx="9404723" cy="827442"/>
          </a:xfrm>
          <a:prstGeom prst="rect">
            <a:avLst/>
          </a:prstGeom>
          <a:solidFill>
            <a:schemeClr val="bg1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sz="4800" b="1" dirty="0"/>
              <a:t>ÜNLEM</a:t>
            </a:r>
          </a:p>
        </p:txBody>
      </p:sp>
      <p:sp>
        <p:nvSpPr>
          <p:cNvPr id="18" name="Başlık 1">
            <a:extLst>
              <a:ext uri="{FF2B5EF4-FFF2-40B4-BE49-F238E27FC236}">
                <a16:creationId xmlns:a16="http://schemas.microsoft.com/office/drawing/2014/main" xmlns="" id="{7565FD6B-D850-4F8F-8290-93A95FD63B38}"/>
              </a:ext>
            </a:extLst>
          </p:cNvPr>
          <p:cNvSpPr txBox="1">
            <a:spLocks/>
          </p:cNvSpPr>
          <p:nvPr/>
        </p:nvSpPr>
        <p:spPr>
          <a:xfrm>
            <a:off x="1554480" y="5878526"/>
            <a:ext cx="9404723" cy="827442"/>
          </a:xfrm>
          <a:prstGeom prst="rect">
            <a:avLst/>
          </a:prstGeom>
          <a:solidFill>
            <a:schemeClr val="bg1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sz="4800" b="1" dirty="0"/>
              <a:t>KISA ÇİZGİ</a:t>
            </a: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085" y="1596570"/>
            <a:ext cx="653143" cy="1145941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471" y="4854694"/>
            <a:ext cx="348588" cy="922985"/>
          </a:xfrm>
          <a:prstGeom prst="rect">
            <a:avLst/>
          </a:prstGeom>
        </p:spPr>
      </p:pic>
      <p:pic>
        <p:nvPicPr>
          <p:cNvPr id="19" name="Resim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377" y="4058011"/>
            <a:ext cx="581147" cy="581147"/>
          </a:xfrm>
          <a:prstGeom prst="rect">
            <a:avLst/>
          </a:prstGeom>
        </p:spPr>
      </p:pic>
      <p:pic>
        <p:nvPicPr>
          <p:cNvPr id="20" name="Resim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471" y="2916926"/>
            <a:ext cx="344757" cy="561827"/>
          </a:xfrm>
          <a:prstGeom prst="rect">
            <a:avLst/>
          </a:prstGeom>
        </p:spPr>
      </p:pic>
      <p:pic>
        <p:nvPicPr>
          <p:cNvPr id="21" name="Resim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4695" y="6168571"/>
            <a:ext cx="742059" cy="29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8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9" grpId="0" animBg="1"/>
      <p:bldP spid="12" grpId="0" animBg="1"/>
      <p:bldP spid="15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D5068266-062F-4287-80C0-CFA5DC7521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39013" y="3100958"/>
            <a:ext cx="336658" cy="590668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70171" y="5979886"/>
            <a:ext cx="194308" cy="406476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29833" y="2775281"/>
            <a:ext cx="366167" cy="366167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05256" y="3691626"/>
            <a:ext cx="232229" cy="378447"/>
          </a:xfrm>
          <a:prstGeom prst="rect">
            <a:avLst/>
          </a:prstGeom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66138" y="5225144"/>
            <a:ext cx="504491" cy="229836"/>
          </a:xfrm>
          <a:prstGeom prst="rect">
            <a:avLst/>
          </a:prstGeom>
        </p:spPr>
      </p:pic>
      <p:graphicFrame>
        <p:nvGraphicFramePr>
          <p:cNvPr id="2" name="Nesne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097205"/>
              </p:ext>
            </p:extLst>
          </p:nvPr>
        </p:nvGraphicFramePr>
        <p:xfrm>
          <a:off x="0" y="0"/>
          <a:ext cx="50165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Image" r:id="rId9" imgW="1002960" imgH="1130040" progId="Photoshop.Image.13">
                  <p:embed/>
                </p:oleObj>
              </mc:Choice>
              <mc:Fallback>
                <p:oleObj name="Image" r:id="rId9" imgW="1002960" imgH="113004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501650" cy="56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358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55967FEA-8241-4D70-9722-0ADBED82D5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pic>
        <p:nvPicPr>
          <p:cNvPr id="16" name="Resim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9753" y="2362041"/>
            <a:ext cx="308386" cy="541064"/>
          </a:xfrm>
          <a:prstGeom prst="rect">
            <a:avLst/>
          </a:prstGeom>
        </p:spPr>
      </p:pic>
      <p:pic>
        <p:nvPicPr>
          <p:cNvPr id="17" name="Resim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2210" y="4674566"/>
            <a:ext cx="210998" cy="475519"/>
          </a:xfrm>
          <a:prstGeom prst="rect">
            <a:avLst/>
          </a:prstGeom>
        </p:spPr>
      </p:pic>
      <p:pic>
        <p:nvPicPr>
          <p:cNvPr id="18" name="Resim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32476" y="1766162"/>
            <a:ext cx="281086" cy="281086"/>
          </a:xfrm>
          <a:prstGeom prst="rect">
            <a:avLst/>
          </a:prstGeom>
        </p:spPr>
      </p:pic>
      <p:pic>
        <p:nvPicPr>
          <p:cNvPr id="19" name="Resim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42210" y="3785017"/>
            <a:ext cx="210998" cy="343849"/>
          </a:xfrm>
          <a:prstGeom prst="rect">
            <a:avLst/>
          </a:prstGeom>
        </p:spPr>
      </p:pic>
      <p:pic>
        <p:nvPicPr>
          <p:cNvPr id="22" name="Resim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36796" y="4030995"/>
            <a:ext cx="281086" cy="281086"/>
          </a:xfrm>
          <a:prstGeom prst="rect">
            <a:avLst/>
          </a:prstGeom>
        </p:spPr>
      </p:pic>
      <p:pic>
        <p:nvPicPr>
          <p:cNvPr id="23" name="Resim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04177" y="3288457"/>
            <a:ext cx="281086" cy="281086"/>
          </a:xfrm>
          <a:prstGeom prst="rect">
            <a:avLst/>
          </a:prstGeom>
        </p:spPr>
      </p:pic>
      <p:pic>
        <p:nvPicPr>
          <p:cNvPr id="24" name="Resim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40625" y="4800810"/>
            <a:ext cx="281086" cy="281086"/>
          </a:xfrm>
          <a:prstGeom prst="rect">
            <a:avLst/>
          </a:prstGeom>
        </p:spPr>
      </p:pic>
      <p:pic>
        <p:nvPicPr>
          <p:cNvPr id="25" name="Resim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5492" y="5333435"/>
            <a:ext cx="308386" cy="541064"/>
          </a:xfrm>
          <a:prstGeom prst="rect">
            <a:avLst/>
          </a:prstGeom>
        </p:spPr>
      </p:pic>
      <p:pic>
        <p:nvPicPr>
          <p:cNvPr id="26" name="Resim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76668" y="6172617"/>
            <a:ext cx="210998" cy="343849"/>
          </a:xfrm>
          <a:prstGeom prst="rect">
            <a:avLst/>
          </a:prstGeom>
        </p:spPr>
      </p:pic>
      <p:pic>
        <p:nvPicPr>
          <p:cNvPr id="27" name="Resim 2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00082" y="6317408"/>
            <a:ext cx="281086" cy="281086"/>
          </a:xfrm>
          <a:prstGeom prst="rect">
            <a:avLst/>
          </a:prstGeom>
        </p:spPr>
      </p:pic>
      <p:graphicFrame>
        <p:nvGraphicFramePr>
          <p:cNvPr id="2" name="Nesne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263788"/>
              </p:ext>
            </p:extLst>
          </p:nvPr>
        </p:nvGraphicFramePr>
        <p:xfrm>
          <a:off x="0" y="81234"/>
          <a:ext cx="591142" cy="665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Image" r:id="rId8" imgW="1002960" imgH="1130040" progId="Photoshop.Image.13">
                  <p:embed/>
                </p:oleObj>
              </mc:Choice>
              <mc:Fallback>
                <p:oleObj name="Image" r:id="rId8" imgW="1002960" imgH="113004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0" y="81234"/>
                        <a:ext cx="591142" cy="665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364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6B976060-8F46-4DC4-A193-BE769DC24C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76F052E9-6D52-40B8-B3FE-D01229A879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315" y="1828560"/>
            <a:ext cx="469145" cy="438879"/>
          </a:xfrm>
          <a:prstGeom prst="rect">
            <a:avLst/>
          </a:prstGeom>
        </p:spPr>
      </p:pic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B69AA071-721A-4EED-8A3F-D1EAEB7E0F48}"/>
              </a:ext>
            </a:extLst>
          </p:cNvPr>
          <p:cNvSpPr txBox="1"/>
          <p:nvPr/>
        </p:nvSpPr>
        <p:spPr>
          <a:xfrm>
            <a:off x="6684511" y="1676574"/>
            <a:ext cx="65370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tr-TR" sz="2400" dirty="0">
                <a:solidFill>
                  <a:srgbClr val="FF0000"/>
                </a:solidFill>
              </a:rPr>
              <a:t>Van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xmlns="" id="{6DF9FE17-3CA7-4D9E-B244-392B6E83AC51}"/>
              </a:ext>
            </a:extLst>
          </p:cNvPr>
          <p:cNvSpPr txBox="1"/>
          <p:nvPr/>
        </p:nvSpPr>
        <p:spPr>
          <a:xfrm>
            <a:off x="6620902" y="2461574"/>
            <a:ext cx="76867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tr-TR" sz="2400" dirty="0">
                <a:solidFill>
                  <a:srgbClr val="FF0000"/>
                </a:solidFill>
              </a:rPr>
              <a:t>Ayşe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478FA1E6-908E-47A1-B67E-0B6434BBE41A}"/>
              </a:ext>
            </a:extLst>
          </p:cNvPr>
          <p:cNvSpPr txBox="1"/>
          <p:nvPr/>
        </p:nvSpPr>
        <p:spPr>
          <a:xfrm>
            <a:off x="10291904" y="2461574"/>
            <a:ext cx="115127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tr-TR" sz="2400" dirty="0">
                <a:solidFill>
                  <a:srgbClr val="FF0000"/>
                </a:solidFill>
              </a:rPr>
              <a:t>Türkiye 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xmlns="" id="{AF50EBBF-77F3-4BA7-A8EA-9D5DD7BBFC86}"/>
              </a:ext>
            </a:extLst>
          </p:cNvPr>
          <p:cNvSpPr txBox="1"/>
          <p:nvPr/>
        </p:nvSpPr>
        <p:spPr>
          <a:xfrm>
            <a:off x="10404552" y="3219636"/>
            <a:ext cx="75854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tr-TR" sz="2400" dirty="0">
                <a:solidFill>
                  <a:srgbClr val="FF0000"/>
                </a:solidFill>
              </a:rPr>
              <a:t>Bolu</a:t>
            </a:r>
            <a:r>
              <a:rPr lang="tr-TR" dirty="0"/>
              <a:t> 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xmlns="" id="{2A158E17-570C-444A-95DF-D87F4F87732D}"/>
              </a:ext>
            </a:extLst>
          </p:cNvPr>
          <p:cNvSpPr txBox="1"/>
          <p:nvPr/>
        </p:nvSpPr>
        <p:spPr>
          <a:xfrm>
            <a:off x="2895974" y="5035988"/>
            <a:ext cx="81304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tr-TR" sz="2400" dirty="0">
                <a:solidFill>
                  <a:srgbClr val="FF0000"/>
                </a:solidFill>
              </a:rPr>
              <a:t>Arda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xmlns="" id="{52ABFA1E-3E19-4014-8239-B2271EC70195}"/>
              </a:ext>
            </a:extLst>
          </p:cNvPr>
          <p:cNvSpPr txBox="1"/>
          <p:nvPr/>
        </p:nvSpPr>
        <p:spPr>
          <a:xfrm>
            <a:off x="2740868" y="5796762"/>
            <a:ext cx="106631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tr-TR" sz="2400" dirty="0">
                <a:solidFill>
                  <a:srgbClr val="FF0000"/>
                </a:solidFill>
              </a:rPr>
              <a:t>Çomar</a:t>
            </a:r>
            <a:r>
              <a:rPr lang="tr-TR" dirty="0"/>
              <a:t> 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xmlns="" id="{ED35B004-A6FD-428D-8C1C-5DF691537FC3}"/>
              </a:ext>
            </a:extLst>
          </p:cNvPr>
          <p:cNvSpPr txBox="1"/>
          <p:nvPr/>
        </p:nvSpPr>
        <p:spPr>
          <a:xfrm>
            <a:off x="6562846" y="4263607"/>
            <a:ext cx="93807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</a:rPr>
              <a:t>Muğla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xmlns="" id="{D752F3C6-1F62-43F3-A48C-D0BED4243C6B}"/>
              </a:ext>
            </a:extLst>
          </p:cNvPr>
          <p:cNvSpPr txBox="1"/>
          <p:nvPr/>
        </p:nvSpPr>
        <p:spPr>
          <a:xfrm>
            <a:off x="6707986" y="5800778"/>
            <a:ext cx="76149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tr-TR" sz="2400" dirty="0">
                <a:solidFill>
                  <a:srgbClr val="FF0000"/>
                </a:solidFill>
              </a:rPr>
              <a:t>Türk</a:t>
            </a:r>
            <a:r>
              <a:rPr lang="tr-TR" dirty="0"/>
              <a:t> 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xmlns="" id="{C6DD4890-6D83-4003-BA72-714190342E15}"/>
              </a:ext>
            </a:extLst>
          </p:cNvPr>
          <p:cNvSpPr txBox="1"/>
          <p:nvPr/>
        </p:nvSpPr>
        <p:spPr>
          <a:xfrm>
            <a:off x="10353197" y="4263607"/>
            <a:ext cx="89851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tr-TR" sz="2400" dirty="0">
                <a:solidFill>
                  <a:srgbClr val="FF0000"/>
                </a:solidFill>
              </a:rPr>
              <a:t>Tunus </a:t>
            </a: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xmlns="" id="{E3FFF228-CCB8-41B9-9531-57A279868461}"/>
              </a:ext>
            </a:extLst>
          </p:cNvPr>
          <p:cNvSpPr txBox="1"/>
          <p:nvPr/>
        </p:nvSpPr>
        <p:spPr>
          <a:xfrm>
            <a:off x="10362191" y="5802510"/>
            <a:ext cx="103720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tr-TR" sz="2400" dirty="0">
                <a:solidFill>
                  <a:srgbClr val="FF0000"/>
                </a:solidFill>
              </a:rPr>
              <a:t>Merve</a:t>
            </a:r>
            <a:r>
              <a:rPr lang="tr-TR" dirty="0"/>
              <a:t> </a:t>
            </a:r>
          </a:p>
        </p:txBody>
      </p:sp>
      <p:pic>
        <p:nvPicPr>
          <p:cNvPr id="18" name="Resim 17">
            <a:extLst>
              <a:ext uri="{FF2B5EF4-FFF2-40B4-BE49-F238E27FC236}">
                <a16:creationId xmlns:a16="http://schemas.microsoft.com/office/drawing/2014/main" xmlns="" id="{76F052E9-6D52-40B8-B3FE-D01229A879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314" y="2616032"/>
            <a:ext cx="469145" cy="438879"/>
          </a:xfrm>
          <a:prstGeom prst="rect">
            <a:avLst/>
          </a:prstGeom>
        </p:spPr>
      </p:pic>
      <p:pic>
        <p:nvPicPr>
          <p:cNvPr id="19" name="Resim 18">
            <a:extLst>
              <a:ext uri="{FF2B5EF4-FFF2-40B4-BE49-F238E27FC236}">
                <a16:creationId xmlns:a16="http://schemas.microsoft.com/office/drawing/2014/main" xmlns="" id="{76F052E9-6D52-40B8-B3FE-D01229A879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218" y="2593916"/>
            <a:ext cx="469145" cy="438879"/>
          </a:xfrm>
          <a:prstGeom prst="rect">
            <a:avLst/>
          </a:prstGeom>
        </p:spPr>
      </p:pic>
      <p:pic>
        <p:nvPicPr>
          <p:cNvPr id="20" name="Resim 19">
            <a:extLst>
              <a:ext uri="{FF2B5EF4-FFF2-40B4-BE49-F238E27FC236}">
                <a16:creationId xmlns:a16="http://schemas.microsoft.com/office/drawing/2014/main" xmlns="" id="{76F052E9-6D52-40B8-B3FE-D01229A879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217" y="3394226"/>
            <a:ext cx="469145" cy="438879"/>
          </a:xfrm>
          <a:prstGeom prst="rect">
            <a:avLst/>
          </a:prstGeom>
        </p:spPr>
      </p:pic>
      <p:pic>
        <p:nvPicPr>
          <p:cNvPr id="21" name="Resim 20">
            <a:extLst>
              <a:ext uri="{FF2B5EF4-FFF2-40B4-BE49-F238E27FC236}">
                <a16:creationId xmlns:a16="http://schemas.microsoft.com/office/drawing/2014/main" xmlns="" id="{76F052E9-6D52-40B8-B3FE-D01229A879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529" y="5181550"/>
            <a:ext cx="469145" cy="438879"/>
          </a:xfrm>
          <a:prstGeom prst="rect">
            <a:avLst/>
          </a:prstGeom>
        </p:spPr>
      </p:pic>
      <p:pic>
        <p:nvPicPr>
          <p:cNvPr id="22" name="Resim 21">
            <a:extLst>
              <a:ext uri="{FF2B5EF4-FFF2-40B4-BE49-F238E27FC236}">
                <a16:creationId xmlns:a16="http://schemas.microsoft.com/office/drawing/2014/main" xmlns="" id="{76F052E9-6D52-40B8-B3FE-D01229A879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529" y="5924731"/>
            <a:ext cx="469145" cy="438879"/>
          </a:xfrm>
          <a:prstGeom prst="rect">
            <a:avLst/>
          </a:prstGeom>
        </p:spPr>
      </p:pic>
      <p:pic>
        <p:nvPicPr>
          <p:cNvPr id="23" name="Resim 22">
            <a:extLst>
              <a:ext uri="{FF2B5EF4-FFF2-40B4-BE49-F238E27FC236}">
                <a16:creationId xmlns:a16="http://schemas.microsoft.com/office/drawing/2014/main" xmlns="" id="{76F052E9-6D52-40B8-B3FE-D01229A879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314" y="4394982"/>
            <a:ext cx="469145" cy="438879"/>
          </a:xfrm>
          <a:prstGeom prst="rect">
            <a:avLst/>
          </a:prstGeom>
        </p:spPr>
      </p:pic>
      <p:pic>
        <p:nvPicPr>
          <p:cNvPr id="24" name="Resim 23">
            <a:extLst>
              <a:ext uri="{FF2B5EF4-FFF2-40B4-BE49-F238E27FC236}">
                <a16:creationId xmlns:a16="http://schemas.microsoft.com/office/drawing/2014/main" xmlns="" id="{76F052E9-6D52-40B8-B3FE-D01229A879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313" y="5946340"/>
            <a:ext cx="469145" cy="438879"/>
          </a:xfrm>
          <a:prstGeom prst="rect">
            <a:avLst/>
          </a:prstGeom>
        </p:spPr>
      </p:pic>
      <p:pic>
        <p:nvPicPr>
          <p:cNvPr id="25" name="Resim 24">
            <a:extLst>
              <a:ext uri="{FF2B5EF4-FFF2-40B4-BE49-F238E27FC236}">
                <a16:creationId xmlns:a16="http://schemas.microsoft.com/office/drawing/2014/main" xmlns="" id="{76F052E9-6D52-40B8-B3FE-D01229A879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217" y="4415849"/>
            <a:ext cx="469145" cy="438879"/>
          </a:xfrm>
          <a:prstGeom prst="rect">
            <a:avLst/>
          </a:prstGeom>
        </p:spPr>
      </p:pic>
      <p:pic>
        <p:nvPicPr>
          <p:cNvPr id="26" name="Resim 25">
            <a:extLst>
              <a:ext uri="{FF2B5EF4-FFF2-40B4-BE49-F238E27FC236}">
                <a16:creationId xmlns:a16="http://schemas.microsoft.com/office/drawing/2014/main" xmlns="" id="{76F052E9-6D52-40B8-B3FE-D01229A879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217" y="5926081"/>
            <a:ext cx="469145" cy="438879"/>
          </a:xfrm>
          <a:prstGeom prst="rect">
            <a:avLst/>
          </a:prstGeom>
        </p:spPr>
      </p:pic>
      <p:graphicFrame>
        <p:nvGraphicFramePr>
          <p:cNvPr id="4" name="Nesn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5052693"/>
              </p:ext>
            </p:extLst>
          </p:nvPr>
        </p:nvGraphicFramePr>
        <p:xfrm>
          <a:off x="6035034" y="1718707"/>
          <a:ext cx="604299" cy="618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Image" r:id="rId5" imgW="533160" imgH="672840" progId="Photoshop.Image.13">
                  <p:embed/>
                </p:oleObj>
              </mc:Choice>
              <mc:Fallback>
                <p:oleObj name="Image" r:id="rId5" imgW="533160" imgH="67284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35034" y="1718707"/>
                        <a:ext cx="604299" cy="6189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Nesne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824284"/>
              </p:ext>
            </p:extLst>
          </p:nvPr>
        </p:nvGraphicFramePr>
        <p:xfrm>
          <a:off x="133476" y="0"/>
          <a:ext cx="705625" cy="794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Image" r:id="rId7" imgW="1002960" imgH="1130040" progId="Photoshop.Image.13">
                  <p:embed/>
                </p:oleObj>
              </mc:Choice>
              <mc:Fallback>
                <p:oleObj name="Image" r:id="rId7" imgW="1002960" imgH="113004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3476" y="0"/>
                        <a:ext cx="705625" cy="794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782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A870AC1B-4E60-4C32-B404-E1DE17E29E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2" y="0"/>
            <a:ext cx="12192000" cy="6858000"/>
          </a:xfrm>
          <a:prstGeom prst="rect">
            <a:avLst/>
          </a:prstGeom>
        </p:spPr>
      </p:pic>
      <p:sp>
        <p:nvSpPr>
          <p:cNvPr id="6" name="Dikdörtgen 5">
            <a:extLst>
              <a:ext uri="{FF2B5EF4-FFF2-40B4-BE49-F238E27FC236}">
                <a16:creationId xmlns:a16="http://schemas.microsoft.com/office/drawing/2014/main" xmlns="" id="{B1F4A9D0-E2B0-4A5F-8F72-14B142EB531B}"/>
              </a:ext>
            </a:extLst>
          </p:cNvPr>
          <p:cNvSpPr/>
          <p:nvPr/>
        </p:nvSpPr>
        <p:spPr>
          <a:xfrm>
            <a:off x="825305" y="1220843"/>
            <a:ext cx="6096000" cy="36933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tr-TR" dirty="0">
                <a:solidFill>
                  <a:srgbClr val="FFFF00"/>
                </a:solidFill>
              </a:rPr>
              <a:t>Müzik dinlemeyi çok seviyorum.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xmlns="" id="{CDB0AFE3-4B23-402B-9A8D-6596CA841133}"/>
              </a:ext>
            </a:extLst>
          </p:cNvPr>
          <p:cNvSpPr/>
          <p:nvPr/>
        </p:nvSpPr>
        <p:spPr>
          <a:xfrm>
            <a:off x="825305" y="2077887"/>
            <a:ext cx="6096000" cy="36933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tr-TR" dirty="0">
                <a:solidFill>
                  <a:srgbClr val="FFFF00"/>
                </a:solidFill>
              </a:rPr>
              <a:t>Türkiye’nin başkenti </a:t>
            </a:r>
            <a:r>
              <a:rPr lang="tr-TR" dirty="0" smtClean="0">
                <a:solidFill>
                  <a:srgbClr val="FFFF00"/>
                </a:solidFill>
              </a:rPr>
              <a:t>Ankara’dır</a:t>
            </a:r>
            <a:r>
              <a:rPr lang="tr-TR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xmlns="" id="{3B3EFFBB-4FDC-414A-9CD2-D1E9CF2CB8EE}"/>
              </a:ext>
            </a:extLst>
          </p:cNvPr>
          <p:cNvSpPr/>
          <p:nvPr/>
        </p:nvSpPr>
        <p:spPr>
          <a:xfrm>
            <a:off x="825305" y="2934931"/>
            <a:ext cx="6096000" cy="36933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tr-TR" dirty="0">
                <a:solidFill>
                  <a:srgbClr val="FFFF00"/>
                </a:solidFill>
              </a:rPr>
              <a:t>Dedem </a:t>
            </a:r>
            <a:r>
              <a:rPr lang="tr-TR" dirty="0" smtClean="0">
                <a:solidFill>
                  <a:srgbClr val="FFFF00"/>
                </a:solidFill>
              </a:rPr>
              <a:t>Karabaş’ı </a:t>
            </a:r>
            <a:r>
              <a:rPr lang="tr-TR" dirty="0">
                <a:solidFill>
                  <a:srgbClr val="FFFF00"/>
                </a:solidFill>
              </a:rPr>
              <a:t>veterinere götürdü.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xmlns="" id="{B9BD7BAD-DA27-47AA-9568-57DF3732D608}"/>
              </a:ext>
            </a:extLst>
          </p:cNvPr>
          <p:cNvSpPr/>
          <p:nvPr/>
        </p:nvSpPr>
        <p:spPr>
          <a:xfrm>
            <a:off x="825305" y="3806987"/>
            <a:ext cx="6096000" cy="36933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tr-TR" dirty="0">
                <a:solidFill>
                  <a:srgbClr val="FFFF00"/>
                </a:solidFill>
              </a:rPr>
              <a:t>Teyzen Bursa’da mı yaşıyor </a:t>
            </a:r>
            <a:r>
              <a:rPr lang="tr-TR" dirty="0">
                <a:solidFill>
                  <a:srgbClr val="FFFF00"/>
                </a:solidFill>
                <a:latin typeface="Arial Narrow" panose="020B0606020202030204" pitchFamily="34" charset="0"/>
              </a:rPr>
              <a:t>?</a:t>
            </a: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xmlns="" id="{8026F907-B78A-4BEE-A84F-26104F357F7E}"/>
              </a:ext>
            </a:extLst>
          </p:cNvPr>
          <p:cNvSpPr/>
          <p:nvPr/>
        </p:nvSpPr>
        <p:spPr>
          <a:xfrm>
            <a:off x="825305" y="4638099"/>
            <a:ext cx="6096000" cy="36933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tr-TR" dirty="0">
                <a:solidFill>
                  <a:srgbClr val="FFFF00"/>
                </a:solidFill>
              </a:rPr>
              <a:t>Eyvah ! O</a:t>
            </a:r>
            <a:r>
              <a:rPr lang="tr-TR" dirty="0" smtClean="0">
                <a:solidFill>
                  <a:srgbClr val="FFFF00"/>
                </a:solidFill>
              </a:rPr>
              <a:t>rmanda </a:t>
            </a:r>
            <a:r>
              <a:rPr lang="tr-TR" dirty="0">
                <a:solidFill>
                  <a:srgbClr val="FFFF00"/>
                </a:solidFill>
              </a:rPr>
              <a:t>yangın </a:t>
            </a:r>
            <a:r>
              <a:rPr lang="tr-TR" dirty="0" smtClean="0">
                <a:solidFill>
                  <a:srgbClr val="FFFF00"/>
                </a:solidFill>
              </a:rPr>
              <a:t>çıktı.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xmlns="" id="{52D8E9A3-BCBB-482C-A9ED-E07132B3D1CD}"/>
              </a:ext>
            </a:extLst>
          </p:cNvPr>
          <p:cNvSpPr/>
          <p:nvPr/>
        </p:nvSpPr>
        <p:spPr>
          <a:xfrm>
            <a:off x="825305" y="5479787"/>
            <a:ext cx="6096000" cy="36933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tr-TR" dirty="0">
                <a:solidFill>
                  <a:srgbClr val="FFFF00"/>
                </a:solidFill>
              </a:rPr>
              <a:t>Ablası Hamza’ya yeni bir bisiklet almış.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F8336B6-5045-4860-8E83-C8D44AD9C929}"/>
              </a:ext>
            </a:extLst>
          </p:cNvPr>
          <p:cNvSpPr/>
          <p:nvPr/>
        </p:nvSpPr>
        <p:spPr>
          <a:xfrm>
            <a:off x="825305" y="6361333"/>
            <a:ext cx="6096000" cy="36933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tr-TR" dirty="0">
                <a:solidFill>
                  <a:srgbClr val="FFFF00"/>
                </a:solidFill>
              </a:rPr>
              <a:t>Derya İngilizce kursuna nereden </a:t>
            </a:r>
            <a:r>
              <a:rPr lang="tr-TR" dirty="0" smtClean="0">
                <a:solidFill>
                  <a:srgbClr val="FFFF00"/>
                </a:solidFill>
              </a:rPr>
              <a:t>başladı</a:t>
            </a:r>
            <a:r>
              <a:rPr lang="tr-TR" dirty="0">
                <a:solidFill>
                  <a:srgbClr val="FFFF00"/>
                </a:solidFill>
                <a:latin typeface="Arial Narrow" panose="020B0606020202030204" pitchFamily="34" charset="0"/>
              </a:rPr>
              <a:t> ?</a:t>
            </a:r>
            <a:endParaRPr lang="tr-TR" dirty="0">
              <a:solidFill>
                <a:srgbClr val="FFFF00"/>
              </a:solidFill>
            </a:endParaRPr>
          </a:p>
        </p:txBody>
      </p:sp>
      <p:graphicFrame>
        <p:nvGraphicFramePr>
          <p:cNvPr id="2" name="Nesne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2030950"/>
              </p:ext>
            </p:extLst>
          </p:nvPr>
        </p:nvGraphicFramePr>
        <p:xfrm>
          <a:off x="125084" y="0"/>
          <a:ext cx="428681" cy="482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Image" r:id="rId4" imgW="1002960" imgH="1130040" progId="Photoshop.Image.13">
                  <p:embed/>
                </p:oleObj>
              </mc:Choice>
              <mc:Fallback>
                <p:oleObj name="Image" r:id="rId4" imgW="1002960" imgH="113004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5084" y="0"/>
                        <a:ext cx="428681" cy="4829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692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TM04033925[[fn=Damla]]</Template>
  <TotalTime>141</TotalTime>
  <Words>87</Words>
  <Application>Microsoft Office PowerPoint</Application>
  <PresentationFormat>Geniş ekran</PresentationFormat>
  <Paragraphs>30</Paragraphs>
  <Slides>7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Tw Cen MT</vt:lpstr>
      <vt:lpstr>Damla</vt:lpstr>
      <vt:lpstr>Image</vt:lpstr>
      <vt:lpstr>PowerPoint Sunusu</vt:lpstr>
      <vt:lpstr>PowerPoint Sunusu</vt:lpstr>
      <vt:lpstr>NOKTALAMA İŞARETLERİ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acer</dc:creator>
  <cp:lastModifiedBy>NesatCAKIR</cp:lastModifiedBy>
  <cp:revision>25</cp:revision>
  <dcterms:created xsi:type="dcterms:W3CDTF">2020-09-14T19:39:34Z</dcterms:created>
  <dcterms:modified xsi:type="dcterms:W3CDTF">2020-09-16T10:55:04Z</dcterms:modified>
</cp:coreProperties>
</file>