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99"/>
    <a:srgbClr val="FFCCCC"/>
    <a:srgbClr val="CCCCFF"/>
    <a:srgbClr val="CCECFF"/>
    <a:srgbClr val="FFFFCC"/>
    <a:srgbClr val="CC99FF"/>
    <a:srgbClr val="99FF99"/>
    <a:srgbClr val="FFC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6EBBB-EBDF-4A24-867B-0B7939E8F592}" type="datetimeFigureOut">
              <a:rPr lang="tr-TR" smtClean="0"/>
              <a:t>9.1.2022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158A-D113-493A-B423-C87C3402B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27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6EBBB-EBDF-4A24-867B-0B7939E8F592}" type="datetimeFigureOut">
              <a:rPr lang="tr-TR" smtClean="0"/>
              <a:t>9.1.2022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158A-D113-493A-B423-C87C3402B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23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6EBBB-EBDF-4A24-867B-0B7939E8F592}" type="datetimeFigureOut">
              <a:rPr lang="tr-TR" smtClean="0"/>
              <a:t>9.1.2022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158A-D113-493A-B423-C87C3402B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640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6EBBB-EBDF-4A24-867B-0B7939E8F592}" type="datetimeFigureOut">
              <a:rPr lang="tr-TR" smtClean="0"/>
              <a:t>9.1.2022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158A-D113-493A-B423-C87C3402B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218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6EBBB-EBDF-4A24-867B-0B7939E8F592}" type="datetimeFigureOut">
              <a:rPr lang="tr-TR" smtClean="0"/>
              <a:t>9.1.2022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158A-D113-493A-B423-C87C3402B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563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6EBBB-EBDF-4A24-867B-0B7939E8F592}" type="datetimeFigureOut">
              <a:rPr lang="tr-TR" smtClean="0"/>
              <a:t>9.1.2022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158A-D113-493A-B423-C87C3402B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86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6EBBB-EBDF-4A24-867B-0B7939E8F592}" type="datetimeFigureOut">
              <a:rPr lang="tr-TR" smtClean="0"/>
              <a:t>9.1.2022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158A-D113-493A-B423-C87C3402B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5244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6EBBB-EBDF-4A24-867B-0B7939E8F592}" type="datetimeFigureOut">
              <a:rPr lang="tr-TR" smtClean="0"/>
              <a:t>9.1.2022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158A-D113-493A-B423-C87C3402B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550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6EBBB-EBDF-4A24-867B-0B7939E8F592}" type="datetimeFigureOut">
              <a:rPr lang="tr-TR" smtClean="0"/>
              <a:t>9.1.2022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158A-D113-493A-B423-C87C3402B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042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6EBBB-EBDF-4A24-867B-0B7939E8F592}" type="datetimeFigureOut">
              <a:rPr lang="tr-TR" smtClean="0"/>
              <a:t>9.1.2022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158A-D113-493A-B423-C87C3402B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063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6EBBB-EBDF-4A24-867B-0B7939E8F592}" type="datetimeFigureOut">
              <a:rPr lang="tr-TR" smtClean="0"/>
              <a:t>9.1.2022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158A-D113-493A-B423-C87C3402B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9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6EBBB-EBDF-4A24-867B-0B7939E8F592}" type="datetimeFigureOut">
              <a:rPr lang="tr-TR" smtClean="0"/>
              <a:t>9.1.2022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7158A-D113-493A-B423-C87C3402B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5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 8"/>
          <p:cNvGrpSpPr/>
          <p:nvPr/>
        </p:nvGrpSpPr>
        <p:grpSpPr>
          <a:xfrm>
            <a:off x="179512" y="188640"/>
            <a:ext cx="4248472" cy="3240360"/>
            <a:chOff x="179512" y="188640"/>
            <a:chExt cx="4248472" cy="3240360"/>
          </a:xfrm>
        </p:grpSpPr>
        <p:sp>
          <p:nvSpPr>
            <p:cNvPr id="4" name="Dikdörtgen 3"/>
            <p:cNvSpPr/>
            <p:nvPr/>
          </p:nvSpPr>
          <p:spPr>
            <a:xfrm>
              <a:off x="179512" y="188640"/>
              <a:ext cx="4248472" cy="3240360"/>
            </a:xfrm>
            <a:prstGeom prst="rect">
              <a:avLst/>
            </a:prstGeom>
            <a:solidFill>
              <a:srgbClr val="FFCCCC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" name="Dikdörtgen 5"/>
            <p:cNvSpPr/>
            <p:nvPr/>
          </p:nvSpPr>
          <p:spPr>
            <a:xfrm>
              <a:off x="523050" y="188640"/>
              <a:ext cx="3456384" cy="2808312"/>
            </a:xfrm>
            <a:prstGeom prst="rect">
              <a:avLst/>
            </a:prstGeom>
            <a:solidFill>
              <a:srgbClr val="FFCCCC"/>
            </a:solidFill>
            <a:ln w="57150">
              <a:solidFill>
                <a:schemeClr val="bg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pic>
        <p:nvPicPr>
          <p:cNvPr id="8" name="Resi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929" y="494674"/>
            <a:ext cx="1830203" cy="2196244"/>
          </a:xfrm>
          <a:prstGeom prst="rect">
            <a:avLst/>
          </a:prstGeom>
        </p:spPr>
      </p:pic>
      <p:grpSp>
        <p:nvGrpSpPr>
          <p:cNvPr id="10" name="Grup 9"/>
          <p:cNvGrpSpPr/>
          <p:nvPr/>
        </p:nvGrpSpPr>
        <p:grpSpPr>
          <a:xfrm>
            <a:off x="4788024" y="125016"/>
            <a:ext cx="4248472" cy="3240360"/>
            <a:chOff x="179512" y="188640"/>
            <a:chExt cx="4248472" cy="3240360"/>
          </a:xfrm>
          <a:solidFill>
            <a:srgbClr val="CCECFF"/>
          </a:solidFill>
        </p:grpSpPr>
        <p:sp>
          <p:nvSpPr>
            <p:cNvPr id="11" name="Dikdörtgen 10"/>
            <p:cNvSpPr/>
            <p:nvPr/>
          </p:nvSpPr>
          <p:spPr>
            <a:xfrm>
              <a:off x="179512" y="188640"/>
              <a:ext cx="4248472" cy="324036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" name="Dikdörtgen 11"/>
            <p:cNvSpPr/>
            <p:nvPr/>
          </p:nvSpPr>
          <p:spPr>
            <a:xfrm>
              <a:off x="523050" y="188640"/>
              <a:ext cx="3456384" cy="2808312"/>
            </a:xfrm>
            <a:prstGeom prst="rect">
              <a:avLst/>
            </a:prstGeom>
            <a:grpFill/>
            <a:ln w="57150">
              <a:solidFill>
                <a:schemeClr val="bg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pic>
        <p:nvPicPr>
          <p:cNvPr id="13" name="Resi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94674"/>
            <a:ext cx="1925965" cy="2311158"/>
          </a:xfrm>
          <a:prstGeom prst="rect">
            <a:avLst/>
          </a:prstGeom>
        </p:spPr>
      </p:pic>
      <p:grpSp>
        <p:nvGrpSpPr>
          <p:cNvPr id="14" name="Grup 13"/>
          <p:cNvGrpSpPr/>
          <p:nvPr/>
        </p:nvGrpSpPr>
        <p:grpSpPr>
          <a:xfrm>
            <a:off x="127005" y="3617640"/>
            <a:ext cx="4248472" cy="3240360"/>
            <a:chOff x="179512" y="188640"/>
            <a:chExt cx="4248472" cy="3240360"/>
          </a:xfrm>
          <a:solidFill>
            <a:srgbClr val="99FF99"/>
          </a:solidFill>
        </p:grpSpPr>
        <p:sp>
          <p:nvSpPr>
            <p:cNvPr id="15" name="Dikdörtgen 14"/>
            <p:cNvSpPr/>
            <p:nvPr/>
          </p:nvSpPr>
          <p:spPr>
            <a:xfrm>
              <a:off x="179512" y="188640"/>
              <a:ext cx="4248472" cy="324036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6" name="Dikdörtgen 15"/>
            <p:cNvSpPr/>
            <p:nvPr/>
          </p:nvSpPr>
          <p:spPr>
            <a:xfrm>
              <a:off x="523050" y="188640"/>
              <a:ext cx="3456384" cy="2808312"/>
            </a:xfrm>
            <a:prstGeom prst="rect">
              <a:avLst/>
            </a:prstGeom>
            <a:grpFill/>
            <a:ln w="57150">
              <a:solidFill>
                <a:schemeClr val="bg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pic>
        <p:nvPicPr>
          <p:cNvPr id="17" name="Resim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696923"/>
            <a:ext cx="2208121" cy="2649745"/>
          </a:xfrm>
          <a:prstGeom prst="rect">
            <a:avLst/>
          </a:prstGeom>
        </p:spPr>
      </p:pic>
      <p:grpSp>
        <p:nvGrpSpPr>
          <p:cNvPr id="18" name="Grup 17"/>
          <p:cNvGrpSpPr/>
          <p:nvPr/>
        </p:nvGrpSpPr>
        <p:grpSpPr>
          <a:xfrm>
            <a:off x="4735518" y="3581400"/>
            <a:ext cx="4248472" cy="3240360"/>
            <a:chOff x="179512" y="188640"/>
            <a:chExt cx="4248472" cy="3240360"/>
          </a:xfrm>
          <a:solidFill>
            <a:srgbClr val="FFCC66"/>
          </a:solidFill>
        </p:grpSpPr>
        <p:sp>
          <p:nvSpPr>
            <p:cNvPr id="19" name="Dikdörtgen 18"/>
            <p:cNvSpPr/>
            <p:nvPr/>
          </p:nvSpPr>
          <p:spPr>
            <a:xfrm>
              <a:off x="179512" y="188640"/>
              <a:ext cx="4248472" cy="324036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0" name="Dikdörtgen 19"/>
            <p:cNvSpPr/>
            <p:nvPr/>
          </p:nvSpPr>
          <p:spPr>
            <a:xfrm>
              <a:off x="523050" y="188640"/>
              <a:ext cx="3456384" cy="2808312"/>
            </a:xfrm>
            <a:prstGeom prst="rect">
              <a:avLst/>
            </a:prstGeom>
            <a:grpFill/>
            <a:ln w="57150">
              <a:solidFill>
                <a:schemeClr val="bg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pic>
        <p:nvPicPr>
          <p:cNvPr id="21" name="Resim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874381"/>
            <a:ext cx="2015778" cy="2418934"/>
          </a:xfrm>
          <a:prstGeom prst="rect">
            <a:avLst/>
          </a:prstGeom>
        </p:spPr>
      </p:pic>
      <p:sp>
        <p:nvSpPr>
          <p:cNvPr id="22" name="Metin kutusu 21"/>
          <p:cNvSpPr txBox="1"/>
          <p:nvPr/>
        </p:nvSpPr>
        <p:spPr>
          <a:xfrm>
            <a:off x="2915048" y="851250"/>
            <a:ext cx="677108" cy="191514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tr-TR" sz="3200" dirty="0" smtClean="0">
                <a:latin typeface="Faito Rough" pitchFamily="66" charset="-94"/>
              </a:rPr>
              <a:t>BENZETME</a:t>
            </a:r>
            <a:endParaRPr lang="tr-TR" sz="3200" dirty="0">
              <a:latin typeface="Faito Rough" pitchFamily="66" charset="-94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7504543" y="376630"/>
            <a:ext cx="615553" cy="231428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tr-TR" sz="2800" dirty="0" smtClean="0">
                <a:latin typeface="Faito Rough" pitchFamily="66" charset="-94"/>
              </a:rPr>
              <a:t>KARŞILAŞTIRMA</a:t>
            </a:r>
            <a:endParaRPr lang="tr-TR" sz="2800" dirty="0">
              <a:latin typeface="Faito Rough" pitchFamily="66" charset="-94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2891689" y="3911162"/>
            <a:ext cx="615553" cy="224798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tr-TR" sz="2800" dirty="0" smtClean="0">
                <a:latin typeface="Faito Rough" pitchFamily="66" charset="-94"/>
              </a:rPr>
              <a:t>NEDEN-SONUÇ</a:t>
            </a:r>
            <a:endParaRPr lang="tr-TR" sz="2800" dirty="0">
              <a:latin typeface="Faito Rough" pitchFamily="66" charset="-94"/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7625432" y="3984356"/>
            <a:ext cx="615553" cy="200837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tr-TR" sz="2800" dirty="0" smtClean="0">
                <a:latin typeface="Faito Rough" pitchFamily="66" charset="-94"/>
              </a:rPr>
              <a:t>HAYAL ÜRÜNÜ</a:t>
            </a:r>
            <a:endParaRPr lang="tr-TR" sz="2800" dirty="0">
              <a:latin typeface="Faito Rough" pitchFamily="66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887849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179512" y="188640"/>
            <a:ext cx="4248472" cy="3240360"/>
            <a:chOff x="179512" y="188640"/>
            <a:chExt cx="4248472" cy="3240360"/>
          </a:xfrm>
          <a:solidFill>
            <a:srgbClr val="FFCC99"/>
          </a:solidFill>
        </p:grpSpPr>
        <p:sp>
          <p:nvSpPr>
            <p:cNvPr id="3" name="Dikdörtgen 2"/>
            <p:cNvSpPr/>
            <p:nvPr/>
          </p:nvSpPr>
          <p:spPr>
            <a:xfrm>
              <a:off x="179512" y="188640"/>
              <a:ext cx="4248472" cy="324036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" name="Dikdörtgen 3"/>
            <p:cNvSpPr/>
            <p:nvPr/>
          </p:nvSpPr>
          <p:spPr>
            <a:xfrm>
              <a:off x="523050" y="188640"/>
              <a:ext cx="3456384" cy="2808312"/>
            </a:xfrm>
            <a:prstGeom prst="rect">
              <a:avLst/>
            </a:prstGeom>
            <a:grpFill/>
            <a:ln w="57150">
              <a:solidFill>
                <a:schemeClr val="bg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40907"/>
            <a:ext cx="2046704" cy="2456045"/>
          </a:xfrm>
          <a:prstGeom prst="rect">
            <a:avLst/>
          </a:prstGeom>
        </p:spPr>
      </p:pic>
      <p:grpSp>
        <p:nvGrpSpPr>
          <p:cNvPr id="6" name="Grup 5"/>
          <p:cNvGrpSpPr/>
          <p:nvPr/>
        </p:nvGrpSpPr>
        <p:grpSpPr>
          <a:xfrm>
            <a:off x="4803656" y="148749"/>
            <a:ext cx="4248472" cy="3240360"/>
            <a:chOff x="179512" y="188640"/>
            <a:chExt cx="4248472" cy="3240360"/>
          </a:xfrm>
          <a:solidFill>
            <a:srgbClr val="FF9999"/>
          </a:solidFill>
        </p:grpSpPr>
        <p:sp>
          <p:nvSpPr>
            <p:cNvPr id="7" name="Dikdörtgen 6"/>
            <p:cNvSpPr/>
            <p:nvPr/>
          </p:nvSpPr>
          <p:spPr>
            <a:xfrm>
              <a:off x="179512" y="188640"/>
              <a:ext cx="4248472" cy="324036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8" name="Dikdörtgen 7"/>
            <p:cNvSpPr/>
            <p:nvPr/>
          </p:nvSpPr>
          <p:spPr>
            <a:xfrm>
              <a:off x="523050" y="188640"/>
              <a:ext cx="3456384" cy="2808312"/>
            </a:xfrm>
            <a:prstGeom prst="rect">
              <a:avLst/>
            </a:prstGeom>
            <a:grpFill/>
            <a:ln w="57150">
              <a:solidFill>
                <a:schemeClr val="bg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pic>
        <p:nvPicPr>
          <p:cNvPr id="9" name="Resi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783" y="520497"/>
            <a:ext cx="2030470" cy="2436564"/>
          </a:xfrm>
          <a:prstGeom prst="rect">
            <a:avLst/>
          </a:prstGeom>
        </p:spPr>
      </p:pic>
      <p:grpSp>
        <p:nvGrpSpPr>
          <p:cNvPr id="10" name="Grup 9"/>
          <p:cNvGrpSpPr/>
          <p:nvPr/>
        </p:nvGrpSpPr>
        <p:grpSpPr>
          <a:xfrm>
            <a:off x="167870" y="3592030"/>
            <a:ext cx="4248472" cy="3240360"/>
            <a:chOff x="179512" y="188640"/>
            <a:chExt cx="4248472" cy="3240360"/>
          </a:xfrm>
          <a:solidFill>
            <a:srgbClr val="FFFFCC"/>
          </a:solidFill>
        </p:grpSpPr>
        <p:sp>
          <p:nvSpPr>
            <p:cNvPr id="11" name="Dikdörtgen 10"/>
            <p:cNvSpPr/>
            <p:nvPr/>
          </p:nvSpPr>
          <p:spPr>
            <a:xfrm>
              <a:off x="179512" y="188640"/>
              <a:ext cx="4248472" cy="324036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" name="Dikdörtgen 11"/>
            <p:cNvSpPr/>
            <p:nvPr/>
          </p:nvSpPr>
          <p:spPr>
            <a:xfrm>
              <a:off x="523050" y="188640"/>
              <a:ext cx="3456384" cy="2808312"/>
            </a:xfrm>
            <a:prstGeom prst="rect">
              <a:avLst/>
            </a:prstGeom>
            <a:grpFill/>
            <a:ln w="57150">
              <a:solidFill>
                <a:schemeClr val="bg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13" name="Grup 12"/>
          <p:cNvGrpSpPr/>
          <p:nvPr/>
        </p:nvGrpSpPr>
        <p:grpSpPr>
          <a:xfrm>
            <a:off x="4751150" y="3581400"/>
            <a:ext cx="4248472" cy="3240360"/>
            <a:chOff x="179512" y="188640"/>
            <a:chExt cx="4248472" cy="3240360"/>
          </a:xfrm>
          <a:solidFill>
            <a:srgbClr val="CCCCFF"/>
          </a:solidFill>
        </p:grpSpPr>
        <p:sp>
          <p:nvSpPr>
            <p:cNvPr id="14" name="Dikdörtgen 13"/>
            <p:cNvSpPr/>
            <p:nvPr/>
          </p:nvSpPr>
          <p:spPr>
            <a:xfrm>
              <a:off x="179512" y="188640"/>
              <a:ext cx="4248472" cy="324036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5" name="Dikdörtgen 14"/>
            <p:cNvSpPr/>
            <p:nvPr/>
          </p:nvSpPr>
          <p:spPr>
            <a:xfrm>
              <a:off x="523050" y="188640"/>
              <a:ext cx="3456384" cy="2808312"/>
            </a:xfrm>
            <a:prstGeom prst="rect">
              <a:avLst/>
            </a:prstGeom>
            <a:grpFill/>
            <a:ln w="57150">
              <a:solidFill>
                <a:schemeClr val="bg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pic>
        <p:nvPicPr>
          <p:cNvPr id="1026" name="Picture 2" descr="C:\Users\ŞANLI\Desktop\kids\Kids_Clipart_002_57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760" y="3896120"/>
            <a:ext cx="1274017" cy="2200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ŞANLI\Desktop\kids\Kids_Clipart_002_4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49" y="3952028"/>
            <a:ext cx="1825876" cy="2088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Metin kutusu 23"/>
          <p:cNvSpPr txBox="1"/>
          <p:nvPr/>
        </p:nvSpPr>
        <p:spPr>
          <a:xfrm>
            <a:off x="2946296" y="876107"/>
            <a:ext cx="677108" cy="182024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tr-TR" sz="3200" dirty="0" smtClean="0">
                <a:latin typeface="Faito Rough" pitchFamily="66" charset="-94"/>
              </a:rPr>
              <a:t>DUYGUSAL</a:t>
            </a:r>
            <a:endParaRPr lang="tr-TR" sz="3200" dirty="0">
              <a:latin typeface="Faito Rough" pitchFamily="66" charset="-94"/>
            </a:endParaRPr>
          </a:p>
        </p:txBody>
      </p:sp>
      <p:sp>
        <p:nvSpPr>
          <p:cNvPr id="25" name="Metin kutusu 24"/>
          <p:cNvSpPr txBox="1"/>
          <p:nvPr/>
        </p:nvSpPr>
        <p:spPr>
          <a:xfrm>
            <a:off x="7524328" y="874772"/>
            <a:ext cx="677108" cy="158703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tr-TR" sz="3200" dirty="0" smtClean="0">
                <a:latin typeface="Faito Rough" pitchFamily="66" charset="-94"/>
              </a:rPr>
              <a:t>ABARTILI</a:t>
            </a:r>
            <a:endParaRPr lang="tr-TR" sz="3200" dirty="0">
              <a:latin typeface="Faito Rough" pitchFamily="66" charset="-94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2946296" y="3869673"/>
            <a:ext cx="677108" cy="228678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tr-TR" sz="3200" dirty="0" smtClean="0">
                <a:latin typeface="Faito Rough" pitchFamily="66" charset="-94"/>
              </a:rPr>
              <a:t>ÖZNEL İFADE</a:t>
            </a:r>
            <a:endParaRPr lang="tr-TR" sz="3200" dirty="0">
              <a:latin typeface="Faito Rough" pitchFamily="66" charset="-94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7380312" y="3732422"/>
            <a:ext cx="677108" cy="247593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tr-TR" sz="3200" dirty="0" smtClean="0">
                <a:latin typeface="Faito Rough" pitchFamily="66" charset="-94"/>
              </a:rPr>
              <a:t>NESNEL İFADE</a:t>
            </a:r>
            <a:endParaRPr lang="tr-TR" sz="3200" dirty="0">
              <a:latin typeface="Faito Rough" pitchFamily="66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771812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752228" y="4520011"/>
            <a:ext cx="3265638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Bir yıl 365 gün 6 saattir.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52913" y="2627627"/>
            <a:ext cx="4433924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Güneş’e bakarak yönümüzü bulabiliriz.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4694834" y="255254"/>
            <a:ext cx="3831498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Mıknatısların 2 kutbu vardır.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751980" y="5984413"/>
            <a:ext cx="3756156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Ayşe karınca gibi çalışkandır.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9536" y="255254"/>
            <a:ext cx="4323620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Bu yıl kar yağmasını çok bekledik.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4708475" y="887855"/>
            <a:ext cx="4305675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Yağmurlu havalarda dışarı çıkmak insanı serinletir.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4737992" y="5153416"/>
            <a:ext cx="4469479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Helikopterler uçaklardan farklı olarak dikey iniş yapabilirler.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81790" y="1874906"/>
            <a:ext cx="4132863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Bu sınav diğerinden daha zordu..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81790" y="4507085"/>
            <a:ext cx="4439963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Kitaplarımın içinde en çok bunu sevdim..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4716328" y="1736406"/>
            <a:ext cx="4233570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Pazardan aldığım elmalar bal gibiydi..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4787823" y="2798236"/>
            <a:ext cx="2914580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Bulut bana göz kırptı.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4706978" y="3522108"/>
            <a:ext cx="4405656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İstediği filmi izleyemeyince üzüldü.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64233" y="887856"/>
            <a:ext cx="4477118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Bu akşam dünya kadar ödevim var.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122924" y="3778284"/>
            <a:ext cx="4330032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Sağlıksız beslenmekten kilo almış.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109536" y="5453399"/>
            <a:ext cx="4462464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Dev ejderhanın sırtında yolculuk yaptım..</a:t>
            </a:r>
            <a:endParaRPr lang="tr-TR" dirty="0">
              <a:latin typeface="Gloria Halleluja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094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9512" y="141560"/>
            <a:ext cx="4392488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Bu konuyu iyi bildiğimden bütün soruları çözdüm.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187224" y="1844824"/>
            <a:ext cx="4384776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Hava o kadar soğuktu ki kemiklerimiz dondu.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83796" y="4509119"/>
            <a:ext cx="4244187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Bilgisayarımın üzerine su döküldüğü için açılmadı.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4716017" y="2417112"/>
            <a:ext cx="4320479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Yağmur yağdığı için maçımız yarım kaldı..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4716017" y="5589240"/>
            <a:ext cx="4427984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Okuduğum kitapları teslim etmek için kütüphaneye gittim..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03647" y="946455"/>
            <a:ext cx="4368353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Şehir dışına giden arkadaşının sırasına hüzünle baktı..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661368" y="1008666"/>
            <a:ext cx="4346528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Aniden çıkan rüzgar ortalığı yerle bir etti..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4661368" y="141560"/>
            <a:ext cx="4375128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Bahçe o kadar kalabalıktı ki iğne atsan yere düşmezdi.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4687417" y="4818113"/>
            <a:ext cx="4320479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Anlattığı fıkraya gülmekten öldük.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203647" y="2740278"/>
            <a:ext cx="3829895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Seni tanıdığıma çok sevindim..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203647" y="3386609"/>
            <a:ext cx="4368353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Çocukluk arkadaşımı karşımda görünce şaşırdım..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735130" y="1846100"/>
            <a:ext cx="3563796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Zavallı kedicik, çok acıkmış.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735131" y="3340442"/>
            <a:ext cx="4272766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Gökkuşağının üzerinde oyunlar oynadık.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206218" y="5727739"/>
            <a:ext cx="4174541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Annemin altın gibi bir kalbi var.</a:t>
            </a:r>
            <a:endParaRPr lang="tr-TR" dirty="0">
              <a:latin typeface="Gloria Halleluja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398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30711" y="2852936"/>
            <a:ext cx="4129657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Türkiye’nin başkenti Ankara’dır.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30711" y="183929"/>
            <a:ext cx="3613490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Saz telli bir müzik aletidir..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4846996" y="2060848"/>
            <a:ext cx="3504486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Teneffüste </a:t>
            </a:r>
            <a:r>
              <a:rPr lang="tr-TR" dirty="0" err="1" smtClean="0">
                <a:latin typeface="Gloria Hallelujah" panose="02000000000000000000" pitchFamily="2" charset="0"/>
              </a:rPr>
              <a:t>dalye</a:t>
            </a:r>
            <a:r>
              <a:rPr lang="tr-TR" dirty="0" smtClean="0">
                <a:latin typeface="Gloria Hallelujah" panose="02000000000000000000" pitchFamily="2" charset="0"/>
              </a:rPr>
              <a:t> oynarız.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4676288" y="2846749"/>
            <a:ext cx="4270721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En sevdiğim ders Matematiktir..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3541" y="749356"/>
            <a:ext cx="4462464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Matematikte en zor konu Bölmedir.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701496" y="1072521"/>
            <a:ext cx="4439963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Yazın buralar Bursa’dan daha sıcak olur..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715411" y="368595"/>
            <a:ext cx="4023858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Yusuf da Ali kadar hızlı koşar..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4338" y="1737682"/>
            <a:ext cx="4270721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Kar bembeyaz çarşaf gibi her yeri kapladı..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59757" y="3593618"/>
            <a:ext cx="2919389" cy="36933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Buz gibi soğuk su içti..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4676288" y="3778284"/>
            <a:ext cx="4270721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Uçan halıma binip arkadaşıma gittim.</a:t>
            </a:r>
            <a:endParaRPr lang="tr-TR" dirty="0">
              <a:latin typeface="Gloria Hallelujah" panose="02000000000000000000" pitchFamily="2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64682" y="4509120"/>
            <a:ext cx="4300377" cy="64633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Gloria Hallelujah" panose="02000000000000000000" pitchFamily="2" charset="0"/>
              </a:rPr>
              <a:t>Ay, gece uyumadan önce dişlerini fırçaladı..</a:t>
            </a:r>
            <a:endParaRPr lang="tr-TR" dirty="0">
              <a:latin typeface="Gloria Halleluja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43746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267</Words>
  <Application>Microsoft Office PowerPoint</Application>
  <PresentationFormat>Ekran Gösterisi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User</dc:creator>
  <cp:lastModifiedBy>Windows User</cp:lastModifiedBy>
  <cp:revision>7</cp:revision>
  <dcterms:created xsi:type="dcterms:W3CDTF">2022-01-09T14:38:58Z</dcterms:created>
  <dcterms:modified xsi:type="dcterms:W3CDTF">2022-01-09T16:40:22Z</dcterms:modified>
</cp:coreProperties>
</file>