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4" r:id="rId20"/>
    <p:sldId id="275" r:id="rId21"/>
    <p:sldId id="273" r:id="rId22"/>
    <p:sldId id="276" r:id="rId23"/>
    <p:sldId id="277" r:id="rId24"/>
    <p:sldId id="278" r:id="rId25"/>
    <p:sldId id="279" r:id="rId26"/>
    <p:sldId id="282" r:id="rId27"/>
    <p:sldId id="283" r:id="rId28"/>
    <p:sldId id="284" r:id="rId29"/>
  </p:sldIdLst>
  <p:sldSz cx="6858000" cy="12192000"/>
  <p:notesSz cx="6858000" cy="99456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6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91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3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31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3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04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4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60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70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CEA0-FE56-4DA3-9D5A-40210CD2DED1}" type="datetimeFigureOut">
              <a:rPr lang="tr-TR" smtClean="0"/>
              <a:t>21.08.2021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82AC-0382-4303-90A0-9DF62B019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53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MSA%3Aoya_hediye%40hotmail.com/service.svc/s/GetAttachmentThumbnail?id=AQMkADAwATY3ZmYAZS1hNWIwLTc3AGFhAC0wMAItMDAKAEYAAAPcQClnWkJyRKfQQHFOzJ7mBwAoLLvDCDKTTonVgaKVFmq4AAACAQwAAAAoLLvDCDKTTonVgaKVFmq4AASwFyhKAAAAARIAEAAYwK0HEBikTLBVRcVJgHSr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0NzU4LCJleHAiOjE2Mjk1NDUzNTgsImlzcyI6IjAwMDAwMDAyLTAwMDAtMGZmMS1jZTAwLTAwMDAwMDAwMDAwMEA4NGRmOWU3Zi1lOWY2LTQwYWYtYjQzNS1hYWFhYWFhYWFhYWEiLCJhdWQiOiIwMDAwMDAwMi0wMDAwLTBmZjEtY2UwMC0wMDAwMDAwMDAwMDAvYXR0YWNobWVudC5vdXRsb29rLmxpdmUubmV0QDg0ZGY5ZTdmLWU5ZjYtNDBhZi1iNDM1LWFhYWFhYWFhYWFhYSIsImhhcHAiOiJvd2EifQ.iNtehTSu5-V3Dm02B5RlzKLRtPHaaA8uQlQHUAaN1m_E0pFMchTS6iJ8JuuIHHX6QoOJopcyJqqw837BzCPmApp9J3zkRFlppBpuj7mOAubUgcYcdui3cABCimy4Lydwmy32KwXPW8Iy6g4GDOwgczVpHf_mVKY-OjJnJS2Mq7iAWcXJbzWI7SifimgUXVZ6Nqjg_eNMOPNGouJH1e8UWu4VJ0w2xZCLmX0rwubBhKHpwEj4m9CFq5v2X3phHw6u6F31cF1yjC_IJxe8S50AhWqSjDI2XxPRpkmzcuXqszb3ST5nLL46S-JTbYAn54VqN3ZtcPX88nUtJfkSxVnPMQ&amp;X-OWA-CANARY=Hv6Nm45zjUeUBMNMy3Oa8qDZdNqVZNkYvkOO2soH1Kunin5jT0I1hNEz8YR_LV8o8KzBP6spq8s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5" y="1537180"/>
            <a:ext cx="6120000" cy="66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ttachment.outlook.live.net/owa/MSA%3Aoya_hediye%40hotmail.com/service.svc/s/GetAttachmentThumbnail?id=AQMkADAwATY3ZmYAZS1hNWIwLTc3AGFhAC0wMAItMDAKAEYAAAPcQClnWkJyRKfQQHFOzJ7mBwAoLLvDCDKTTonVgaKVFmq4AAACAQwAAAAoLLvDCDKTTonVgaKVFmq4AASwFyhLAAAAARIAEAAl1H7PaOz5Q6CRVOpnC3i2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1OTU3LCJleHAiOjE2Mjk1NDY1NTcsImlzcyI6IjAwMDAwMDAyLTAwMDAtMGZmMS1jZTAwLTAwMDAwMDAwMDAwMEA4NGRmOWU3Zi1lOWY2LTQwYWYtYjQzNS1hYWFhYWFhYWFhYWEiLCJhdWQiOiIwMDAwMDAwMi0wMDAwLTBmZjEtY2UwMC0wMDAwMDAwMDAwMDAvYXR0YWNobWVudC5vdXRsb29rLmxpdmUubmV0QDg0ZGY5ZTdmLWU5ZjYtNDBhZi1iNDM1LWFhYWFhYWFhYWFhYSIsImhhcHAiOiJvd2EifQ.SSVIXTv28fLaNVYt7Rm706RRa0aXbQEDpUOxvwlxmx-nVjhz1vcX_JYgciI2nyRJsAmeib3Uduaatg9jGUxzkyhPzH0eNgL_nGZuk3c7zmSSAtSDBC4zyELOSJnZGrfV5kQW3m4-1haUMDKU2WktNkcaIq_Kb9fz9jNDKgcgjFF6TvuU0LLUaLY8FvDUe1aTX3beV7k3S-osKHzanlEJDzSXfd70gfSWpxhIOFpzkHKmIz-GT3AgQ4TOH8K0PIeRw_2JkEcB9h_k-vzPh3Z6cEfm0gCrS-3CPTg_prG1yESzxhk5yA4nJXBS1tDVWSVK_pZ1sdA1aRVIQ3xDtntR1A&amp;X-OWA-CANARY=4Hu3e7kK-EydMzO2SLr8JLDtpLmYZNkYKs4a3UskcLxJWyLJJwwC4W36fj-TNZFMmRjnFV6aLdw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3185478"/>
            <a:ext cx="6120000" cy="65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ttachment.outlook.live.net/owa/MSA%3Aoya_hediye%40hotmail.com/service.svc/s/GetAttachmentThumbnail?id=AQMkADAwATY3ZmYAZS1hNWIwLTc3AGFhAC0wMAItMDAKAEYAAAPcQClnWkJyRKfQQHFOzJ7mBwAoLLvDCDKTTonVgaKVFmq4AAACAQwAAAAoLLvDCDKTTonVgaKVFmq4AASwFyhMAAAAARIAEACqem%2F9SV2QSJ8YbPttWbKX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MjU3LCJleHAiOjE2Mjk1NDY4NTcsImlzcyI6IjAwMDAwMDAyLTAwMDAtMGZmMS1jZTAwLTAwMDAwMDAwMDAwMEA4NGRmOWU3Zi1lOWY2LTQwYWYtYjQzNS1hYWFhYWFhYWFhYWEiLCJhdWQiOiIwMDAwMDAwMi0wMDAwLTBmZjEtY2UwMC0wMDAwMDAwMDAwMDAvYXR0YWNobWVudC5vdXRsb29rLmxpdmUubmV0QDg0ZGY5ZTdmLWU5ZjYtNDBhZi1iNDM1LWFhYWFhYWFhYWFhYSIsImhhcHAiOiJvd2EifQ.WfciktD7xrvVIvOA9_L2xkY5i7t-DhrTRC1pqwqJ2kV2Nq00J73cPgEmoSG0mxUvFwOxR8sQQPJtwhbYvlA2VJGn6_8ULFSMVic5FoyDYP_E8FABlMrU2PlpRscI4zVuY6e1oM9AwGkIgyVEBh46f1cvUUlmjBB5Msf7h-Po1JDop_WN6UOWMrjPI3vOSZi7zhwvPCR8dQjSrMnEuhe5Nh6_2JUinZw4xyC-NnezwqKQSzr3dJPWlGXytesxIHXpKYszPrb7-9-QEfqg6RcaU9G2b5dTJEOb8icc2lGn6Wdtco_5S5uZ-43ZsrDejvSDF6taYewSj2tPHKQAK7SgAA&amp;X-OWA-CANARY=q641s9yqe0eIadnAg86DLECYuAmZZNkYWTWkaQMcR2gl3NdWDDdxNxDReBa7I5WNlYbAMVyTJPg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2576512"/>
            <a:ext cx="6120000" cy="64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ttachment.outlook.live.net/owa/MSA%3Aoya_hediye%40hotmail.com/service.svc/s/GetAttachmentThumbnail?id=AQMkADAwATY3ZmYAZS1hNWIwLTc3AGFhAC0wMAItMDAKAEYAAAPcQClnWkJyRKfQQHFOzJ7mBwAoLLvDCDKTTonVgaKVFmq4AAACAQwAAAAoLLvDCDKTTonVgaKVFmq4AASwFyhMAAAAARIAEACxHg0FMID6SofPnUYl4kTq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MjU3LCJleHAiOjE2Mjk1NDY4NTcsImlzcyI6IjAwMDAwMDAyLTAwMDAtMGZmMS1jZTAwLTAwMDAwMDAwMDAwMEA4NGRmOWU3Zi1lOWY2LTQwYWYtYjQzNS1hYWFhYWFhYWFhYWEiLCJhdWQiOiIwMDAwMDAwMi0wMDAwLTBmZjEtY2UwMC0wMDAwMDAwMDAwMDAvYXR0YWNobWVudC5vdXRsb29rLmxpdmUubmV0QDg0ZGY5ZTdmLWU5ZjYtNDBhZi1iNDM1LWFhYWFhYWFhYWFhYSIsImhhcHAiOiJvd2EifQ.WfciktD7xrvVIvOA9_L2xkY5i7t-DhrTRC1pqwqJ2kV2Nq00J73cPgEmoSG0mxUvFwOxR8sQQPJtwhbYvlA2VJGn6_8ULFSMVic5FoyDYP_E8FABlMrU2PlpRscI4zVuY6e1oM9AwGkIgyVEBh46f1cvUUlmjBB5Msf7h-Po1JDop_WN6UOWMrjPI3vOSZi7zhwvPCR8dQjSrMnEuhe5Nh6_2JUinZw4xyC-NnezwqKQSzr3dJPWlGXytesxIHXpKYszPrb7-9-QEfqg6RcaU9G2b5dTJEOb8icc2lGn6Wdtco_5S5uZ-43ZsrDejvSDF6taYewSj2tPHKQAK7SgAA&amp;X-OWA-CANARY=q641s9yqe0eIadnAg86DLECYuAmZZNkYWTWkaQMcR2gl3NdWDDdxNxDReBa7I5WNlYbAMVyTJPg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2727642"/>
            <a:ext cx="6120000" cy="64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ttachment.outlook.live.net/owa/MSA%3Aoya_hediye%40hotmail.com/service.svc/s/GetAttachmentThumbnail?id=AQMkADAwATY3ZmYAZS1hNWIwLTc3AGFhAC0wMAItMDAKAEYAAAPcQClnWkJyRKfQQHFOzJ7mBwAoLLvDCDKTTonVgaKVFmq4AAACAQwAAAAoLLvDCDKTTonVgaKVFmq4AASwFyhMAAAAARIAEAAOzGSPISEAh0ySH4MnGpujfg%3D%3D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MjU3LCJleHAiOjE2Mjk1NDY4NTcsImlzcyI6IjAwMDAwMDAyLTAwMDAtMGZmMS1jZTAwLTAwMDAwMDAwMDAwMEA4NGRmOWU3Zi1lOWY2LTQwYWYtYjQzNS1hYWFhYWFhYWFhYWEiLCJhdWQiOiIwMDAwMDAwMi0wMDAwLTBmZjEtY2UwMC0wMDAwMDAwMDAwMDAvYXR0YWNobWVudC5vdXRsb29rLmxpdmUubmV0QDg0ZGY5ZTdmLWU5ZjYtNDBhZi1iNDM1LWFhYWFhYWFhYWFhYSIsImhhcHAiOiJvd2EifQ.WfciktD7xrvVIvOA9_L2xkY5i7t-DhrTRC1pqwqJ2kV2Nq00J73cPgEmoSG0mxUvFwOxR8sQQPJtwhbYvlA2VJGn6_8ULFSMVic5FoyDYP_E8FABlMrU2PlpRscI4zVuY6e1oM9AwGkIgyVEBh46f1cvUUlmjBB5Msf7h-Po1JDop_WN6UOWMrjPI3vOSZi7zhwvPCR8dQjSrMnEuhe5Nh6_2JUinZw4xyC-NnezwqKQSzr3dJPWlGXytesxIHXpKYszPrb7-9-QEfqg6RcaU9G2b5dTJEOb8icc2lGn6Wdtco_5S5uZ-43ZsrDejvSDF6taYewSj2tPHKQAK7SgAA&amp;X-OWA-CANARY=q641s9yqe0eIadnAg86DLECYuAmZZNkYWTWkaQMcR2gl3NdWDDdxNxDReBa7I5WNlYbAMVyTJPg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2666682"/>
            <a:ext cx="6120000" cy="65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ttachment.outlook.live.net/owa/MSA%3Aoya_hediye%40hotmail.com/service.svc/s/GetAttachmentThumbnail?id=AQMkADAwATY3ZmYAZS1hNWIwLTc3AGFhAC0wMAItMDAKAEYAAAPcQClnWkJyRKfQQHFOzJ7mBwAoLLvDCDKTTonVgaKVFmq4AAACAQwAAAAoLLvDCDKTTonVgaKVFmq4AASwFyhMAAAAARIAEACVV3WcDOpSQZDGrvSCae1t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MjU3LCJleHAiOjE2Mjk1NDY4NTcsImlzcyI6IjAwMDAwMDAyLTAwMDAtMGZmMS1jZTAwLTAwMDAwMDAwMDAwMEA4NGRmOWU3Zi1lOWY2LTQwYWYtYjQzNS1hYWFhYWFhYWFhYWEiLCJhdWQiOiIwMDAwMDAwMi0wMDAwLTBmZjEtY2UwMC0wMDAwMDAwMDAwMDAvYXR0YWNobWVudC5vdXRsb29rLmxpdmUubmV0QDg0ZGY5ZTdmLWU5ZjYtNDBhZi1iNDM1LWFhYWFhYWFhYWFhYSIsImhhcHAiOiJvd2EifQ.WfciktD7xrvVIvOA9_L2xkY5i7t-DhrTRC1pqwqJ2kV2Nq00J73cPgEmoSG0mxUvFwOxR8sQQPJtwhbYvlA2VJGn6_8ULFSMVic5FoyDYP_E8FABlMrU2PlpRscI4zVuY6e1oM9AwGkIgyVEBh46f1cvUUlmjBB5Msf7h-Po1JDop_WN6UOWMrjPI3vOSZi7zhwvPCR8dQjSrMnEuhe5Nh6_2JUinZw4xyC-NnezwqKQSzr3dJPWlGXytesxIHXpKYszPrb7-9-QEfqg6RcaU9G2b5dTJEOb8icc2lGn6Wdtco_5S5uZ-43ZsrDejvSDF6taYewSj2tPHKQAK7SgAA&amp;X-OWA-CANARY=q641s9yqe0eIadnAg86DLECYuAmZZNkYWTWkaQMcR2gl3NdWDDdxNxDReBa7I5WNlYbAMVyTJPg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2476818"/>
            <a:ext cx="6120000" cy="65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ttachment.outlook.live.net/owa/MSA%3Aoya_hediye%40hotmail.com/service.svc/s/GetAttachmentThumbnail?id=AQMkADAwATY3ZmYAZS1hNWIwLTc3AGFhAC0wMAItMDAKAEYAAAPcQClnWkJyRKfQQHFOzJ7mBwAoLLvDCDKTTonVgaKVFmq4AAACAQwAAAAoLLvDCDKTTonVgaKVFmq4AASwFyhNAAAAARIAEACoP%2FiToyhaR7TdVZ8%2Bs2lh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Ul85PrbiX0yvRAw29rKgq7Cth7yZZNkYh7mUxE8vyJOlQxKVMAPLc7QD9VlpQsgJm0lhzpoUZDc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2187892"/>
            <a:ext cx="6120000" cy="66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ttachment.outlook.live.net/owa/MSA%3Aoya_hediye%40hotmail.com/service.svc/s/GetAttachmentThumbnail?id=AQMkADAwATY3ZmYAZS1hNWIwLTc3AGFhAC0wMAItMDAKAEYAAAPcQClnWkJyRKfQQHFOzJ7mBwAoLLvDCDKTTonVgaKVFmq4AAACAQwAAAAoLLvDCDKTTonVgaKVFmq4AASwFyhNAAAAARIAEAC%2FD2aZN1S2QofoOGTSEPYe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Ul85PrbiX0yvRAw29rKgq7Cth7yZZNkYh7mUxE8vyJOlQxKVMAPLc7QD9VlpQsgJm0lhzpoUZDc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8" y="2804416"/>
            <a:ext cx="2793365" cy="2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3" y="5518200"/>
            <a:ext cx="2792210" cy="23532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38" y="2711084"/>
            <a:ext cx="2792210" cy="23532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86" y="5330850"/>
            <a:ext cx="2792210" cy="2353260"/>
          </a:xfrm>
          <a:prstGeom prst="rect">
            <a:avLst/>
          </a:prstGeom>
        </p:spPr>
      </p:pic>
      <p:pic>
        <p:nvPicPr>
          <p:cNvPr id="8" name="Picture 2" descr="https://attachment.outlook.live.net/owa/MSA%3Aoya_hediye%40hotmail.com/service.svc/s/GetAttachmentThumbnail?id=AQMkADAwATY3ZmYAZS1hNWIwLTc3AGFhAC0wMAItMDAKAEYAAAPcQClnWkJyRKfQQHFOzJ7mBwAoLLvDCDKTTonVgaKVFmq4AAACAQwAAAAoLLvDCDKTTonVgaKVFmq4AASwFyhNAAAAARIAEAC%2FD2aZN1S2QofoOGTSEPYe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Ul85PrbiX0yvRAw29rKgq7Cth7yZZNkYh7mUxE8vyJOlQxKVMAPLc7QD9VlpQsgJm0lhzpoUZDc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" y="7871460"/>
            <a:ext cx="2793365" cy="2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38" y="7871460"/>
            <a:ext cx="2792210" cy="2353260"/>
          </a:xfrm>
          <a:prstGeom prst="rect">
            <a:avLst/>
          </a:prstGeom>
        </p:spPr>
      </p:pic>
      <p:pic>
        <p:nvPicPr>
          <p:cNvPr id="17412" name="Picture 4" descr="https://attachment.outlook.live.net/owa/MSA%3Aoya_hediye%40hotmail.com/service.svc/s/GetAttachmentThumbnail?id=AQMkADAwATY3ZmYAZS1hNWIwLTc3AGFhAC0wMAItMDAKAEYAAAPcQClnWkJyRKfQQHFOzJ7mBwAoLLvDCDKTTonVgaKVFmq4AAACAQwAAAAoLLvDCDKTTonVgaKVFmq4AASwFyhNAAAAARIAEAB7Bdb9G67JQJ5BRfU6K0nz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Ul85PrbiX0yvRAw29rKgq7Cth7yZZNkYh7mUxE8vyJOlQxKVMAPLc7QD9VlpQsgJm0lhzpoUZDc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53" y="1627101"/>
            <a:ext cx="1304665" cy="9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90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791777"/>
            <a:ext cx="6120000" cy="66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ttachment.outlook.live.net/owa/MSA%3Aoya_hediye%40hotmail.com/service.svc/s/GetAttachmentThumbnail?id=AQMkADAwATY3ZmYAZS1hNWIwLTc3AGFhAC0wMAItMDAKAEYAAAPcQClnWkJyRKfQQHFOzJ7mBwAoLLvDCDKTTonVgaKVFmq4AAACAQwAAAAoLLvDCDKTTonVgaKVFmq4AASwFyhOAAAAARIAEADjJL9IJDgPQr0lN9x5%2BWUO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mdtsSD2eGUSkLlYWR51EveC7qf6ZZNkYEKjT8GiFnrXtQhOfn1JjkfzoXWejvEg5NdKRDJwJ4kk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2560003"/>
            <a:ext cx="6120000" cy="66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MSA%3Aoya_hediye%40hotmail.com/service.svc/s/GetAttachmentThumbnail?id=AQMkADAwATY3ZmYAZS1hNWIwLTc3AGFhAC0wMAItMDAKAEYAAAPcQClnWkJyRKfQQHFOzJ7mBwAoLLvDCDKTTonVgaKVFmq4AAACAQwAAAAoLLvDCDKTTonVgaKVFmq4AASwFyhSAAAAARIAEAAVu7BKO8WBRpkQiKlriwUo&amp;thumbnailType=2&amp;isc=1&amp;token=eyJhbGciOiJSUzI1NiIsImtpZCI6IjMwODE3OUNFNUY0QjUyRTc4QjJEQjg5NjZCQUY0RUNDMzcyN0FFRUUiLCJ0eXAiOiJKV1QiLCJ4NXQiOiJNSUY1emw5TFV1ZUxMYmlXYTY5T3pEY25ydTQifQ.eyJvcmlnaW4iOiJodHRwczovL291dGxvb2subGl2ZS5jb20iLCJ1YyI6IjhkOWE0NTBiYjE4ZDQ5YjE4ZDlkZWM4ZjY3ZjAzMmMw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3NDgxLCJleHAiOjE2Mjk1NDgwODEsImlzcyI6IjAwMDAwMDAyLTAwMDAtMGZmMS1jZTAwLTAwMDAwMDAwMDAwMEA4NGRmOWU3Zi1lOWY2LTQwYWYtYjQzNS1hYWFhYWFhYWFhYWEiLCJhdWQiOiIwMDAwMDAwMi0wMDAwLTBmZjEtY2UwMC0wMDAwMDAwMDAwMDAvYXR0YWNobWVudC5vdXRsb29rLmxpdmUubmV0QDg0ZGY5ZTdmLWU5ZjYtNDBhZi1iNDM1LWFhYWFhYWFhYWFhYSIsImhhcHAiOiJvd2EifQ.IVRRygkeUs2Q1eF3rVMgCqGaxmMk7aQNsJoH4z92zO_jRYoZSN7owCcgSZDp2NoUjXC0zqfrlZET_ABGviuDHHWvIACw2fC-YiTMR47IvtZi8u2dl9U1GYqO0-EVRdCXKf04HlOS6ms3eE8syu0iHiJE-RPOPkVRQABT5sJ03EE89UsjHQHgIbCKZgf56hNkp6-nsljOfCtpD9ZQ9NxoUQupR1BN2xo_2IEVJgFy8tO17ErjTrTOtV9FHijO-oNBk3bXGZEmvfygt1iMOUVwqDjCxPrKOoNvveUN1cfwwYeeji_IjnuxluS3jZzb40BI60Ou5JRqwEGjkXAQYOn2Fg&amp;X-OWA-CANARY=obFcbuDBEUGC0JgJA7LPPQBGCO2bZNkYRfnNFroVS_0PSarEx14yQDObQo-zFEgRT9re-bapn30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705418"/>
            <a:ext cx="6120000" cy="65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3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ttachment.outlook.live.net/owa/MSA%3Aoya_hediye%40hotmail.com/service.svc/s/GetAttachmentThumbnail?id=AQMkADAwATY3ZmYAZS1hNWIwLTc3AGFhAC0wMAItMDAKAEYAAAPcQClnWkJyRKfQQHFOzJ7mBwAoLLvDCDKTTonVgaKVFmq4AAACAQwAAAAoLLvDCDKTTonVgaKVFmq4AASwFyhOAAAAARIAEABQgE7Ny%2FO4QqyqhLWn6al0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mdtsSD2eGUSkLlYWR51EveC7qf6ZZNkYEKjT8GiFnrXtQhOfn1JjkfzoXWejvEg5NdKRDJwJ4kk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774315"/>
            <a:ext cx="6120000" cy="66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ttachment.outlook.live.net/owa/MSA%3Aoya_hediye%40hotmail.com/service.svc/s/GetAttachmentThumbnail?id=AQMkADAwATY3ZmYAZS1hNWIwLTc3AGFhAC0wMAItMDAKAEYAAAPcQClnWkJyRKfQQHFOzJ7mBwAoLLvDCDKTTonVgaKVFmq4AAACAQwAAAAoLLvDCDKTTonVgaKVFmq4AASwFyhOAAAAARIAEABd0GgIo%2FzkTZNhESTtSBkX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mdtsSD2eGUSkLlYWR51EveC7qf6ZZNkYEKjT8GiFnrXtQhOfn1JjkfzoXWejvEg5NdKRDJwJ4kk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2965132"/>
            <a:ext cx="6120000" cy="66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ttachment.outlook.live.net/owa/MSA%3Aoya_hediye%40hotmail.com/service.svc/s/GetAttachmentThumbnail?id=AQMkADAwATY3ZmYAZS1hNWIwLTc3AGFhAC0wMAItMDAKAEYAAAPcQClnWkJyRKfQQHFOzJ7mBwAoLLvDCDKTTonVgaKVFmq4AAACAQwAAAAoLLvDCDKTTonVgaKVFmq4AASwFyhOAAAAARIAEABAacR4jlqrSKniT%2BQ%2BPdc1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2NTU4LCJleHAiOjE2Mjk1NDcxNTgsImlzcyI6IjAwMDAwMDAyLTAwMDAtMGZmMS1jZTAwLTAwMDAwMDAwMDAwMEA4NGRmOWU3Zi1lOWY2LTQwYWYtYjQzNS1hYWFhYWFhYWFhYWEiLCJhdWQiOiIwMDAwMDAwMi0wMDAwLTBmZjEtY2UwMC0wMDAwMDAwMDAwMDAvYXR0YWNobWVudC5vdXRsb29rLmxpdmUubmV0QDg0ZGY5ZTdmLWU5ZjYtNDBhZi1iNDM1LWFhYWFhYWFhYWFhYSIsImhhcHAiOiJvd2EifQ.m-awEs16W1gX4uZgrEPd5-Ivpvo36FoqeN8raH_qPLO-ZbepAY9x0N49WacfrHxQelRBshko-SP9IEF5ij71Wk-PSI5zrJ1DWVQNwHFeJCjMn1SlK2CprzqOR0FB5JPvkO2y8NRXf6x2VFk0OzsCXtx_5MDegb_d66es7XrYsaXiuakX3T7mdwYvZYsWqCa9nDIYxpX-SM7eEpyDXd2_iEPB2MgyYLGTjmZFkaNHEekRp7Oc8wf2idrm_RLCFL21mZ1jnV4FtzYy4qAKWMxFPpUPLx4r_gEm9ii0wYVMpqQWzIxa3b5x08YK6nYuh1YsvFPtt02uQaF2QvqgovnbjA&amp;X-OWA-CANARY=mdtsSD2eGUSkLlYWR51EveC7qf6ZZNkYEKjT8GiFnrXtQhOfn1JjkfzoXWejvEg5NdKRDJwJ4kk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57083"/>
            <a:ext cx="6120000" cy="66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14500" y="577283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714500" y="577283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AutoShape 2" descr="data:image/png;base64,iVBORw0KGgoAAAANSUhEUgAAAu4AAAMmCAYAAACq0QSnAAAAAXNSR0IArs4c6QAAIABJREFUeF7svfeXHMeRLvq1H4OZgffeAwRAEjSiEUWJ2l3t3nfNT++d8/7Md/bcvbvSriR6DxCeILz3djCmbb3zRVZO5xSyKrK6e0A3LQ0x01mVJjLMl5GRkYUoiiIsfhYpsEiBRQosUuDnR4Gk9i7YIbDAV1iY//Xc8z+/oS/2eJECixRYpMCvkQKFReD+a5z2xTEvUmCRAr8ICrjYfB4ITwJ3W+gA90XQ/otggcVBLFJgkQK/LgosAvdf13wvjnaRAosU+FVQwAXuDmj/VYx9cZCLFFikwCIFfrkUWATuv9y5XRzZIgUWKfCrpUASuC+613+1rLA48EUKLFLgF0WBReD+i5rOxcEsUmCRAosUIAUWgfsiHyxSYJECixT4JVJgEbj/Emd1cUyLFFikwK+YAhkHU3/FVFkc+iIFFimwSIFfAgUWgfsvYRYXx7BIgUUK/CopYM+mdgNhLGhPySgD8+Tz7/0qybc46EUKLFJgkQI/OwosAvef3ZQtdniRAosUWKSAocB8AO6C9mS6GQJ2+7MI3Bf5Z5ECixRYpMDPlQIqcO90OigUjJfG/usOVksD73snD7FC6+dzybbsd24d9hn7ndY/rX07Fl/baTTLGn+yvbR609rNMzdu/7LoZ+vMolkoPZNjt/yVNi8h9EibQ9+8+8aSxh/8vlgsIot/NF7W+Et7XyvPGqMAu8Q1DRo/JflK43933kLqdp/38Zw23l7Lk/xleT/Jt9rfyfZD6euOlX0JlRfKB3nQzqU7jlarJd9XKhW0Wk1MTT3DuR/O4i9/+TP+8y9/Qblcwttvv40//emfsf+lAxgdHUO5UpV3Oh0grrZXkga9F8o/WmUh+slXh9Z+8p1QPR46f3nb1/qj8V/a+xqfurrCpUHe/ms6IK8+TKOz+32Ife+Vf4ysdISsVg6Tf2u82095yLwtRP1s19o/rf5+7KPVw24beeyCxp8h/JZG49B+aDZDK9fo65P5QrvdVi9gChl8WuN5CZuXUV0j6DJBqGDnJVra85rCGlQ7oYo5tL289HPrte9aIfcJocY7Vjh6Be5WiWoGN6s8TfFYxdWPYgrl/7x8nzW/7ljb7fZzC9o0w+x+7wO6vjY1/sni11DFGMrLITRJzqWmVEm/PHydxmfuWJM00/pt5cuVFfI9fwja6T+fmZnGrZs38Nlnn+Ljjz7E8WPfSbX79u3DBx/8EW+9/S42bNyEarWGCEUB9QasyX8HQeK+6sjif5/8mb4/76zpqxMe51SSP2z9mlz3248X9X4WL4bwqevYs33OA/w1++Cr0859mj6y5ZY/+uEf3yI7DVssxJyl8Z/VSdb+pbUdSt8knV2b7tN/tl9Jx5Z9NlQ+kjKcpp/7HV+afvHxeKjtS45VwzC+8lA6PWdHCdzTJncQSktjnEEBXp8SDwFeWv9CCTvIcbiTpNWb1f+QvrvM5GtLo0/SkIU+777HdzSm1xR4XjqlKV+3HyH8k0dZZynhPPW4z6YZJVexJ2nj/p0EprbM/htqGNLkL61taxjy8kuvdPIpY80osy13/CF9TePDXoG72wfW7XrfWVavzyKKOrhz+xZOnjyBv/7Xf+LkiWN4/Ogh6JFfOrEMb775G/zpX/4Fr7/xG4yNLaXvUP5Pn02p1F+ayBAdkzVnaUbSpWMW8OqVH0KBwCBsYFYfNfqF8FwIDbIWRiHvpz3jk/u0uXsOfDg7T1ofsvS7b47SgGVo31x7k6x/kMBdm9+k/tWe1+iolSftn9aeq0N9NNPaSy4K8gJ3rX63f8l51HSPJptp2CeLX/hOvzhAZK7T6Yi7RQM+oWDBJ5wacftVbD6lFALMfONO9iV08vLQL4Qe2uRq5SFt2PFn0U+rJ01wXQbV5rdf4J6mXLJAbQh/DAK4a8rBJ1d5jIvPcLp8nUUDPpcGTNP6HWJ8fTzhKnXLG2l913iul/JegbsGeELLewXuLp8mjWqxSNAdYWZ6CkeOfItPPv4IX3z+Ka5fuyrftxpNlEplbNm6De/97n386U//gl2796JcqVHho93poFQyYTi9fkL1Y1r9GjDQ+tVv+5q9Wmjgro1vkOWDshl55lJrM3T+8gJ3q2PsQjetz1r72uJee1+bP43/NceB9n7e/vmAe5Z9Ter6PLYrBH9p9NPG5+uPhtVCbZ/tvxZKlVWu9d83frElNlQmbTBJxncbCjG8Wsd8TKGBDXcwSSInJyqNsbR+aQzTq8LPq0A0JtLop40jhH62Dp8Stt+llWmKs98Y9596qEySdkkAGzo/IXzj4wWfx1xT9q5C1eRE4580OWG9IfpDo09oea/APa/HK02PpgH3kLlwx2hDZPgegXun3cKNG9fwf/7tf+Pvf/svXL92BZOTT1GtlNFpdyQUZmhoGFu2bsc///N/w+//8EesXrMO1dowiqUioj7DZLT+a/wTKh+96pfQ9tPkUgPugxp/HjDsPquNL2QRHaLfQ/SPj4Zp/bN0C6WfBraSbSfb7ZV/7ALApxO1vofoJm3+fHXkAcdaH5Pt+4B71jjy1p+sK2kDtIVeCE2T+DANo6RhK/d7bXwh/JEcUz9jnHvXetyzjHUWONQGpjFmlmIJmaQsIlum8C0EtH6FtJ1kEJ9C1ejjY+SQevMCQG08PhAVCqyyhF8bf7/APXRu0xR/1sKOdQ/icKpmvLIMZ8i8ubKbfD7LY5M1N3mVSxr/JPuT1zBo4w8t7xW4++Yuy3AOGri7Osz2pRsu08G1q5dx/NhR/Nv//ld8+83XaLUaiDptVMolFAtFmFCoIkZGx/Dmb97GP/3TP2Pf/oNYuWo1qrUhCZnp56PJt6ZnQ4ClT7+E8qfWfhp/ajI5qPY1+mlzo41PAyf91u/Tv65t8sXAZ9m3NHsYor99cunjL/e7EPoPEnhp9l6bj5D+anX4cEoST3DMVvektRmCDzT+dNtNwxFZ49HqD+H/fvAL+6bxh1aeZ75se2pWGY0wWqP9MprWfhrwmhtgIo4uOZFa/7T20wB06Hsa/bTyNIWmvZcmMEnlF8L4PuZNGr60/iSVQxqTp9FZG2eagXW/9xkfq7gGAdy1PvajmEKBB5/LWoCn1aPxsSZ/WfWGKP5+aOcDCMm51pSqBtA0Y2PL3bHmcVbY9yw/lkrmUGmzabLIHD3yNT795CN88/WXuHrlMsrMgtRpI4raKMrZkSIKxRLK5SrWb9iE117/Dd7//Qc49PKrqFSrqNRMlplePxp/aPVq+ld7v9/2Q+WnXz2rjePHKtf0ex769jKXofWH0j/pGNB2fLX2fSA/zXb0MocazdIWPtp7ofZX088a/Vzb79oYja692vNkf7V2QuiUBdy1OdX4w6WPD3tq/U/a7TneC8kqMygia0Top9wHAvhdv8ArtE+hikWrLxQIDHpO0ugXyvhpAEd7v1/g7ktXmgaWXNq/KOCuCaZmOEP5JUln+7cW6pEMNbLvpfUrrT+h/JM0rBp/aOMPLfeNJ0Tp/thZZVwdZlNDdjptPH70CPfu3cG//59/xYd//ytu37qF+sysZJlh+AyBexSnsStL5hkC+DK2bduB//v/+X/x3//H/0J1eERi4X/8nDL6LIbyl15T9hNpenxQ+r3f/vX6vmZXFqreQbWbRf802+PyTK/8w3YHHaOch9Ya/ULtS2ibSf2chjM0+2kBq6bftXkZ1PjS6OhzouSxfRp/kA6D5h+hWejh1FCFthArohCmSxNe+24ag4TUnXzGpUW/ee619jWDkSUYGtMnV3NZoMxX5ratKZjQuvPymW9e3TnPGmO/7w6SflbRhdaZHKOmYEPK03jJndvQOec7FnSmKfEs+mty4Sv36YDkd2ljSWsv7QxFvwuubnvPX6GU7Euz2ZKYdfadoLxULuHu7dv46stP8R//5//DqZPH8fjxM9Rqw2g1W4g6QKVaRqMxi3LZ3ENAB0aj0cKy5Svx7ju/wz/9459w6JXDGJ2YQKlSlibtfDBfAX/nwVX+Pk/fsfI4EU0B/J/5aHqql/kcxDshwMFtxzeOLLnQ6s8awyD4P0THZ/XBJ89ZMh5aV5p+Sr6fBE5pC+wsec/iv37mJ82OpOmUZN/ztp2lv7L0d1q7/fJGllwMQjZ9Ni+vfvaNUbNjvnINP/Y73qwFShY/pb6nAXf3xSSDDELx9EsQbcUUohjy9uFFAnetb3lWh1pdvZRrACav8kgKVXKrMAsgZNFCAxaasdLKe6GdNThpNPLxttaOj34+w5bVtm+sWYrHZ1QscE/2Z9D8mkUjtywNEGj8mdeQaHz2HHCJ/d1RDIHtv12aMm1jB2XJ/mJuRm016jhx/Dg++vC/8PGHf8bNm9dRn22hWh1Gq8UainJwtd6YBSNrIrRRLpfRavLfGrZt3YHf/vZ9vPPue9h/6BCGRkelOYbfMAsN3+WhVt67Z+/vsr93XODOUJx43ZF33Bof/1jlveqXtP4Omt8HTZdQ+cnTbh5dmcc+96Pf8/Q/CVgXMmuIRv80x4HV33YXjn/7+pkGYkPpkdT7CyXnvepn3zh8Y07q+SweHaTMavydZaMyeSMEuPsMf+gKRTOM/TKWHZzWnxDgEcrMbp/79bjnpU8WAyb7r9WdBuhC6eC+n9avkD4kFaX7d5biCuln1uJSK8uij8ZvIX1biGfSgLsPXPO7LGCalK0kPbKUehK4D1L+eqFbr4Zh4YG7GU03XKUwL3SFgSzM0y6wPeqg2ajj5o3r+Pvf/46//dd/4Py5k2g1GwB4GLWMTqeAYqEkHvBmq4FiMUK70xTgzu86baBWG8H+fQfw3u9+jzffeRcbN2/GyOgSyftun+NiQeLjCwbA20+HOynoeuF/TcC9F77LemcQji9Nv/ZrX7Uxa/pDuwdiUKGsCwUoXR2Z1CGhf2s01Hgkyz66PJS0SYPkr4Xmo171swbcXf702exQ/NjPHFoe8vFoCHD3vrfQwL3fAWvva4T3rVqyVjJae0nwogF3rT5N8aa9/6KAY9rqU1OUva5a04Cn/T5rpeyjlau8kn3SFFu/5S6vDGpho/FTFnD3Kd+0Mfpo1Q9wTy4cksBeG1e/5b0aBh99snhQk4vkOCzwjQQcdxHyHJAvGB884XyjPou7d+/g2HdH8be//hVHj3yFRw/voFziIdQSOm0+SdBuUsUU+G4hQqvdEPBdLJZQKpbl4qWVK1fjwMGX8cZb7+KVw4exZctWlMqVuQueCNwZKmM97y5wd0NlrEs+77j7nc+Fev+XMo6Fok+y3lD9kdafpC0elN3o1a4+J59KjDufH3QMs9sHzXHwooF7Xvsbyoe96mcNuFvQ7P6bxBLWFiXtW2jfs57T8CfLe+GfX1WMuw949DI5LvMuNHDXFFkaGAsdl+/90HfTFEweAUgDtLbuPIrLZ1SSgDFZb9r4tYWRVt4PDfPMSR76+Wih0ddVeO68+gxjUqnzGdej5gNFecaq0dQ3Jz4vVBpP+OrX6KPRX+vznHs95QLTNmPaGWvebuH+/Xs4c/oUPv7oQ3zzzde4e+cWmo0plJjPvUOXPENkKhJaQ+98uVxCp9NCoRiBB1p50LZSqSKiV75YwqrVa7H/0Ct46+13cfjwa1i5chWGhoZMl6MCSuWydM/1uCfpkSYHgwJOKv2UBzT+0uYva/GuLezTuqbxVJ4x90tnHxDrFZz1YotCgLumo332ZpD6OU2HJG1z2t+h85mlv9w6kvOj9SO0fe05TZa097P0axpw1+rU7JAPRyw0v4SM09pVl/9985jGEwsO3DXCD6pcE1Sfku1V6Q0SuOcdv2Zo8tY3qOd77Zf2njavWv97Nbxau1q51q9BlYfSLw2showjDWhktc0y/mSlE+sV+OShXZrR9SnvHxW4S4eSPTBhMkzv+PjxI5w/94PcjPrpp5/g0qVLaDMUpiCI3QDtIuPTy2i1CNIN4G+1mqgNVQV8z8zMxF73ElrtDqpDw1i2fBVePfw6/vCHD/Dyyy8LeOeRU96nTXBfKBbn9cvOa9KI+xZleeZpoZ7VwIYmPwvVrxdVr2bj8tInrd9aPVnj9emXEL1kwc9CA7EXBdw1/ZM2zhcB3PuZ35C5X2jgnsUrWtkgZDUNf2rAPY0nVODuNpgk7oswvBrRsibc9i8UeGht+cCP5nHXFGdom6EKc9DtJT0ibj+yPDO+eQkZa1JBhNJXAw5Z5f28q43pp0Q/39yFABffMz4+S/KDBe4+IzwoPk3jsxBjljU3llZZAML3vsZL8/mFpz/jb+aBdobHmIOoBPOTT5/g4oXz+PqrL/DFF5/j/PlzeDY5OXdYlWkfeSC1VCzJQsnermr63pHDpuVKWQ6fRp0I5UoVbQa7F4oolqpYt34D3n//9/inf/oTdu/ag0qtZlYR0jcGuRu3uwXtPj2Yb9ya1Px45Wnj6HV8vb73oigQKj+h/ck73qQMaf1JyqWPF10gFtrvLPvaD3DX9Jw2Xi2P+4s8nOoD79r4QumfhuN6qT+knyF4oJe2k+NN42/LoxpwT+tDEHBPW+n5vg+dqEE9ZweurdCzVjx5++JOugYstcM5PibL6k8I0Mo7npDn09rVFE9e5vcB9374rJ+Fp7Yw1cpdur6oeUujn2bgku+585q18HXf8wF3rd68/B/Cq75nejUMWjpIn6LOmncduDugHRGmnk3i5s0bOHrkG3z00Yc4fvwYJiefSpYZMy8FYnOTjlH+Nrsc/JveduZ1r9eZXcZc3MTni6UyWu0WeNAUBX5fkFCZ//k//hdef/0NrF69GpXakIB8gnuJmY9xfBov5AVsvc7jQr/3SxnHQtMpCaCz5DyrL6HAXRvPQs2bBqzcRUJSxyTHpo3BV67ZDdcG+RYY/epXDVf1MqZB6uesupI8mhyLz8b1S680eqThT+to4Xt2d9qNeVeBe68ToA00L3DzGcIs4NCf4fTfJpkHcPU7Po3umkLSyvPWrz2fxZhumQbo7bN24eNTelYpZvFYmmJJ4xnf3PZLQ80wucrdPusbUy9KUlPsGvDUyjV+sO0nF0jJfmnlae2E6pcsYO6b3zT+TPYjbU5C+TtbPxTQbkUol41Xu15voMabTBmwXgBmZ57h1q2b+Pabr/D5Z5/ixInjePjwgXjQGQrDHOulYhWddkfem5l+hqGhmoD6RqM+l5edoJ0YvU0gPhcGU0S5WhEvPGPiVyxfiZdeOoA//sM/ivd9YvlyMF6GbRR5gVPHXNXE0Bk7l2neQJ8e0PjIB4DyvNNvm2lymbU4D9H9ycVsyJjyPBPCh66Msm77TlbfQuVDs795xuJ7NkS/u2OydYTMTb99s+36AHOyLES/+caq6XdtnO489mLnfO1rOtlnY0NsZNJOhix8eulLlu1N6gEffRdapoNwlM0qMwgmXsg60lYsyUnohTkXst+DrlsT5EG3p9WnGQ6tvyHA3deHNKCfpbjzGKNeQHQWrdLokKWcQhRXVj/5vgbMQ8s1w6MBc61c4zOtPAu4u4Y9uaDTDN9CA3c6ytstoFQ2DnNxnLcY0tLGrVs3cOz4UXz26Sc4evQIHty/JykbGffOw6aVSg0FGPBdqzIUZlYyzPDW1EqZB1WLshhgvZHkdi+LB92A90gOq/IyJ4bE8NDq2PgEXn31sID3l19+BavXrY8D72Nvfgza+R7TRmq00+ZMAzch/J+lG5JAIKQ/IQAjz7hflJEP0S9JXh4EcA/VP5r+0Obmp2rXXR712SSNVzT9r+Vxz1t/HhvoA9KuLh2EfIXiOo0/svgrjUa98v+Lkuk0uyXf/xyAe9LYuuBsoYG7Bjw1hgoRLK0Ot1zrj1aebKvf/i00cA/x6iWVSR6FkqY4LJ3yrOh7Ae555t73rDbfGvD8pQN3H//45jxtHjT6hdLfXz/TONLT3kStVpFHeOCUGWQmnzzBN19/iS+//BzHjn+Ha1euGKAdh8i0O7xNdQitJr32LVQqBOZtIGrwiiasWb0StVoNzyanMTk5hUaTLvMS2h1IqEyxVEKjyTSRvCE19si3O1i9Zh1ee+11/O793+Odd97F2Ni4HGTlQdWi3N7KC6EMcG80GhKK81P75DGs2vz1O7Y8femnrR8buKfpy37ti1ZvmnxmLSj6oXPy3X6Bu9aXQfFnrwA5z2JPG0ua/UqTkUHZ3qx+5cUvSayh8XcvNHHfSe3fzwG4u0AsOckvCri/CCbyTXKvnoZQxTWocaUpGE3x9Opx9ynQrAVOXgEKpZ9Wby+KwSe4ae24Zyh8c6kBTw24hyom1zD4vEhauUZHrTzE4+7jRW18Gv00/tbqN7sijEvnv236wuWSpcsXLuDf//3f8Ne//hcePriH2dlZAfT8EGgzVCaKmP+lKt+VSwTXTaDQwJLRGg4e3IfxsXHcvn0P16/dwqPHU+hERTQbJq6dOdsJ/gsFpo6M03aiiGp1CMuWr8Abb7yJf/rTP2Pv3v3iiWdqSDDDjJP6JnRRrc3doMvzgOVByXnaGPL0pRc6aPrFtZ15QFioZ9bl70HZkjx2MGsRnmeB3gvtLYhL0tX9W5N/rd1+6evTxVle/mR/XPu8ELycnKO88qjxnEZ/TX587y8EHTT98Zyd6Re490s4jXGTTKYplLxAt9f+a/3QxhVaro2n335o4w/t54sA7nmAaYjCS3tGE/ZQmljF7hpP+26esWS1pykWDZhr5dpYbfsaMNfKNcWVVp5mNF2j6lO0oXKz0MCdISuS677Tlp9SqYAb167iy88/x3/+55/xzddfCUivlEsSJsP5qlar8i8vUioVayhKRppZdKIZDA8DW7esx29/+xZWLF+BCxcu4/ix07h67TZaLQJ+gu+SgHc5vFplakgC+BiUy62rRWzesg1vvfU2fvve73Dg4CGMjo+j2eDCwITg2MOumqzk0S95jbZPrlyZ03g37f2k3KaNQRt7si8hz4f02X1GAx4LDdxDQHbeMbnPp/FElt5bCDpn6ad+gHuWbgrhb22sSf7ICzrdsSXfZVlWut8s+UrS08fHIQuMQemXUPzyImQ6SL5/rsA9hKlDGEeb+LQJtcQNFRwNeIQqt2R7ScHR+hPaTuhzmuHQ6Kd53LV+aIpdm19f/QtBwzQ6aP3L25dkfRow18pD29eAuVb+ooC71Qk/FeDejjooSex4Ww6lTk9N4qO//x1/+fN/yA2pMzNTqM/OSGiK7bPxuLfltlR0mP6RwHsWwAzWrh3HgQO78NZbb2DVypW4desuvvjiCL47ehqPH88gQhWl0pAAd/Hag/UQjxPIx3UWShgeHpGwmbffeVdi3vft349qbUgMNUNn2BcTYjN3x6t3CjX+1uRbK9cWrnnfz9vfPOPXntX6mlWepV9sWVJXZoG4UPlIA2CDto+hDqzQdvuhdRJYDQq4h9gijQ5ZgDjvuxq4HhRwT+PDEOCuzWOoPP/qgLtGuH7LfZOXNaH9Mme//V3o9zUgvNDta8JsyzVAb5/TgLs2Xg24J/uTR7G7YLNfumrAPY/icPuS1kdLfw2Ya+WhYEMD5lp5v/TN8tj0YxjS+CuUv1X6ibc8wvT0M9y7cwcXzp/DX/7jP3D8uyO4ffsWatUKZmamBbgTKNv5MvHuZRRhDqUOj0RYsqSIffu24MCBndixfTPGxsbQagKnTv6Ar746jnPnr+HZM96kWkWxWJWol1aLce6Q3O4E7sThxZK5fZX/bt+xC2+9/Q7e//3vsXffPgyPjELyxhdNekl1fMrEanTspf68XsUQ3uvVrixEX/IAPNdWLgRw1/RPL/PnG1+v9A+Z236ecemb5OUQ4Knxf1o4WujCKtmHQfLjIO1jXpwXOmcafdPwQBZ9B0lDbRyp/e/X4641PIhyV/iTREsK9KAFXAOOgxhfVh15xzPo/g56xZqsLy9wT6NVXjpp85YG2LT3+l3YpL2f1m7ynoA0OqTJyS8duP9UD6cSr9NXTeDcaNZx7dpVfP3llxIaQ0/77NQzCWWREJoowvDwsGSTYbiMZJ5hakYUUYhKaDZmsGLlENatG8Mbb+zF7l2bMDZWQ7VaQ6k4hPv3JnHixHl8e+R7XL12H/VGJPHubL9arUj7jGG3B09ZL8vkEGuhjE2bNuMPH/wD/vDBH7F69Rrxxo/y0GqzhVKlHI9k3nIywa7PXQmbV4xyPZ/HsA5aX2bJ76BArNtGCDBZSI/7QtPPjjVNr2mOm1D7lYvBnIf7Be5au4Oirw9khwDv0AWCNo608mQf0rBeqN1PPqfJnCY/vvfz6Jde6ZLk++f4wAXugwY/bLxfwclLeA3Y553YPIQPWaUlFU3o+NgPjYl6GVuWVyCLQUOYN61u910fcAx5z47VJ+h5hd83x+48ZbURwt9pcxwCsjX+yMOfPiOo8ZTWfnKuFlrR9zJe7R0fL9vvtIUNoo5UPxcwIrHi3Q9vKOWNpgLUzUWo5uH4j2dTTyXt44njx/DRR3/HmdMn8fjxIxMeUzIXKbWbLdSGeAg1EjBfLEQC4gmqi6iiPvMMW7Ysx+HDO3Dg4CZsWD+BYqGFWrWGqEOPfQFXrj7GJ58dw/dnr+Px01kUyzXUG00UJH2kuV2VCwIegOWtrTZfO4dXKdewddsOvPzKazh8+A3s23cAq1atxfDoiLmYSbJFsg6Onbnf2/I7dwXMd13gzuWG+Zh/zQ2x/X/S5FBbgGvzq72v9VyTH+19Tb/0W/9CtK/ZhiyckdQf/dJfo582fq1co39I+1n2oV/97Pbfp5td4OyjvS+GXRuzRjNfua9vWYsi0R3xbc5Z+lvri0Zf7X2tPIRW9hlLaw17yNjTgHtIg1qnLXFDnkt7RutHcsJ/asDdCobGmGnj14BQVrkrlFn1hwDL51Z8tPLxJ6/icfliEbgbIqbRV+P/XmQrj2HV2l8E7tnA3c4tbyElr5cJ4osFRK0O6vUZ3L13G0eOfoMvPv8Ux499h3v37sQZYyJU6AVvGy87PeMEx/TASwaaqMXM7BIqMzpcxssOAJSwAAAgAElEQVSvbMMbr+/Gtm3LMFRrY3ZmUkor5REUS6N4MtnBN0fO4six8zh/8SZanRJQZJ28Z4mHzCCHXDttLgyk1wK8K+UKOu0I1doIVq1eh8OH38R77/1Bss2sXLUa5aGKubyVl0bJ7X92L8HlaUdXzOkNcxXroIB7mq3RFvGLwD1bg2jAUwM+eW2LDzxqfcgaQT/vhujWEP2o1ZPXfmr6Ow+W0IC7rSvEyaSNM2SekvKaXLj5yn/JwN1HM5mzZKiMBhTzTk6/ghMiGGnKOQS4avXnGW/WijYJcKyh0dr3vef2Ka08yfA/NeBux/9zA+7JeQvh77zGywUhGn9o/OmTAbfPvlCSPIahV77W+v0iy9PGy+81YCfI1/G4Cz0SnWdYS5GJHjsd+Zeu7frMDO7cvoVTp47hk48/xNEj3+LevbsC2u2hz2KB2WYIpjvxd/Sy81BoMfa8dzA8VMHmTSvx5m/24sBLW7B8WRWd1rTUXy6VJL1joVRFvQVcunobJ09fxjdHv8e9+zNotyvoRCVEnQJKMeCmt5yefgLwVtNc3iRZbyR8pohNm7bijTffxlu/eQcvv/IqRpaMYnjJqAPc474VTfYZw78ucHeIY3cgBjjZaQAjDYBo8xuqR9OG0K/8avql3/o10mvt96M/0rCGq1NCbHgIINTG2Wu5Rn+NfqI7Ug54W/2TrCOPfk5ihWR7ocDdtUm90kqbJ5/zypW/tPIs/e226ZPlENvcz3g1/nDnw+dxT7Y9N4Z2ux2FMFc/ndcmLKtcG3iaxy9LIBZqLL56sxSPBspD+qkZqpA6QubHJzSDoLFPmNIUt49PNf4IGX8WDX/uwDQNeNgxhwKXNDr+2PTRdFcIf/QF3DsxcI+x6RwYcQhGMMzMMUTBbR4A7XRw+9YtfP/9aXz80d9w/NhRAfHiUY+NOOeFoF3izS147kQCxgmqeflRudzGurXj2LdvEw4f3on165diuApE7RaKUUFuQxW3djFCq9DB/YdPcP3WY3x75Af8cO4OHjyoo93hla0lWRCwbQHu5bKAd3r6GZojB2Ml73skt7WuXLUGr7/+Jv7hH/4RO3btxrIVKwSkMyaeH3rq+bEXO3VJwSWMg+N/RsDdB1xCeCtE//ycn9H0i0ajH1t/aLQfhH7R2gjBP2ngXaOv1nYocGf7C2V/rWwtJHDPi1/SFpUaPfOWu84hC9y7u5fzwy5t3TJnPzZwzzvQ5PNpwL1fhu63X/OI7ISVuPUuAveut8FVCi8auCeNso93fAuwfr1Bg+KxfhR/v8A9i89/DvSx/fcpaleppnq9TISIxHkbPkrOholLF+COCI3ZOp48fowTJ07gqy+/wNdffYZbN6+j1WwK0OWzxkgS6FuUWxBgzLkqxTH0BMejo0Xs3bsar766HXv2bMT4WAXlAnF6EcWoAl7PFBXaQLGFQrWFyalpPHpSx+kzN3D69G1cvHhfsszQ614qWNBtUj3yh97/MvPHt5tyGJbxNNIv5nnftAW/+c3beP+DD7Bz1x6Mj0/I7arMdMOwIC45RI5doG4oFRPI/jv4g6tpC7HkXPPvPPyv1fsi5Pmn1ka/wP2Xoj8Wal4GRd+0/v3YwF2zq1q5pr9F42TsaGThxEHgM40vNODu9m8eRiJwTwIXrbGfUvmPvWLPAidpQmff6Zcx3LbTwKZ2QYI7l2nebx/z+4CO730NvKW1ab9PlicBVFq6LNtnzWOSJfhJ2iTr0sb2HISLFUiI5yK035ospgm+lXk3K40PnIYugEMVrNbfH6s8TY9owA6ZwF1OoUpcOuPa+Xny8CHOfn8WH374IT779GPcu3MTU5NPUS5XBOiKd77czY/e5X8DMuXiI/F8V7Bu/QRef30L9u/fgDWrl8jtqRUC6zaBe01CbKq1IhqtKRSqTTRaTTRbFdy6PYUzp+/iu2MXcf3GA9TrbaBQRqlYYZS6jf6JD5kSfLMc6ICgvsjmMTIyivXrN+CVw6/jgw/+AYcOvYzhIYbMRJJfvlguod2K5EKp7sHdOZjmBhct2JRr+jVkYZbXU7dgg/mJVhyiX0J0WS/6I6/+/YmScK5bafbTt+C0+lvTz3nwSdKmp/H+IOmozbtW7tLG11+NPpqNH+RYfXW5OsrSX7U5dIssAvf+piaPYLgA2Hq18jBWGshOA+18/qcA3LMWhv0Ad76r0T/EaKRxgG9hlPS65anfN9Y5KJPwCuSpN4uDswxrckHWT5u9LNr6k7zBvt0rcE86c7oe9wRo73Tw8MF9nD59Cl988QW+/fobXLp4Ae1WXbLGEIhbnUDsbTzvBMtMB8nVgckkY/O5L1++HPv3bcHhVzdh/bpRVCsMx+mgWiyh3ewIcGeM/NBQBc+mH6NYaRN+o1gcwWy9gls3Z3D0u3M4efocHjx8iqmpBkqlKoqFqsS8GwBPqM6c7TycWkarw5tbGd/C8gJqtSEsX7EKb739Lt57733s2/sSli5djlKpgkIp3uaNUft8z7uhjfkM3uOehzPSZNI1ov3IRZ6+/ByfDdUvGg170R+/duAewi+afXRtcxZw9zmtsux6SN+s/UnaVLfeZP+z5FUD7ln2N4nNQvvf73OhwP053PFzB+7aKqZfwmrvhwhGkhH7ZXiXQbsHwLo91ZRpFlBN9s3nWfeNJ43xtb7kBe62bfueRn/NYGigNzn+hQDuaYu3fvpuxxVK/0HxZD/00WTNV64tfENpmOad1YCdH7hbYMqULQxVKeLZE4bHHMff/vZXfPbZpxLjXmb4S5tg2NxY2t09MrHmtRrjyhsC3uMckqhWqwKYN27ciDffOIAd25ZixbIK2q1p1CoFDFXLmJmalhtVq5UKyuUiZmenMDJWkxtPGw2G3SxBqzWMS5dv47OvvsXlKzdx584jdNq8VKmKTodHaM0FS5VaBTP1KQHvnciE0dCbzkwzUVSQuPbx8aXicf/v/9f/xGuvvYmxsQm5vEkOvTJ2J8bmXfC+CNx74fWf4juD0i95gbsGwn6KtNL6lEYD+16oLnPb0eyjBtwXOh2kBsy1cpc2mi3QeEbjZW3+einXgLtvzoUmboy7tlWSBpI18NPLgPIwq2+lZYGk5nHWJlvru8tYPvppwqa1r72f7F8aLbRxpJWnAZok0EtrNyuUhXWHlGeByjRhTFsQuAuMLH7m+1lKr1d6Dvo9H/+5bWihMNq2nMafIfTPMkgaf2vtWy91cqHiW3CFLPbyypORD4axMEQkTm9IxSoe5Q6Yx71Rn8WJ48fx5//4d3z51ReSPYYHPwnOK4whb7VQLDA8xtTFT6fTQqXKsrqkfmSsOb3to6NLcPDgIbz3299hz55tmBiLMDv9ALMzj9FsPEOnNYNOu8EcNqDTm/XLhU30nkcE0uZSplarjJl6Bye/P49vj57C6VPnMTXVRrEwhChiyExJRtCOmH6SYe2RjEVkkSktmfFGwt7ZxzYmxpfilVcO4+13fit53jds2ITlK1eSBKxK1h1yG2uZcfKmP5Z27ty5/JCle/qRI7cN7QKzXmxeEjil9fWnoF80/a7RR1vYuvrdZx+Tjqc0R5FrA3w6IalHNL3RD/+476YBK7ZvQ9usLUnq6iTt03SZfd+lgaY3s+iY5E/7bBb+Wyi59MmAJhduX0LmOQsfanQcFJ9k1WP7p+Vxn8d3GnD/KQwsa9A+xeNbxWQpz0FNTqiwDKo9rR5NALT3s5SlpihteQgwT+OxkHnME+MeMj/uM4OgXwiN+3kmBLj76OvOjzvPti8htMrT714UdGj9PkWe7L/LS3nm1VX6STp2acieMhe6yU0u/+m0wLQwBOmnTp3EZ59+Iikfr1+/htn6jDxbLMXhKMwWU+6GqBAUm7SQfIYAoCWLSHrbt27djg8++CN+//4fsWnjWlRHCkDrGZ48vI27d65g8uk9FDCLqDOLZn0KlUoJtWpFDo0SYBM8M5Zd2itW8XiqhU+/OIovPz+Gu3eeoNkso4Aq2p2CZJEhYC8UzL/M924+XHCbxQoPydZqNSAqYnhkFLt378U7776HN974DbZs2YaxpRPmFZsVsmCyzhC8G9Dmn+VB818a2NIWtmnAINQuhgCLUD5fiOd89tPVAVr/f+7AXZtHbfyu4yMJvElHw+vmoHaetpJgLgm20+ie1OVa/332w3VwJO2BrV+rNy+vajguTX61fqTVKyopTfnk7Xyfzy8IcO/XY53GrFmMl2TSLLr4DHSfdJz3eujkakA2rU95hNlXR5biHQQd0gyoNt5BAXdtDD5gpRnbrDlNAvdB8X/Wql8bY1a5BtzT2rV19utx9yn2LKWYd2EUIh8+4J40MGnAXatfy1MtQDiO5zaec6AQRZieeoanTx7ju++O4KOPPsS333yNJ08eCyCX0Bh6sU2ouBiQcnkI7RZ7zdSMJfFuEzDT445ChNHRUWzZvBVvvvk23v/dB9izZz+Gh2ooMGuMZH2sY/bpXdy7exmPHjJLzWOUCg2Jey8Vze5Ru9U0ueSLzAVfEOA+0x7G1esPcebURZw6dQnXrtzDbJ2LkEp8wWtLQHsUGW87O14sltFpx3npuQCRW1I7AuSXjI1jz569+O177+P119/Azp27JZWkpIssl+fGK7SKc72n6bWFMq7unGvzG6IrQuU31JaE1jeI5/IC96S89Ks/egFsPjpq9mgh7a/lUx/gTdoPPsMfSfcamUPmSRuW5M+kjs3Sd8lxajy30MBd069u+0l557uafIbKgIY3e7XP2vi0/ll+4HMD9bgPCrikMZQ2cI3xNOAe+n4agbX3LUDwvZ9kSm0S0+rIek9TWIOmbyhQe9HAXaNDKO0XgXuMz1JSmGYZBt8izzXMaQYnD3/72u8HuIfyRRrfE6ya20KBRqMuN5zSjXz14gUcP35MQPuJ49/h9u3bGKpV5dmmXGxkDn4SQLMOHgxtNYlry5JhRnKhFzqoVpkGso1169birbfelltL9+09gKXLVjFRuniyo04LhVIHKDaBzhSePriGe3cu4snjWxiq8YEGok5TQmgQtSSMhnW3oirq0RieThVw/+4zXLp0G2cI3q/fwfR0HS3x+sv92gLcRZ/xPtZCGQX+SEAQb3ZtitEpVxgf35F/9+7bh8OvvY6333oX6zdsxIoVK1Gq8JZVezGTzZJjL2nqzkQvfJJnHrPqH5Qeyasn+7E//cpPHtolx/UigXuecYbY7Szb3QtN+n3HBf4W0DE8jh8L9i2QtXzq4jPN1vv6p4Uy+fg4Taf3Mn4fRnK/0/irlzZDcJbPlvne02gewof2mZALmObmY6FDZbJW9CGCow3c1p9cOWrvpSnWLGCSxiRpkxcC3EP7Gdp2v/Ul29E8Mvb5tBXroEJl0nglbSXdKx2SwF0TTE1xpCmAUMWg1e/zmLjvpM2LfaZfxaiFKrkxrAsJyEIWDa5h7HVek++14q1wHjJl2kfeQHr/7l18+skn+OSTj3Hm9Ek8eHAf7VZLQL0F7ZVKWUBvJ2oLcC8W6Hmjt72MSpnP0dPeRrszi1Url+G11w7jj3/8I155+TDGx5ehVKyhUBtFJypLBpcOc613GihXuYhoYPbRLdy5fQkPH1xFuTSLcomgfRat5qwciKVXv1gZx1RzBFFpArXqBJ4+beKrL4/j00+/ws2bt0xWm6gBoBWDd6a25Jc8vFqRy6A4niIPoMbggmCfIUBj4xNYuXIVDhw8hFdefU3i31esXI1qbUjCdOwuhdmtfj5eZlDyoRlbTT561SM+++KrS+PDQbYfAljS7F+WjfPp5rzzpwE4TQ/2uuDS6K+16wJpV79Ymvjo4M6pLU/rh9kh81/EY2XOZ7PT7LJvfpN9SI4jOb8/JeCuyUeS/kkb1K991vhH6587h6wrlLbq4VStYxpja8piUPX7hCEEOGvthxDep7hC3+uFfu472sKo3/p9INClmcb4/QL3NGCZZZBd2mfxgK9s0MB9kPRPk6Us5a8Bc61c42Nt4ZSUr4Wir08OkkrQB9y18WWBEpZ14jSNBO3Pnj7F5UuX8PWXX+KLzz/D+XM/YHp6ygB6gutOG80mvdMFAfFtesoZ891imsfaXBpGOvCbzVmUSm1MLB3Crt1bcejgfuzcuRNr1qzFxPgyLF++CktWbMBMs4JybZTJG9FpNVCgx1ti7ZuIGk9x7ty3aNTvodW6L974QtSSA6NFZo8pLsEsxrBh836sX7cdjx/X8cUXR/HJx1/g5MlTuHX7OlrtGaDAsJZILpGKOkVEbfrdmb6SYzIHZ3mI1eSgL0rOegJy+ucJ4PftP4B3330Pr7/xlsToV6ocqwkViu+d9YrJQuk2lye1rfgs/bXQsv2i6/fJcujCJkvOQ8aRBtx98ueC0jTdFyLXIf3SnkmO24bAWBCW1X+W2VuGkw4Y23+GlDGcxl7Axu/dGzbddrS+htqPPMBdazMEXyXBtK2T3/d6BsWtg+NJs1Na//st1/gwaaPSbFayHypw1zquTcyLAO5pyiUEuGvjy1OeBmLz1DHIZwc1/jTmc5VG2hwsNHDXgHmo4ncFnb9bYe+FvzWe15R5Hh5IKvzku67i87WbptAGzctphlmjb4jis+Py8aA7Ph9w12jt1ukDJ7xRtNlq4MH9ezh75nt8/tln+Pbrr3Hz+jXUZ2cRRQw3YXgIwaxJ82gMLw92tlApl9Futg1wl8wrjCUnkG9jyVgFO3asw8FDu7F7zzaMj4+IN75WrWFkeAy1sdVYvvEAOoUhlAtFBtmA/6VHHI020JnF9PRN3L93FvfunUKr9QjVUhGV0hDQGkYrGsHqzXuxYu021EZXYnayhdu3HuLy5Wv4+JNP8NHHf8PjJ3cNeI+aEr/PnYFCxEugGC7D2Habb97E+jP9Y7PVlEw53AlgWkjmeueh1TfffAdvvPEWNm7YgtrQqBycZfx+0uOu8YQ2Z1p5ErgnZd8HHAbVJw0Ia31fyPJewI2mP6wudf91wXYSJPpAXBrts3SfpjcGRUe3HSPfJlsSL0pL8lkS1LPcgnDKvWtz7Lsst7+bTFTmLgcXvPvGEsqvPhoOEriH0tm3SNeAu8tTae3YHV+Nt39MuUz2zc6JjyZzummhQ2VCJ67f53wTMyjgmtU3jfFDBajf8dv38yosrX9JxZQEf8m4rKQR1IB7O1Z0vmtYrOBm9TFNILMAl0srHxhzgXu/Zzy0+dDor/GFBtxtVgO3nhDjmBe4J8eh8Y2mSLVxJ8uzlFwS2OfRC36FbkM7IkzPTEkozMnjx/HJxx/j2NHvcO/uXQlH4SFVAlOb/pD9oEGX+PaY7+lybjWZFpIpGPl9E9UqMDFWw5o1Y3j18B7s3LUR6zesQqVsAX9HvPOF6jiqE5uxfPUWrJhYBaCMTqOGcmFYDr+Ci4DKLB7dPo2bN7/D1NQtFNFAtTSModJKFCtLsfPwWwCGgc4wonYF9dk27t+9h6PffY0jR7/CZ59/iJnZSczMTMWLDrM4kJzvkelPuWLGxLAZxsPzwC3HXKqU0Wg0USpXMTy0BBs28sKoN+SA7Z49+7Bq9eo4zOb5y5gMPyW1QkoKmpzMkgbck7otCQx6ldUsHdBrnTmHHPR4iEwm+6vt2P0ygLuf78idRpbbqNfrmJ2dlR/uqlleajQamJmZwdOnT/HkyRM8e/ZMnrWedv5un6VnfXh4eO6Hf09MTAhQt3QfGhqS78bHx+U+B1ExnvNIpsfa5WamvLuQMmyiA3c3I4vWRjbr+XSx+51mxzX76rvnxrVt2vsvQj6T5xaCgXuWwspj5IK0Q+KhLIOfNLjJftq+pa2WtEkJ6a82cSHAMasdYfs0eyRbyb0bK/aNQMEqV2FiOVAW5yjnUbNY6F0FnHfOLWhy27HfuUxolcIcaJHE1wW52IX94P8Y88sbHw1ZuP1vPZRGWbheCj5j8me7yqOrskLGQXq4n7w8E8ofaTzQ7/vJekPkKWu82vshMuM+4wLqtAVDUoZCAIRtI03JW11h8qmLdbJWqdu9QkFiz0vxATBaQUmB6HjCTGiL8XqZ7WqTypB/P370ANevXcHHH32II998i0uXeCD0sZTRO8YYcHPj6fytWutxZ151Ymv+zcwvBTAOfQYjQ8D2bWuxb88WHDy4CxMTw1iyZFgOlbJemz+9U6iiVVqCcm0pNqzfgZWrdgAdpl+Ms7fQ611mfPoz3Lp5CjdunEK79RDlQhlLR7dIiExpYhmi4iiqWIqoWUKBWW9aM7h79wr+/Od/xaeff4KrV6/g4eNHkr+dC23pc4G3rPIQraEFM+Aw/kWyz/D3mEZm/rmGiFApD2HNmvV46aVD+O1vf4dXXzuMlWtWocxDq2aS4vzwpBcXOaS3KTGxvkZfRR1zi6xcBCUxN+lcWYi68fcu/xnQ1dWuSb63fyd3rHrh/4XUL1an5pGZpHzmHZP7fAhwz64/OT9dezdfF6eAZ7lPoFvGXSDXHHDhyLC0OTsh6Ui7ceO0NK2mSbda4cFy8kWc8YX8FZ/+jrPA2LsHIgHo9VnuRLXw5NEjXLt2DVeuXMG9e/ekzPaJoH16ehqPHz/Go0eP5oC7LbeOFdppAnUCc/vD75YtWzYvxp3Afv369di9ezc2bdqMam0ElUoVS5YsETBfrlbn+JqXo1FWCnGMPNsyeMDoI8qX3EHRTRhlxh/f1Dxfd8/j4jncYPSlsdcuILZ8qTm+bK1uW0mdnmYj+X2/8ukC+6QMuX3K4uF+7Jcme2l4JDhURgMYWgfSypOTnXwuSbzk8z7ianX22lftvV7a7Re4p81LGjPJjeVxFgwCZQIXe3I9OT7fgih0keTSws6R9TK4aeDqNiNF0dzUSOAuQCC2xs/53GIl3TW83fy4pk27KOkC/cx5s4uEHymnaxrPhPLSfKM1n1qW7sln3LpD3tf4PqTct4jid77Dqy7vhiykMmlog6ltJ915JsDm4UqbllB4wY8CbWw6+YvgffLZU1y5dAn/9Zd/x+kTx3H9+nVMPn2KZpOhMWaxbONSDbCdf/CI46IsdqKSGNBC1EChUMfoSIR1a8ZxcP927Nu7BWtWTWB4iJlmShIrLyEokpmlhA5BSnUYbdSwdGIjli/fjokVu4BoWDLbgB56xrSXGpiduYsrV47jzp2zqFVq2L7xFazauAetIrNWjKLdKKPGBUynCTSf4ua10/j+7DFcunQJ5y9ewpmz53Hv/kM0Wx0Uisw5X0GzwQwyNWO05aYlLj4Y9W9S3REA8F9myeFNrIb0JSydWI4DBw7iwKGXse/gfmzZvg1rVq+VWgxgN5k0CPZ52DduwHgXqSParLcjHn1m5sn6FBn9n5Bt4RcSnz1OTHdSn4bwX1b7oXIcIkO+Z5IyntdOD0r/+NoNAT7mme7IXNCdF7gbHRM7feLFcjdVq3EA0fbxPgORebEzzh0D5C1JUyqXDCBq05M+KwtRfkf79eDBA5H1u3fvYmb6GSYfP8Sjh/cFtPPn4cOH8hxBOO0qPerUBfzO2j+O2ToDfIt6q4/4HPWOqztY59jYGFauXInxiWVYsWK1hKOtXr0ae/bswZatW6Wch8CHhoYF1BcZtlOkU8xcmGZky6B10SNt46wwGaTmc1l3YeZ+H18wF1/Cpnv2de52ecVnK3y4T6auT7udxaPh/Bs7C2PmzWu/dOo8/0Shw+WXs1rq2rf5K9y8CqGXzvTzTq8eB61NjTF+LLok+5UFqJMg2s63ERBDAXoZrCfcDX9x6eobK8tdQG6FSZRTqfScR9N1hxCEMMez/Vgwbutww2zcWL95KsQC+cR24ULxQ5Jf8vDHQvRJO1yXNAzuHNqy5LwOkqez+DIEuGvymTYfPp53Fb0pj8FbHLpiDNB8y9WhEWbsSuzZ5S2o165dxbfffotvvv4CZ04dx727t9GYrQtoIGinMaRXb54sxF4vC2alMF4oSFLF9gxGRkrYuGEZ9u7ejP37tmLLptWolhk7bm5hZfgNkaYxvkW0uDtVKaGFEsqVCVQrK7Fjx5uoLFmLdj1CqTaMdpOhKjyNOou7dy7iyqUzGB1egp1bX0F1fDU6zGaDMpozLQzVCNwf48m9i7h+4xTqs0/RanVw/cZtfHPkJI4dP4MHDyYRRTVE7SG0eUiVrzBVJLhrZjY25GysI5fya2S86QRNrJM3ra7dsB77DhzAK6++igMHDmD58hUYGVmC4eERGR8BejveNYy11NxZgTneyWAQO5Pexan0KZoD7oPk+bw8O4jnQ3RLyDN5++KlrVNJqH70gTXfd8/L+xxieS5kxNVv1JOUTVcmpX7zhXzfapqzGUMjZuHLcyv0oPP+hcdPHktI3IULF/D999/j9u1bci9CkbwfHzonyHbDHshTyQuYkgDU9tHSyf2Xv9s+u+OWHTrqmVIZnfiitKVLl2Hr1q1Yt26dyNG69euxYeMmbN++HSMjoxhZMjqXZtYsYIyTonvrM/VKLGXcPIsX3a7HvCsj7rmUrs7shb98IDc574OSzaz+ZdmpLJlwwX3a4iLr/VD5SNbxiwHueRVO6PO9Eja0/l6fM/2iMcxZg12hSuCt8VzxX2E6bj21TeYL1m898VRGVGj8oSKyh2Ss8eTf/PB5E8NrFA5veuTv9D7wY7fqakND0la7xYtozDLfCqtva82v1N1xJ8Nl5gOHnBTK9Xge/tAUm1bu61iawpkzZz5vY4ZhHZSSnDc7nsVV6Fjz0DeNPskxzecn4xnmh8CyKx4G2NOY02PcqDN85A4uXDiPo0eP4MiRI7h08RzaTW6ZTxv+L9lMK/TKd7M/dMfQjY03Xjez1csc61wbbFy/Ai+9tAO7d23EmlXjGFtSQanIFJOUT0hWF0njKCErQLNVR6fQRLFSQTuqodUexoYNB7F+2ytAswaUhoEC5bGJQrGJdnMKk08fY6g6jKHRVUCngjbDfyKgIq7sGUTNOzh/7is8eXIVFFuGxNQbHZy7cA3ffHMSZ89ewf17U3nDjXAAACAASURBVGjVh+SAaaMziw54sM7Q0ID37g4DE0eaG1vphayKLqB+4cKG2WWWrliBTZu34KWXXsIrr7yK/fsPSBrJQsFs6Ztwhec/rE90RYoC9O3UzeODBHA3859XmeZSFQv6cIg8ac9o5Zr+6Yd+vrZ9ej/Zh656e94G8Fm782Xq6jqoGB4nYXIE81wQFwp4NjlpPOkzM3j48IGA9NOnTwtgf/jogYTAMOzl2bNJqZc3ErcadeH5pL61B1Hd3WxXl9nfrb20/OdzrLjv2XLWT7ktlShPZhzVKi9kK4ijYf36Ddi8ZauE1axduxa79uzBxo0bMTIyAtpfPkP7y/Mnse82llszEp/enT+/z59L6Yd/XADsm/deQPHzvDLfMx5S3q/9WSihl1AZn9JKm4QkAfvtmM+ounW6E5rspzvBvQt+7zHkyX66f4cycQhjmGf8RsVxHMa3Es4XPHoDJPDEvXLZ7jnLYpnAXU64yDbh/fv3cevWLVFeNLI0kPydMXos4w9j9SYnJ8GDN/Y0PK8956EZbtPxlkfG3FFJcEuPBtZ6HvjMhg0bsGrVKrkqfWa2YbbziiXpJ5+1CwMCf3O9OjfEzTao8IujM6ytTdrc0B2059/Lt9MUPn/PS0qSt32ypBnDhQbu2vg0+fd5JFzDoHksQtpPGjtXT1gdMQeZEyHvDJUxWV+MB8rGf9ILLqka2225AZVx3idPnsB33x0VY37v3l0x2J3W7JyHmUkSTaYVgljDy5b3CWyNDBowYdbJvM10GkO1EtasXoaXXtqFQwd2YfXq8djTzgOuTbmkidlnJJtEgZlY2Abj8RtotadQLBfR5vWphVGUKiuw/6V3Ua6uBYpjQKEcp500sfoMVQGzwkQFMBydCWi4ay7hve2HeHT/FK5d/Q5R5ylq1RKaDW6hj+Dx0xlcuHADp06ex6lTl3HvTh2l8jCaqAtwt+Ol3HH3Tv4uFAWkV+OFu6WBPZzLkBgJ9ymVJc3lG2+8iffe+x12794DehBrQ8OiF7hzx48B6wmvqUcvxlHT8o5rr3zA3eiV53WrJnca36eVa/LaS72+Ol37kyZDg9A/2o6fNh6zfpp/0ihNZ6TT1MZlz3+C9c7dFyA7ym2xdfZMS3N2FpOTTzE9NSWx55cvX8axY8dw69ZNAee0dbR7s7MzcvCa4SY2tM/KsDipY++05Tcr9/zXHlT1gW+O0wJ82/N5dtrJbpYsNzSKg9OcczlsRxYrpbIcXqUNX758OXbs2oWdu3Zj8+bN2LJli4B4xstH4OK3G6M+Z2PjBp8H0c87C7P4S53/eTtzdge0K5NZi7dQGQ3tXxqGzBqDZr+08WvlyT7N/a0Bd5dhtEYWotynXJLE4mBCgfJC9HHh65xvWFxQKgpEAIPB9q4NMgfzuiEB7GddDsqYQzKtVkNue7xz9zbu3Lkjp94Zw8ffp6am5pQUlY89ZEOPgz053z3sYkAJgbaN7ePv9oftsp8EHlQiVB7c0hsbG8eKFavkQhY+y9sVCep5OMfUXZYtPXu4RhSVWWPEmTriv+MtvuT5Q/ts9vwMZuEWwgMLwaNZ3gkLkN12fR6dpAL0AeGQ8YU84wIp9svGgfNdu9viHnLWDh+lLfytARTd4OxMJeNpubC1N5/a8BbxwkXmRtA7t2+JMT/23VH88MNZMeqPHj0Uz1uVMdbthtyISq8yxY3Akr9zJ0n6EPO+hJDErjmmgSR4LZcjVIoNrF41gT17tuPAS7uxdes6DNUYmz6LSpnOwDpKRZONRnYEWGPEeFUaUIbPTKPFG1GLVYyMrcCzmQI2bDqENWsOoVhbaQ6PcuHcqUuceblURbvJeluoDhHUx+Hw5SaaM9dx/oePUJ+9hUI0Ix7FqF1DhCoazQ4mJ+tyq+qpExdx+tR13L3/BPVOE205XF6SnQkJ4WmzX7xUysSX12TnLc46A7NoEc98sYRGmzHz5rbYFStWYNeu3Th48BBefuVV7NixU8A7HQAmLIDvmsWR5enk4fKEppx3oYkL5IVX5ZyBe7DRf0YkhK8X6hkNnMzRISVk0O1XL/pHa9+VT+1ZH43sGQMeorSJEuxz83WbthvielPjOY3Tr9pwGPaPB0opu3Q+cTF+6eIFPLh/X+zejRs35EwHQbtckBaHgZowTaf3svhuSyiXyGW8+LO4hLbLAnLjfOp+XKzC32kvXfCeBO7JhdH8OTTA39DdOOdEd0mIDuXNZLfh4e+x8XEsGRsX+7tr1y68/vrrAuRXrlotO18E+SYsJ172Cu3mL2rt+YHn57ELuJMypvGEb4HpzrsG3NNAuZfXPDLi2iP3nbTvk/XaxVea/dL0Qp7+z+uflg7SPqxNgNbBXst/6cDdbHekUEcOYz1f6DvM85zTKPYCMMZ1Ztp4FHh47vr1a7IFSHBO0F6vz+D2nVuitAjWxbsdH6axwMoCQCuUVrnYubHKyFVKSQG2DEpFRUPM1X6lXJWYVnrc+d227dtlu3zN2rUC8rn1t2TJmCgdgnwB8A7OnlNaksVifnyyGxGUzXs/LnD38bcrc5pgu+U+AO6bkyR4TpPxrL7llWefAg4B7tr4k/1ILlJslpj5xtNJMtMxedatkTbgMxIvO2Ncv/jiC3z91Zc4c+qUeNl5aZJcniSZKHizaQsjw8OozzKtW0EAKIGrHPoSz7OBlha4M+85FwU8bDo8XMK61aPYtnUN9u3dhW1bN0oGmU67jk5UF+DOG1EN3hd4gIie8hi8y/dt7no1iexRGx3HdKOA6vA67N79e1SH1yAq8GAaAX9bwD46JXQYGVDkwVJeqMTu8JTsIzx6eA6XL36OIp4CnTpq5SFUSuNotxlPH8m4pmemcfPmA5w6cRmnTl/CzXsPMdNoyyVS3LbnD1NVtpmukksFxuIyfpg3u8q4Ge5DUNCS+PJWO0K1OiTb/iYDSE28gQTu+186IN731WvWyqJeQFAczmTP1bC9rI9s0HnCxbL4aiEXrnnlJvT5EFDue2Yh9U9Q3+k5dpT6nL17bsvUbyTNmAzANPNm/jZntkwWleZsXTzmszPTcoD04sWLuHHjOq5cuYwTx4+J3bOHQK39s4fQbT52tmMBNhfgc3naY3CfpC3L+UMnF/tlz2j5HCdWR7ugPQs4JnW+XIwWRWjE2XFM/LvZmeKuuDmgajJNcQxia7dtw46du/Dmb97G0mXLsXYtY+OXy25599yZ2YE0n24SCPkz9gkave6f6SzQnXzD5UMfcPfRI699Wgj+14B7XvsVJDMSKKEcTs1D/NBG3ec0JZmcnOQEpgF7F2z20q9e3gldpc0DEVmOhBTgPr9v3UNwJv68Kd40/svDbN+fPiOA485tetVv4+rVq7h86aLklTXb+ObUugvw7N/Woz4f9MwHujaG0J0Hu51olZ17sNRlZH4/O9uQkBkqG96ySE/80PCIAHeC9e07dshJ+W1bt0tqLB60Iegv2e13gqN58TJmLPZjvZwh87lQQpYNLLoM4FMsWp98oCRrvpLgXns/hG7aM1njWuisMkngnlz0EhhLxhYaYDnD0cKjhw9x4sRx+SFov3n9uhhAhtVwsUvgLnqRMfCtlhhCevFo3Ag82SZ3i0x4mMm4YliUnmgC8QijS0YwMV7Dwf0bsWPbOuzcsRUrVi5FhRcYNabRaM4w51P8vgn5kG1tSZlqvO4letZomJk9plRAne7zygjaWIqDh/4ZhdJyFCv0mNMRzphYXpxEr7tJtdpq1VGtDKHdaqCIx7h25QgmHzNu/xHKiFAqVIHOCEqlIYbKo9Gqox010Wi0cPH8LXx3/BxOfn8FTybrmJycRhQxrSU9jIzBNwtpeuLNrgN3NngOht5AxrgzBIg3rpodEbM7Zg7eEmSMj0+IN/ClAwewZ89e7Nu3H2vWrpOFPONzbWYd8QK6KimhTy3v+exY8jufc0qTP433Nfumva+V+3S39o5mf/P0OW3BEGwLY90d74vNdU0g+DzwnuHdcsKdyGeUUwJ1yvP1q9ckRp1edR4oPX78OC5eOC/yTFmmneQ5FrbVBen2zIvhSTcbTJfeJmMS+dX208arW4BvAbvLg3aAyXeSc+Z7xwJ7d354QNbuxlk8bbGP3eWmPpJEECVzcRPHTvu6bMVyrFm3AZs3b8H+/S/JIpk73kuXLRMPvNk1NDon6W2PfQmxV970PjnnebBjGnB363VpF8xfijAk23XbC1kYuM+EYNM8spmJG3oNlUkT2EF1LI2R7feWSBqw77c/gwI2qYw5l8fcxHswL7GMTfKrxmmrJH80FYXJbSz6jHi1SGtHg9yWfOf0HBCcM6fs/Xt30ajXceTbb3D58iXZ4qdnjatzCq4R6m6O937pFPJ+umHsKmUbcypb4ihiw4aNWLFypXjheWHLtm3bZauP3gEqlGXLlstWnw2z4KE22QKXOD+GCJjtTNKM24f0+AmdRTcbb4Hd7rUn+N1QjX4NdwhdMgXUGraUQ6a+GFNXRpKhJsk5sOXJ730AP03mtDG6NEyCAh9PaPUly20ddovaZHYxXiiWWRrReWTjpBk3Locf7QVJnbaEil04fw5fffUlvv32G1y9clnkqJuc1PHuxS4nOzbrmWIoClnLxsAaJyC3zpsCypmvvdNpYP36dXjl0G68cmgLJsarmBhfgqEaD7dSAhh2Y8JpCEKMITa+ezG+pYqEorQbLVAFMGVim+/w4CdKaEXj2L3nA0ws24JOoSQR6CY0nLe0GlkrMb87GENfljj6TusBrlz6Fk8fnQPazzBUqaBUqKHTqqFSGUY7aqDVmUWxYkDN/XtPcP3GY5w6cwMnTl/ErZt3CfURdUryb6lUk4wX1DmGNgQ5DJEx3nZ7MRUF0JTGQC3OPhOJB7WIZQyt27IFhw69LD9bt23HxMRSWcBzgR+1Cya9rXMMyGbIYrpI6zyw89TVE92QAJevNbuTxpshC4O8fB3yfBqA8YEot77kmNPsnKb/NP3h0oW/278tCGWYlQHA1PdGVmmjjI7u5k0nCGfolcSn2xtKeRux8JWZS8oKF9DMAsNL0B4/eojTJ0/ixIkTYv9o97iTxrBPYxPYVtaCwB87L41Z575yyZGm3zR8oYUizd1T4WGWOHjI6A9fPwtAvdnCqtVrsHHjJskLz1A1LpLpLOPimfqG4Wom62rB7JK1eNDc2FSr54yOmn8Hhlks+A+Xp+nwpK3Q+E+Tu36BeYgMavY7iZXdvzX77KtbxkyPexpz5Vkx9TvAft73AYPQhYXGGJrgaf12++GuoucUawwcS/GhK1uf8VKZXNDPjcWmLubhtnYds/Vpk6rq3HkcO/4dTp44ibsSCmO2B2dmpsUDYbJSFCWNlanbbOdlffqlj6Z4TNtxjJwE6ZtvLHCncuC2H0F4tVbDqlWrJe0VlQwN+I4du+QEPQ/B0tvJn2J8oQ4NOK9dZ6UE7aS5uXreADj+bQ8vWRpY42L/9mW50eZ8IcrTFLwG3NNAszveOZ7z7Hn6eNbnZdDGrCnYtPc1/nN3fJJ1WNBm5t2CARNWJQs2BoBHHUw9eyqL2++++05i2S9evCC7VNNTz4zHO/bodm18d/vYZo8x/SQwZ3pFoB1f1MQY+EqFC+86ok4D40uGsGH9GuzZswt792zBhnWjqFUjiZcXAMLD4rSSccYn6+0z8aZF8UbTmDIcJWp10JHt8Q4KlQIiLvCLQ2hGS7B3/wcYm9gElIZkB4CecnrCiwXewkgSEM7z4Dqza0yjXJzGpR++xJNH51DoPEOFKefAW1K5dV5DJ2qg0ZoGSjzkCkw9a+DRozruPmji8pU7OH/+Mq5dv41Hj0mzGkrlITSbHVTKtThTTxzOIDne48WJEyTRnWcTCiQ8Fi+6GCrHFHdcxDN85qWXDoiXkIv2oaElc9k0RKfG+oNAjx+Cd9/H9YpmAXeNr/st1/g71P5oAFDrZ6/va/rF6iefN7Kr+bu9E5mMz7vYukUuzMrOWIs4nJN2gWlInz59gqmpZ3LIlDvK3Cm7eOGChIY+evhAskExZIUXonFHjXaQHmfyoZGvrHDJ7FDK9LhvjeKmPEt/+2p4zsGiXNA4F+kSVzbPcULXWLmEeoMyXcLSpUslZIZnSxiqRgC/ffsOyQfP250ZQkN7as+OGd3XXQD7AKpmP9NArcEAWeEIYfRd6KdC5DcLuPfav3kXMPkMXxYBBwHsXRCgDcIHxpPvp3kg0urWmCOvYGW14wNBks1lLh2dSZFIybD9mkuvFgOPVt14y6lwpqYmcev2dVy/fhXfnz0j+WUZt/fw/gM0G+ZiGQJ2etatF8M9SEOZZ3aKLPHQ6BM6Zz4+MrqYp+e6tdjeiEfGhgbYHPNFetdMmklumY+OLMH27TvFoNMrt2nTJvmdXjoecJVYPVkYGeVr4/6MwjQ0ZmyjvVLaJ2Du+PPylh1zmnCH8L7mUdOAe9bCiXWHeMzEWDo8GdJvny5J8tKg9Iftn/3XHZMszJzD63YujGfuCR7cuyug/cjRIxLveuPaNckiwR1iGqVCPG4noMkxKMZrT/7hv3IjI3eK6AGXbE5cHJPPWgLah6oFbNq4BgcO7MH+fbuxYd1yDNV4U7AB35IL3clwSIBiU62adQHzN5dRKhJ0xNlbGBpHMFIto8lDq8VhFMrLsXf/+xgaWYuowC3vohwgpWzZS2fMQpZ9KyFq8wDsFG5fP4kbV4+gWppGuzGDKmPWi6Molhj+0kaLi48C89VTTxVQrxfQaNfw5MksLly8imPHTuPipet4Ns1FQlXyw9PrbnbButlD7OHy+G7kOegxz8kRK4VWHKfM8XJRznCZPXv3yQVO3H3bvHkrJiaWSfgc9V2pbGL67acjF0Z1/ZKW59yD0FnA3QdMk9/5QO+8sTwXr61pzW65JmuafnD7lmY/XfmxLYfqOl+drq5PAne3LdtGEjzPcyYJSpStaAn9tI4sXmxE2ZiemcLp06fkh6kceXbryuXLeHDvXrzbYg6KsgqRZ/HQG2fY3K5Y+HTMe3Julyjj/X7sZ5B+tlcLp/QhueyYD9xlpoyuktzwZfGmU5YOvHQQr7x6GG+/8w62bt2OpctXmjC9Nu9sYFgRD9W2xaYm9XgvvO/jN4333SH7ntV4WKu/3/Kk/U/2x85vLzyipoNMEscn5D3yvbzm67SmGF3lkiRukjjaikhbESa3MpKKLXTsbj/nMXocQ0ePsqiV+Lplo7zsJrLxNsxMTYsHnX3iYdLjx4/h5KnvcPv2TbnNjVuErFuuBbcpWOL4P75DoaPRtLllJY96HIOaNg6NqTT6+vjHficRP7Jt7vJBN90j27aH/Pg7f5oSh2zCX2jIqUDoEaDHfeu2beIhWLd+gxxwY7ze+NKlMl57rTrfZbuSsSZOqZUco9AqVojJrfW5vgdkcXDH7jPuIbyjGeY8wN3Huz5g4utXP8BdAz9ZdND4zwcEunrFyA8PaNvvGM/KFG88oM2fs9+fkcwSBO/T01NOTDlQqZYl3MwcLn1+eUtvm2ztSzy7WUybMB3KHz3nbckc02xMYWSoiC1b1mHfnm3YtXMLNq5fjbGxIRTANHPmEKuhsWmL9VrQblO0Sfw35TU+oMl4+RJDawjKGQLXZljMMCaWb8H2nW+iUF6GVquMMq98l21tynt3ISMZfaICyqUIrfpjRK0HOHPib3JQtTHzSLLlMNd7qVRFmZ5riZOPb4JscReLGSyqaLWLePhwEucvXMGpMxdw/vxViXsvlmqo17kY4QHS+LIXyTZjdr4MTeWeVZkfwydOJgvKfLxDxjLjiS9K/O2mjZuxfcdOvHTwkBy0Y6YqegyHR7jQiHcRpT57Gy7TZzphGU4IWhZwT1vY+hb5SXuWtjANlbk0uXDft/opTb8I3VIWDlan+my6BnqSejDNlrs6x7eI6Ia0SS+6Q+Zh6Nipwi+ZL53ywDp4BuWHc+ckKwxDQ69cvSzZYJgtTcLleNaLO1Fx2lUmRBA6zC0CjazO6fYQRTz3jLuEzwilCawzqVeSf9ud4TQ7atc1DuHmfs3eK3BJbe5LMGfeeK8E5BK00SVjePnlV/Dq4ddw+PDrJuObXI7GUDs6xeh07IY/uVjK8n4oPugVuGctGkLsryaLWrk2zS7uSwPuvjp8z7oypx5OzRLINMWkDabX8qSyzFIeac8m287LWHn77vbD/u7SzXqD5/LN2vhsyYbQEbNjvOtTuHb1qoAM3ubGLcEzZ07hytWL5oBNy4AT61mXTBEx4JD24u3HOWMpXnuTojHro9FHA1Ya47tgxRj3br/ZL7lq3g11sB7QOPes8RgYLwo9BVQ23ELfsWOHXAG9cvVqrN+wUXLXMrc8ySIedh6MnZmV+L05j3zsqeuG0YTF5+XliV6eTzPMGnDX6K/1xcezPmUUWo/LLyH6Q+M/e/jUjVU1Hrb4wpU4NRvnlFvpzCZx9uxZHD92TNI73o5zNptDp1UJneLvBLkE7lF8A2p3fPOzK9hQGZv/3eze0JvH7WfunjUkFGbjhlU4wMuVdm7C2jXLMTbKcxlRnBs6Dg2JZd/uqLHPzFJD3ublTvzdgHpzW7Gksiy0zXZ3k7eMMr5+CbZsO4QVa3dLXvcoMpedEfa221wktFBmhomOSd0o8e/E8o0ZFKuzuHnuC9y+eQrt1iNUGU7Mw6xlpnmtolwtowNzu2S7ycO89IYy3I6ZdAp4+Ijg/TqOnTiL8xevY/JZA60WVyIMA6pI/nhmxWEaPauPzBFfA9i7F2EZagufEbRJ2EshvsitINlnSIvxiaVYu269XC7Dm1cp84zVHZ+YmLv0TULt5I4IbmXE6X3iyTS7Dt1FmabLNB7vpVzj79A+pekHH3jRnGVZNj/vGLMWDayLIU3GQWMWuxZQU+fzXhF+z1h12jt60yefPpF7Rk6dOiUhbZO8DCl+Tzz388I3TEypHIKOQT/TPFr5YlIEuzhOG9f8/lvQbv+1i8x0iKzNnzZv2Tui1l52+2PGoYX3uE6IOANPbHdFVuTArTkTNjK6RO5YIIB/+513ZadrYulS4zhj7LvNJz9nl7uhMyF8lLT3/dqrECyjzUkeHg+R37Qx9mJHbd/mgLtLZE3YtM7mGXiSiD5GztOfUE9Bnj6mPRvCABpwt15fk37KeIQYi0cj06rX0WSe9Tu35XIIKivG4DIchkCe16/zEhbXGRjfzC6CxR/GuVvPirtFKNvKJeacNrGgYYqrP6r56OXbSp1jTioFOazUPWxolRKVNG+MozdRLnLpmLy1BAImI80YJpaaLXRePnHo0CGJhed3vE1u+YoVopjocUzG+lvjkSVYoQtDOxZNQWuU7RW4+4B9Ejy7bafJowuy8yqcPDKt0eG5csv8ibscBPLRE93pyIE0Gvsfzp6VC5R+OPt9fFfBMzTrDCkroCiHVeObhC2IjFMJztFE7KExTDa21WRLcW9cZYrDuhwurVULWLKkgq2b12Lnzg3Ysmk11qwew8RYDbUK2+MWdVXymIv3O97pIb3Mj2mPoTH21lEBO5I9ytxWWuABU6adaxBEj2J0bAO2bDuI2vhqoFMDCsOyWDVHaBqIIsagM3RlxBxUlVhfQM5st56i8ewKTh77Gzqdh4g6zOU+JHHxPBBb5oG0grkFlSEossAFc1Ezy0sF07NtPHg0hSvX7uD095dw4dJ13Lv3BNzw6MgCoCYx9bJQ7hhALXnUY8+7Ae7zwRDpYGkj/YwXL0w/yad5WHHp8uWSjYqhM3v37cfu3buxafNmuYHVbOdxZSKTKf90bYRxjti/swBtmly4spAEKr6FaV7bGWIfBaqlHF73lbn6tV/9pOk1y8uWNs/R2GLMTszPsTw/efxI7B4Ph3OxffLkSXFaMRsad515ASDD3bgTxOQM5kxUDEjjOeUi3LZn7aC9uZd2j8C9m+7Qr3men6/5O2+mu6G+7XzazSzS7YG27rtdGspKNFHp/L5kO0fMstkcHDf3IzTjW44pZ9zZYvw75YcXovHg6jvvvisXpdGGLplYGl/eZPrgy76jRTT0C9yT40sD/ml8GsK/IfYxbWZ9ttKHCX3vZ77barXmDqcmQW/2pOdjwqyBuWV5FZt7eNNVnLYerT4NfPf7/jwQag/XPBcvbAyIbLvHAlSfmZaDNdwOZEgMATvDYxgOw8M4BPQmnywtrvVSU3mZ+G0KEX/sBRAch10YsE8W2KeFAvmUu28ONfpkMb0VdruwSNbPQ4Fz8yg7BCbGkTH7ViEwdy3jWuVTMKCdXlgB8cQExSImlk7IyXmekuchtwMHD2Lfvn2SmaJSHcbyFStlm108M/EWapZBdo2hxj/9Gsa0haj9XvO4a1utWoy7238X4OSZ936Au0ZfYkCZK16IEl/yxb+ZYYL3F1y6eFHSn545fUo87TT+9OBRTigb3I6nHFkvHAG8hIUwXWLMb3N8KW3Z0Is5ysyFuUh6deZ2bzcxOsILxcawbds67N29BVs2rcTIUIShaoShGsNFyMtMm1iTkBIbl21lwYbD1LmwKJTim1PNlr+VY/Ms0Gi2ERVYzxg2b30Z48s2ANVRRG2G1YwY4F7uoNl4jIePLslNpkuXbESEEUTlKprNtmSRierPUCg+xvUL3+DunTMoFGYNKJcL3kwWDnrcmfXGhCQ0UYvPzzAOvtkuYqYBzNQjXL95H+cuXMfp0xdw//4kHj+ZEtAu2Wbo5u+Y69otcDc80v0x8049xrz55lr2ZqMpfZkDA9wqKPHCJ3OjKg+r84zLjp07xTO4a/ceOcTKbX8uQFinXBYV35Jr28wC7iGhMllgIRR4h1rTpCxpoTKaftfe1+Q8VH+4ttkuUMlDtYqRQYap0a7J2ZPHjyWEjTcV3717Ww6e8k4FnkkxoaQGzJpwK0j4JPtJBw6dXvydfGND1/gs2zS2o5tpSA55x4fKQ+mffM4uNnt936WLrw53/p7XhT7gPr+WJDBOlKJY6MR3OzgK6wAAIABJREFUUvA+BSZ2MDaQjgGb1tYs/Ok8qGDnzl14++23xQPPC5zGli6XXWvaTjuvNq1mlm16ztZ7sqclbXAa/nDp8qKBuzbvGnDX5DOJn+bmU8vjngbgshlCG07+8qyVkW+yBtU/bUWmjcS3ujJOpthzN0dgOgjb4gGkAmOu2bNnv8eXX34h2/m3bt6UQ3NUVtbTxXzSVFrzP2bbXQ6hOanw2A/brhUyczDTxtI/J0qJL/xeBTMOY2TNx/UAcFu8+545JGb/NuE7EQ/H8ibFUreMxtzsahsvJMsZCsFlCSNixdsWV1OpVszWPY13nAaQYJ4fetsbzYaAA3OxjskrvXHDRvEYcEtw89bt2L13j6SYnJiYkHh5eusZEy/pOBlW8Nzn+XhnjQ/6LU/jQw24a/yrGV53AewD7hqw5rjzAJvnDaPuzbLAnfxMg82QGMrLzRvXYw/7WVy4cB5TzybnEqNJXHh8O6/1uprtesZCGyBgPMIxVydi3B1Hv4kxl9RyFOy2XJy0Zs0ybNm8Fi+9tAPbtqzFiuUjKESzKBabkn6Rh1Ur1SE0mhXxupN3zZXq5FGTm5xzU5+ZFVkwh1J5kZLxxhOEkDfL1SqePmNdEyiUJrDvld8DnSGmUxGAzEVB1KoDhTpu37mACxePYnRkGHt2HsbIxHp0UEOzVUCNFxm1KTeTiGZu47ujf8PwENNRGp3D3QvJv96hPBk6E7iPjzIcJ0K5UkM7YsgOEVUN07Md3L7zUID7+QvXcPnyDczWCbh4yywXWgz/4Y2q3RAZGzIj8xmHOknayPjG5CLMATpZNNDJUS6Dh1dNCllmzDILenoKN2/dKsD94IGDkilj48bNkkK2NsRr4HmRU5xyV3Ls212U3uWa4/CBdE0+NGCsvW/lRZPzfsvT9Fe2/ognrgsiBHhz/hiOxh3PJ4+eSPYmOqhOnzol/05OPsX9+/dw48Y1ec6s4cw8UY/TThoHiwmvYeagQsREDGQ+c1jcZBKL70GId8TEu16IM7XJjcFcQPvCIefbqK5t635vhiSntLppp56zxHIqY55djC2bOa8RZ8iZm0O7O2S1lLxqdxFM28nbZecy7cyzvfElbfP6Ezv3HPsrC2PeoMyMVoWSkaV4gWNuaTa7YtMzswbUxzvf4+PjknHm3d/+Du+89zvZxV4yNiat2dBB/u4unNL4J4nT0mxF1vuhcjcoTOj2JUR+08boW5iEyLvoGi2Pe5qXbSGI0Au4SQ7e9lcjqA8gpI01q1/O7rnIcVL1k5GfTzloMltJ7gPaj3Yb9fqsUVjMcnHpAo4c+RYnThyTtFY2C6sZU3wYxELlOeDc7eXc3MzreAyw53WYWTCoXE0KLltkrxS3adlsm13Pvs2RZy6CseDMgG3zHWNZObhWkwa2IukcRc1FBAexZ42KtNVBuVRAoRwhKrbRpKeEjBlfgy4HjOJoXAOQRH0x4lW26Xh5jIlTNduiJv+z7VPXO2MuVy2iGJn88PxhVWPLJ7Bn716sXbsWVEjbduyQLcFlS80lFDzcKvTku4w34GKIB3jixRfBv2OX5n6fiwBw5oD1WG+peyOfsEHC42AAjQFomfyXckjW1pdc0ad5AJPf9ypH7ntJJWxl1S425DAUPWjOgUTDP10DZbeyXTmfS0EWZ0ah8WzOzuLhw4dyM/C5cz9Ilonr167h/Pnzcv6D2ZXEKM2FSsw/tGdj4s3Ot8ncHvHCInDxaG0vQy3YXx6oNl7eTivO2CTpFhsYHipgy+bVePnlPdi1YyNWr55AscS48kjyuEv8e2TCAhj7XSqNyK4Px9dsMZSlg2qZhhTocCHSaqI+MyPAZWioJuEqDX7faaFYrqJdrAGlJRIis2nzIVRG1qPV4BkO1s1Dfc9QrkWYeXIDVy6fxtT0A7n/YWJ8OXbsfhXt0iq0oyGUJJ87z9S0gGIDk/cu4vLF42jUH6FWYax9B+g00GzMyIFyq+e44ChXqogoi0InxviXUW/wTEEDDx48wa3bD/DDuUvigb9zfwqNJkNvRkzqTF4gEx9UZXYLWZhIBijjTZ3TZbE+sak5rablO12la9J+yra//FsSD+EySSW5SbLRcKdtfGxCbmudWLYUxQoP5MWZR+bdcNlNH2rOGpgFfLwRgFYrMn2UNVb3gJ6VVdtvWYTF93NYvp+X+jf2Hvdi+0Lesc4b0ZqOLrH94w4En3HlVv421im2CwZm2h0ojom/86yE1XMCQgWnx/VZYxjrp+lnz8BMMJVySeSUMnrnzl08uPcIT588Ebm9evUyHj16iBbPYoha5QFtc3ZLaO+CYDIJHT5FE4uNTgFlmXcuyFlIGSih2alTmcT2gvNnwrHkTIpkguSlYdyZ6h40FZvI5WCH816UbDZm4WDuTjGLdHrvuYPTwLLlE2LjuDNkdu/aqPFAOJ1qUQezMzOYnpqVnbFmu4MWLyej7NNmxWmJSeFWJ5KzKgU6mYplNFsd8XLTMSXnvNgrCU+jI4vnNmgnzQ2xMh7ZjTKyz9+70VN2J4s6h/bU0MCADz5nHG/zbYDl6aJ43002N54JoO6KsHbNOmzasgVvv/NbvP7GGxKqxh0v4RRJjdUNU3KdHOaqZkdk44xPrn73LYJDeN33TJodc8fqOqdcW+wD1r32Y1DvdfWhgnCzikOARd4O5wXcPzpwjy2YVSrWoD2/yoqVYLw1Z3NCN+tMxVYQL/uZM6fx1Zef49SpE7h27SoePrhv4mDt9QkJ5yNBql1Hu3QWxo9L7LawVX0WaFuVzKtbRJisKEvHzCi6OWBNKwY4xy1K2jp6OZir2eTENVkrzPs0mtVKTYA7t9wEsIrEGg87L8ApF0oo88Bap4VGZxotxuuWmdKtKrc88jp0XizFaCAewjOX0xhlw2wWJv7XxDLLYmEuYs+OxnxjwJgxPvTMFAjMqLAYZtBuYGjEbKNzy49b7YyP5RY7D7pt3LQZ69avl1td+aHHp1IbMgsWxwubjJW0ioGA0Z4nSCoLKz8WpLs84xrTLBkK9Zi7CsmtT3tfk9+kvCaBuwUL7s6AC9zT/OnuAtim7mRfjFeNdw1VZG7b9Wk8um8OaxOkf//9GZz94XsJK+NC2IRZGN6Uw94SimYMlQEadoTxItb6wshjEbeNTUiHWbQJlBDgHiEGFO2ieBHLxRYmJoawefMqHNi/XQ6ibtywElNTj+SQKvndZEiJQYN410pyuRGNooT8cTeJckIwysOn9CqK693IKDGgXEBTZBx9W7zbLYxg09YDWL5qOyo1gvAx8eBTZiTrTLmO5tQd3L11FvfuXpXFRbHMG16rWL1+F5avfgXNaBiFqIQyDT6z2TSmEbWnUIie4Yez36JVf4h26ylKhSbKzIBDeRPlUEAr9njS+y/0jG9MZfhNo96Sg62Nehu37j7Aqe8v4czZ67h5ZxJT06RDEUWmZbXATLbeYnQsC5zu4kpk1p4viJ0FVocZ8XY4KV4IcJ4ZasQDdryFed26DdgRp4/dsmWr3Mo8vmIpuGvHnTbylP3Yw3nzDu/b9LnxAeEyc+fHbbtgI7kI9smQXcSnXwCkSV5YubWPLn1sXw3Pzf90d0TNrMwd1E/cM8IDoXInCHk01oPGW2sWT+IV530hrZbYNp7Run37tsSn8wbTM2fO4NbNW7h7577MKndw6F1nGJZcqMWLBTvdC3y6IWrWMUQVzN4bIEv+NazDbDLc0TGOnU6xYY43dOKzFQUTGlcicKbcxWO0l4JxlR5FPDBLh9L/z957NUlyZleCJ9w9tEqtS0tUASgodjdaoQXJHhsb2gwf+Da2f22fZ19mbZdjJG2GQ3ajoRuqIAqlM7NSy9Da3dfOvd8X7hmVWVkAyGlu7yasLJGZER4uPnHuueeeC+lKnMulpUFaOsMCa+5DoQTR+VwGk1Nl5HIZqbWiBTFvBY+VzbCeg63IgFqtjsphFY1WB+3uAL0B56+uPUnHQ7VSx2Gljlqji2Z7gMAh0cU9MIFOt6uuaFyOpO8ERF7Ee9/t0GGuDxbcMvMmPBhrT7idm54PluyTfZfZJZslGAJ3LRgfrS2xZJ3I+WhzK4EKpXoaKCW9lDjMzMzN4dYrr+DWrVt47fU3MD09K5lAJdD0fOx4k5qD4XJrfm8IvT8mcH/WTPq2ePT5ZmX0qudZK0aPKfeTjPtJbx4Fn9/2pJ7n9aed+Gk37o8N3I9Uhh5XKmJYVutNK9Gz2LrRC1nTzbs72wI42LGRnU5ZjCPOFpK6ZjrPQOmYxEburZCTT6d3tWhNtjO7JZ78KKx1pN0Uh2BUQYY9b8t+HWFwDQvNRbXbbcuiywWN8EZTnEyHEwwYtlsYH6u/5wJL4KVMIq2iA/GK5kXSzoKAiyyK6o1DKazTjoviR015gTDutOszIMxw8wIpbE0aF1oL6QWwKwDgd65XgSz+2hKaz4XgndfNtuosyHn99TfElYZtoAkAzp45K0WumSzdOpTVYJGTtZuMIUG957Ylu+guNbAZMl+aohg+m1E942lzg288DXg/SyMZZ+NGP+skpuK0OX0ccLeByXHBiLgGGTB97PWye+hgIM9DrtfUbrA4e3d7G9uba3hw9xsp3F5ZWcHe3h5q9arcF0rJbMGUzfIc/QyVbOhz0sCQ33VWaYDIAJIAnohSNyBlgwkYuGlS9lLIJWUDZxHqpUuLOH9uDtNTRWQzZOQ7woppVkgdkNg7wWZwhJkjpS/G8fw7AUsobBy16IOeurhYKzzKArgxdgd9dLouLlx4A1Mzl5AqTAGJDIIgKZ9BuU7QryMR1rC19g12tx+g160glWIAosF0rjCH6YXXUSwvCesv8UGY0OBA/Ga6qO6voFpZQ6O6Dn9QR8Lvwmf2YqDZC7jMQijIlgCLSnZ2W0ypE02v05Vjtzt9LD/ZwTf3n+DBo02srO5if78BJ0xLECy9LGRuGwdHSyTE1qMheJc5bB5bjCm1bL08zlgGS/ypxUEriVJxTOY1pXLnLpzHmfPnpFB9fn4Bk5OTyOfz2gNCJHIE/upbT4Y+vpxy7Yr7w8emsa68pj7Hdo+MjzubMdLXnRS6njbTnu/vo/uj/bxRbbsFVyfN3/hawffqemmkKobJ5zG47tNulfJO6tK5F7Fr6Re3b0u9CRsh8Z5Sr97ttOUiPDeqW7DAn9UUdsxLBmxYW2Kzqbq/+SGJL4qoTEZEgDzZ6IwcexByX+KTJBtOZp3NBxkUc+AMkPQ43wiOCdAzSKfIWHOsJJDNejizNI/yWB5Tk2VkM5yrlNENkM0SuGcxViwM5zZdlygnY5ZAgDv1911mhNVmsd3todrooNPtw01lkErn0OuFaDRpUct70kOjGaLbS6DV7qNWa2B3bwetVgNBXwk+JaFENGZkLYTjceLN7PtGlsprlfkgwY2ZMwocdJzKHmbIuOFWZIm6iIXnS5Rw0UyW1NFxnUmlxXr5hRs38Ytf/kqaoxHM20B+2OndbnWGxJNgz0j/7Hy15xEPgp9vlJ/8qpP2sVES7bgjjM6d73su3+X9x53DELjbAz5rs45f6Gh09F1OyL7nOCnAt1nM/tjAXUFiBL7iMJrXYYGDMjdaNCnMThiieniIR48eCFh//4P3RIdbq1Q13cgIW3ZSTjrbdTA28cxsPA6aD6Psp/iUo08q4qPVY3kUOAngMm2nTxob1JOzoynZQi4SXAD9QBcvsnq00+NEF4ZJGETaujGNr5ZTAooIoMOuNILQYkMPCaSBwFWdLm+qQ9BObbsP4p4wVM2vuGrIwqVFg0wRys0bamSNUwV/NtkOBWX6pHoDdra0OnYtbuU5CMg26XYWsZJRoVb25ZfYdv28WM4RALDgdWZmBuPj46YoStPqslgzW0AAMMwV2ojCjBLjcmEXrvhG/rxB80mvs8/ruOKX4xatk4D7acUzzwL8owuxBe4WyPN6R+e/fp56ffOLTBwHCguQ2y2ydVsCDJ48eYI7X32F+3fvYGd7E/v7+zK3BBybboh8Dtz89XPNRnWk7TqZQQXuYWJg/NQ1nay/JDvPzqIEpSY9rTunsG6e4yOTHuDcuVnceOEKLl06g9mZceRzbFykTZeYEbJNXzTQo+TA2CgSEJK1JTvJaw1DcXXgP2k1ns6Ko4uwVgHlCaGwdWTjJqZnMD19DuXJq0CQlWDAMZ0NB4MuPJdWLg2sL3+Fyv4Kep0DuA7PR+8pa2Oc5BjgzuHS1ddRmpxHYPTpwvYhQKfTQC5D8LqP/Z1l1A430aofYNBpgYkugptB2BFZA++1BPm2UU6C3WAZ9BDgswg3Ia4z1cYAaxv7+PLrh7h37wn2dhoYDLhmMIuhi5ow7fLMjPzN/F7+GgPt+oxs2v9oEDy6JzHFz2OrRlrPN1coIJPP4czZc+JEc/78BQEhlM2xiJ0BuQaMNgupzjRGVxEF5ebX0T6q/8cxE1e6Kfgxa7k9pF7Ed95Cjw12Y0eLB/Z2r3yetcW+j8+U80rX66ilvRyDpAi76NZrMicbjYbMw0ePtBicWWNKQAnUmT2mI4zMbROos5BUpR+akbV7ZRRUqIlCJKwYhmtyy0S25qhhAfcKtW7V8Rb62iAomeEe3DeF2jyeBpycV0mXAWcV5JrGJ9g1dAZTk+PI5zPI5lIC1Kemx5BJu8hkaMfK4Ubgrqw7JW3sLWybEvFe9PtdufvcL3iP0kl1ZiFYlyHIWpIEbVUps/HQHrgoj81javIM0qkJADn0ewlsbe6KP/2nn36Een0fteoe6rWK1AR0Oj0k3TQ81q/ARZ/FpD7XOWbklOUjiWYzjDocSFYZuVEse8UE2dHxYGU1+nupJTF9EXQOadZZ9nTO1SAQ8E4LZnZb/eGbb4pt5MzsnM7l+HiX6coaNXXiYiFs/LP/GMA9/pnxSXjavPrOE3bkjadh3ZMCDLGDPOkk4xvsScD9+17gaSd+2g36YwP3p1Xt9oyjKFbAr0kfKgPjyELHAtTf/vaf8dWXt3H/3l202ywE4+ZuwWakaRtuCvF1/qhaY3ironv6LJ9Z1cSF0oVRU2UyvblhclE0UbzVox15zmYBlynOFJxp3GALRG0RKgMUQutioSDguNdtS/rUlWxDH612VxYzggRHFmBTqBZQzpJCImSBnbJwrhfCpR0d5RJsdhOQVQFcMqW6iitoJxOhP5qFixcVgXfdJ6O0O1kMPg8+l65YZ6pNpl2UyKRTx8vNh5s9C9wYkLDIjU41N268KPKa6elpCchY4CqNn0pjsqBzYaMGWPxuaT9pAiHd2AM4lBnFgj97n58VRMfnhCXsngbQ+qo4oTfKCuo5RM/96ML19PuPn4tHQUf8vI8DCKPzXbMlkSRCN3VI5182P6LLBNl1dkgkWL99+7Z8J7O+vbmJygFT7aZY01gqCtiP9S2In1McyPCzVBuqRWu6s0Ubl25zJlUsTDKZJmbJBpImHyunceniJM6fn8WVyxcwOVECY3LX0UJVamW5kTMIIRCnpSID1YAyLSmUJiveEhkNETW3xZ6xOeRrCaCzmRJaLY6jFEqlWYxPLCKXn0AyVYDr5RH4STi0lqS6ht7xLl2W+ggHNVT2n2D5wefwezUB4AJUfDKOgWz2dKLpB0x3X8b0zEVki7OAV0TfJ1PJdLiLVqcqtpZpYqNBG93GIRqVPVQOttFoHEhATZDAh8bXSxAd9OG5gVpe9rvi8EO9ruNmkEwXUW8NcP8haxGe4N79dVQqLVQqNZG1SLZNmkwxgLZ5Qyv8M1I7Fajo+Jbidn2dfj86HuPjTQp8ObfJFlK3SxcpUgTZrDjPkGlnIzcWqrPOhf7VBO+c02Toc9mcaX6lgIaaX2qR9USM1loKiY1n/CirYqRZRzS/zy5hOW37e66/28+zvQbib7J9P+w1WDmkDbJFZhZyDfNkPaMNI9dCMuesL1pfW8HqymORwljwzj4jOzscHw2pLZF9wGRbdU0yjbCMTWec7LKfq89WNB8aKFttqX3uPEaCI4+AlbtMigpvlYMwkiTpw0g00UQY9oWR52NhrUYhl8X01Dymp4tIpRsoFBwhXibGx1AqFVX6IjUWGsRzHkuXYd0VhrJQLq5UjqnenVapmhsWtxoxVtCMHccym5Sx7oP69lQmJz0IsoUJzCxdhZsaQ9orIfTT8AcMBTwxoqjX9rCzu4xer4qNjUf4/LM/4N43d1GvN9FpD1Crcv+kIxWL21msrvp6KRyXPdXWLuieruBdI0Z7z08D7rbANKrJsllePY5tasYIbmZmFtdv3MBf/OVv8Oprb0gWiyTEqFTU7oFx7DZKBn9fXDnES7HM29H9LT7q7F739F74ffHpaRP0u1ynBNDWVSZa+I6m7/4l0xanXcTo35/ns/+4wP3phx9dQ6S41utQEM4JeXh4KKl9ekq//9474ldLx4s4K8/XM1UuKdnYjZFjxX7WcXl0h4gPtuPAmt1pyGoFIHDUlKddG4c6OFNIouyn0akb4Cm6O7LrPAI1dvRoTvBYlJvkUCyNid0ii1amp6ZQKhVE1kJdXq/bEm/tw0oVtUYbjWYNzeaeAAPqCmX57TPNyG3VE51ft89269zTk9JKPQQ1zmzS0dHzlg6w3PQ1xa1333SktMDM6voMc6eblbqLyOLCDzf6Vb2HCSkE5IYuFlksyPKovVfmgdKZQqEkVpKFAhf8HM6fP4+XXnoJ83ML8n4Cff49XywpU8fNyPa152cYazrd0KIit+ed0Aq8I0Y5WrD0/0SFMTJM4z/bwsuTXnN6Jv/ZwP24grjo2uIgWaMMPgtu+Dv0cN7bw71797CxsY6Dw30paltZXsGetDNX3SU3VXFbMdktfrfsLz/HauJH2UYbICjIV7mH5ryHIawODyEWfbgJAnHquwfIZVM4uzSPM0tTePXVSxgfz6BUpLvKQMY4hxFT7pQAELhozQe796bhOmTJCNx57mxGStvSAD3aHRLzcgwT4DvqNlMqTmJsbA7l8iy8NMdQTiQxDFA5vLsdIJ21T70DOF0E/UMc7q9iffWedEB1wx4KOUrLNIPGNDbvC0FEwkshdHLI5mYwOX0B5cmzCJwcJDcmzKBmyVxCAb8LV4rLA6DXQqdTw97BOtrtOtptBXIQkEQtfA8p15fi2EG/K05Q9HoncA8TSVQbbRxUmtjcqmJ5ZQP37j7E1vY+Oh0GATxXetDr2iTzWZ6LzYaY78IgktWPAXajB5DfxAavhSq2M7VdIwaSzbGNrXRMUS7DTBp17wzIycKzDwQDctbtkHHkXKdPvJdUWY1lJe0YIntgsz22WFae0pHF3KzEz9pGvu2mOfL6UdDOeTCU6sjYjnzCY6qk4VFo1UjWnPNkfWNdtembm8Ke87muLj/C5sa69EWwRbxafM1gWmWBUt80DM51ntk1gJIP/Ypugqzr0sHzaE2Kpp/tmiEVIbL/yFxCSgstjSOUy7GWpNzmAKViCtOTU5gcLyKbTQgwn59dxPz8JPKFPtLpUKRdFuhy57AF7dzjxNGMhMKwKEbXabmugS+BCWUyumU4hMwC1NPZMtptBsm6X+VyY5icnsPMzByy3A9o2Yos+oMkvEQGjmPkWJKR47rRArw2WodP8GT1Lh4+uIONjU3Ry29u7GJtbR/7BwN0upTX6DozlBSZjJVOgVimQva+CDNIndxQKmPnUSSV4XXbTMgoeOfbxH6Z8kXK+7yk7IOvvv46fv7WL/GTn/5MyC37pQ3PIqlonMT6YwP3pwilEwD/95yO3/rtJzLu1lXmpCM+C0D8S0Qjo1q7b3tl/yaAu2KnWDpekkQG7GrxDDdn+tFa1pB6djaCOdjflYVRU1JWb6ZNmHhtBPuKy0dW9yHVakq0Y6+xoHN0QYzurS5+Am6N6wHTf/wdAUoE3NWTmjpcWkZZnS5ZqLGxMorFPMpjOZmc585fRS43jmYzkAVraekiJiZnDJOVRirNPGMfQaibe+CThRvQVAYrKw/xzdcfYmvzIVLuAMVcGr1OD9VKTYqXDg6rOORGQXbNzWDgu7Ig9jrM7VMqo2w7gYZu9qSxtPBK74UBZsMbYPLUIZBhW/tOR/5C4G7974XFMYCQml/dfLTTLDemyCeehYUq++HfyNgtLixKMRyfGZk6gvmLFy+JtEZaSefz8o/H7Rt9s13QnmbOn72rK/A+GbhTQnESG2+BqRzhBHB/TP+P2BRVJir+Ncq4j2YO7HxnQxTpRSBYmd0we9LKnCB9fe2JuEww7U6gsLu7I3NHbEyl8RZT945kcazjgl2LbBqev+cx6Qw0uvhZVo/n7tN1wgZ0TLHHJVdygzh/fZHFZNMJjI9ncXZpBpcvncPC/ATm5uhQwiJpZgkYRIaif5Wuq4GPdqtj1BV0X0kjlSTw1s+RcSvX4yN06GA0i/LEAnKFSSTTBRnrAtA9yjWocVHJjgSvsjawcRILKump3oTjddBt72J3exm1yiZatX2kPLIzPlIu5WdsNMUgOwlK3Ah8WGzbY2YISWQL05icvoTJ6Ytwk+NodahhZYtzApUeKXckpbMi5zItazpAivO5h7DXEzbfH7TRrO+ievAEjdo2wkEDwYC6eMoLXHipvIBddoTinW12+9jc2sPDB6t4/HhDwch+E70etbRskKNOUTqHybKKqMjUIqhbiDoAjQSBFvKLx7+RZ8SKLTkGCDbk2E9t0lpcb8cNQToJiGKhKL/nHJ6dnRVpzQs3XkIqnRFmnv/4WnZotjUZEowakMfhJOOT0gMrHTzWbvbb7oLPfv1oRkuyfyJZUNcTy/uQoBkEAykgJTBntmt5+bH+f7uF1ZVlMx93JTtMcMviTZJRtlbFSmqs1zpRYry2Z8ioG0mb3GNTD6DMuUpjCMWF0TV1QaYMWINGY8HITIBLVyCOEWZoZV4NRMIyOTGBqYkc0pkGSgUH87OTmJ+bQD7PTFeAbDqPYoFuTgS8Krfh9cuzYmaUGSnj6iU9TyRjHmUGbQ0DwweVVGrzIhZr9fvzsfQ9AAAgAElEQVQJJNw8ls5ex9kLNwGXVolZIGSPETLjSR0DEhjTqSWEw0aAYvdIYof7WgPo7WNz4w52dh+jVt2C6+pa22pSelTF4WEHj5f3sLVdwebWDpoNNmTkXsT9Shl/l5artuJtSPJF8jKdOwYpDDNWEXC3vU3iMiZdY43EcBiQmXxESCvcOdx86SW89Ytf4uVbr4jbTL7AWgB9prbgW2U00WfbNfx5CNvnnSGj+4993+jvTwLuz/s53/V1p2HoE4H7t/Fxj39IfKP8rid92vtOuygFHFHEaH9WQHIUUDzPZ9mbNHrMk9+ri44MvqfwlXE7MZOl125J0enHH38s8hg2VapUDgW4EIREE4Q2W7ppsDAtcjU4DsBZQGoiBztBZQ8zKTEzwZ6+Bt3odN20FlHkCugSwHNns5MAExNjKBVzwiiyiJSbE1nkpaVFzM5NodurSZR97vwLmJk5hyDMI5UqI5kdB528vDTlAbrcqhUXU/V9sdViek/bn/ewt/MAD+99jMPdZWHqkpSv9PuoN9rY2z9EpV4Xn2ggjWq1g431feztV9Bs1mXh4QbPBdz3OR6YouT1K/iW8TDU8vFvCnaVwFHHjnjTCBa9SgGWT9mBgkNNGXLR5YJoFnXKH4zcwqahbQc/W8yj0hn6xi/KfaLlJB1rLl28hMmZabiplDAVZPVFUztMKz/PGLaLbsRgRQuT/t/oNBgF6KdJZU6fNzGNcUzyEwcL8f/n8QioWZzGrMuDe/dkU2QK/sGD+/jmzh2ZJ+12S8IxAgIbNCnw0R4FaoEWMTh2zsbZIXVEUG3zcV+qVVXvZw38uOkpcFCwSNavDw7hQs7FzHQBV68s4sb1C5ifm0Qmw9f6klYX3XivI//PecLz1G6NaqfGsUjgnk7lZePWMegI8G53BvDSZcwvXUF5+oLYO4Z9ar3Z/TilwTsZf8kImSyR2K5RldKBk6ROo4FWYxsb6/cEuKeToQmA2yInoYsGP0+sWR1aSg6E2O8NqhgEfQHuQcAAexJzC9cwM3sZCa9o3JuM9MNqvaWwT1JjQEh7yJ5arIq+tge/uYu9rfs43F9Gt7WPfreJoM/7RIlZHi49oSlZcVihEsAPHbRbA6yt7eGLLx7gq68eYW+3Ad/neeqz0TlM4G6BGwNp3gwtHI5LZCQDZ2qDBFCx9sGMTY4Ty46TpaQbB8eIBWlRZkYXDdt92s5LdmvmuGOvh/mFRczNLcg95d8J2gnoz507p50lCwX5nchNjFaYPzNoF2A/UnB52lw7YRA/19vsHOR3rmcE3gTcG2tPZA3WjGJf5iGDZ+sCw2ww3Zk4nimR4d8pyZB1j3Ij45sugdCR+6jr17DviFl4ZD46Ct5UpGacyqQA1TxLcYUxtrBm/T7qhmLWHNY8SaaMVoUl5PMlFEo5LC7M4+YLL+D61QV02qvod3fhoIdiwUUuS2Dek7oVusp4ri1gN/7vYSjXaZ+XWDya4M/K7FTOyqDfN1JHLc4mscTAtO8nUSjO4eXXfwF44wDyCANmbUl+cU7rIxOZaMjMunmEDITRBZJ9hPVNbKx/g9UndxCGTSRdH4zxuJZQPiq1N76Lw0oHG5sHWFlZx8bGnhR81xs9dLtcI3mPNQtuIYFufcaC12aeh8DdDqUIuIvUk/a0hnkXeefQmctkSQnejZMci8BJDpAwufbCC8K6X3+BNqw3RB6kdSumdiXG/P+xGfc4ZjwJLD/XRPuWL3oWMX78nqXPZiiVGT3Zo+mTb3k2/wtfHi205oJO1ob8i51V/F6JjbBJr1sZH9kMsrKiXaUlUreDR48e4v3338N7774jrAUXQ8oubKo+fnIKM6wu7eTTVn25eqoLAyBNJWwUoUfh77hAxQMtC4Sk8WDClyI6+qtTl5vPJjFWzmN8rCCSgMWFGYyNl1Au5YXhJCih9KNYpG4dqNa2ZTHxvCLGx5cwPnkOpfICMtkJIFWQjZXnRodmbtaSRjWbqCciX7I+Lfi9Hbz39n+D41cAsaJjAEPwHGAQqvaXG3wikUKvl0Cl0kG11kKr3Uav18fhYR3r69s4OKih06ULBzvqqU7EjAyjnVWNMYE+TyyVVOsyWYiF3XGQ9MxibpxApLuj2WasNElZNE0PDnXTFmAMF0LjKR3rtsn0+8z0DM6cOYvp2VkkMwRLGSmIu3jxonxXP2AN5iyTJ0DHAIAo9c5aAbVlkzF53Ng3yH3IYtjXsBCShdIsIDa0ug1yYhTMkWI8m/IeLtzSmEc1lfac7LEsQOA1UOLColItToNo1h8+fIiHD+5j+dFj9SrvdozjREfdJMQNwTJcNggfckexSWFmiwngRwN2y5xGm66Ced2QyLKRedS23uqoorIJatNTKTq7ADMzJZxZmMCZpUmcPzuNmekSclluwA56PcqndGPjZKMG3nrF86xt4KAbdkqsJclYs7aBAL7foxo1idDJ4+LlW8iNLQJhFkikEbKOg77QPXq2m0ZpfFZSIEng3IPf3UGruYNKZUtYuW77EImwK+OaWbJgwE2eY4cBhLrJqDWOguww0ZA5yaZN7LKa9EpIpSj7GkM6W0R5fFbkLXCyoomnfIdsubV+lU6kBO0iU6DGvg84Law/+BD7uw/R7xyKE40QiVYuxOJtNlyj84XUibMAMkC12sb+HrOSu3jwYA1razvY2a1IMMX5KpCdQbqpsZGMJDlag4QscNSi9QhUCMs74lM9ZPeEyT9mjR2uo08X7Uev1gyGBHrGgYvAnMQGC9YZtBO82/PSTOWYgHtKcBjIc31jkSwDASnmN+tQXEYQBxVxAB7//VE5ytHrofSMgTIZdGrTOQ+pQ68cHEp2S6181cWFATO7mPK1DDwJ5nUeqqQm2vtUsG/tdZ/6m9F7D+0kDRllz9kCyAGDPurJTS0Jj+fSi5w+7HQbChRQa2dkbbok58NeAi6QL+YwPjGFxaUruHHzFmbmZnDl8kUszs0hm+lje/MzrK18DhcdhEETnkuXoEACWeri6cIke4HJOvK4ulZo0KHGBZGuXX3qzf2lhpwEj9Sw6b7S6QTw0mMYm7yAG6++BaCMXp+uY/nhfsxL6LRpUkHAT297vn+AsFtHo7qFyuEGDveeoFnfQxi0xSFKe0DYglFTF2Qkd50O978GNjb3sbFxgL39JrZ369jZqUng3WXwm9D1hucqnYa59okJfoCEKSDVgCQqErbZkyPYxFz8kCk3tVpWJqSNm3hfuN55uHLtGn7287fwozffFHtlNmuyrjQ2+2qDgeHYMPM7/vvjmPPnIVhPY9zttZ3EuH9bAvjbgsyTzm+UGH/q/J6lcf+XSFmcFlF83xtz0gONL2rf9mae9vqjQU6UaZf7Jc2DLOUTottqSLqRoP3dd36Pe/fuSqc4DkoCntHmTMPPHnVPOHZvoS5WC/E0BakSEWkuZCrIBbSbin1OFJF6BGxprECd3RxpZ0evWlbPT04Uce7sAs4uzaJcYtqX6WpKWyhPSKBYoq6bgJyLTx31+rYBLnlp397308hkJzG/eBGzC+eRyhThpCkPYJdDggUyfin4dNfo95ChuiVoIOht4/3f/ze4QQWO3xLgLr6v1An7gUpK5PzZ+ZAsFgt+Eqb7pI9qtYHNzT1sb5N1qGF/v4JqrYGt7R2RlQveEccZVvVbiz8x+DVuONSpqk5R9L/i7MHFh2yFScMbfaU+/yjLMWStrR53qBlUfaeCR2Vp7M+pZErYPlqEZUwq/vLly1oEl8sJg8eNnOwdWXpu+OwEa0Gijh926VTN7XENnbQRhtllTGreLoZD7bnuBjq6Yq+1P9vC6qGTRiwQkI3UhRSlkYmLrBchGz9/R4BO/eva2poABr6GjBbrPCqHB+LzbIGD1BsM751xE9LtLjb6h2GY/E5xaIS84uuJZQEjnb3xmDbWZhxftGtjHwLWaTDDogGDDy8ZYmI8j4WFSSwtTuDs0hRmp0sYH8sim+YcU2vPIKBUikya1omoFavKk8QdxYwT2cgI2KXolIDcVeDO4mvaOCbyuHDpFeRLSwjDHMJQaThias4Fx2M9BLNDNG/vocOC3dYBHj++DSfRlqwV/5FZZDDOAnBhRWkdJw1ZyF7Tsca6T9DVgcChLcW2IdnAMI2kmxEdPv3XXS8tOvS5xQuYnDkHL12ES6kPdfFahidBB4NzaadApYDDhjd1LN97Fwc7DxD6NSTYUIfTl6+jHpyyO05BMYBioKTNmxjEsOiuUqX2fR87OxXcv7+C3b0q9vdqAkDYCVa097KWMMumziYquIoaMInkTYwAYg3SYt1NZZyI/eRJmdnjszRH9zN9xlzvdSzEPatdBZyxpmt8Hsyscf0kUKf1bLFYRk409SWZ91YTbgNNW6NxUgbLWiaO/t1OGAJ1suuci/xOMM7vBPNsDMR7ZLts23XNJml1LhnSwvx/HLjrLXQFvMeXD/1B76zuN7ZJUHR/5DiUl/nsc6HF20pWKfHELJHsp7IskSUnOaAlQXz99NQkLlw4j6VzZ3DuwlUsLl7FmXOXUZ4YR4HdfOXZt/Dk8XtYW/kMaelY3ILncZ4wU6C1UmKfyrjVEAUcxLaJlGretWGaZvhM4zQhoZQs4RqraxCzu+xkTplMCbnSEl56/VeAMwE/ZFEzm5JpZUUmxatiQESGvY2gV8H21gq2N5fRrO0AflukeUKqMdPL+yPnopLb4bmae0w5JNl7Bg3NVh+Vahfrm4d4sraHR4/XpbMyVaWcO1JDQ0zA/Yh7EwPvI1KZp2sc7Vg6OvYjolTrRvigTGbMsO+8N5TI0CryR2/+GK+/8We4cOGiuNDw9bSLtQGqBeFicGGkR3EM96cK3J8Xaz4F3OM+7ieh/9MO/sf8++g5jwYK3zcwOO7aRoE7B6EQbob2lkV80BcLrPWNNemCyiLUu3e/Qa1Skc2EbDsBjMvOCke+jITj1JuqTBEbFgkjrDNHFz2TSRQWiC4ppvGLFpgqaKfHdanA6vkezp2Zw9LiPErFLMbH8tKuvVxMS9MjFtvJP1rbufS2JXBWRrrXa6LbqUoAIvaMbg4JNws4Gdng3VQOueIEJqYXMT61KEyE4xYRCKOYgiQkgh6csI6QjPvv/hZeUIeHriwowriHBO3U4fbhh2q1SNY6k+JnpdAlHZ/w0O/5aLd7wmQ0W11paFGpVFUfX6lhe2sPe/tVtDqDoQSBiykZUDL2KoVR8K7Lq4IBy75Ypl2zGwradByoM4luXJFeU3XncTssTRHaDVY2M2kVz8VLWSVu3LbYh8fj/5O5I4MnFnWTkygVi7L52yLaTqcrnSEJ+MniHbf5k+ljEMCvUVkAx8IwY2A1npaBN2DEpoYJIqyjBAEBAy+m0vmPBaPMfijaDAUoENCT2SNI58/8ssBESQGmftXCMQ4ehoSwpN81MBVZ1zFz4iTgHp+jljnSTSJ6BsJED0zqlh0I/a54r5fKaUxMZrG0NIGL5+nJXhAQz2wUayK4uVMmoOOEzJ0BhwYI2s+295XPWV0ftIjReiHLBuqqztUP2bX3NeQLlJvpxkaKmdp53VnrGLR3UK2uC2BvNg7RaTdFRpNkdkaC8AHgU3Ou0hreMZHGMIMkWSu1aeX9TSZZI8Cx52JAjb1PwE+AwKY0ntwXMt2cY4Q5LJ51M3lMzXEuz4sGP0xwHlO/m9JnQ3Ce6CCBKh7e+z0Odu/DRUuAO2XpCtx5PgzI1bveSWQ1lW/mFA/DoLlaq6NWb2N7+xCPlzeFgd/dbYBDrCtlCTwOz88ILmTM6pzT7Ict9o4NGiOfGc5Vge1aaH6SnOpZy7BAWln8I8nmKCMelxXYv1kCxdYacM1RC1nboCsqGLVzT6dVJGGwPx/39/g52/kWB/h2fMq9Mse1Y1XmmbkeG/jqZxlnriNBMocZ50OU9RqahdtZa8gskwKJrZtmRos8TfelYdArbDfHPn/PPg8MhgcolnKYmZnEWLmIhcU56Yr7yqs/wtK560imJhGEGXhS0wL02j2kMgOsPfg9Np98gYzLImtK2VgMTrkJi0iZlWXdlYJyu87YTB+PM6rZj4KZ2IgxwJe1GwkngwA5uOkZvPyDPwfcCQRBRopTWaieyfBeddBv7kqmbHfnMbrdqszndquCRNAFXVQ5pxnESGZgmBLiGWsDOMlhJ0JpcChDkOPHBOgMcCvVFnZ2a3i8soX1zQOsb5HIYl0Z5XY8T5WIsQ+F7nZW9hs50Txr7Nu/2TFrSV6r/edDIGHFjBJ7oLBr8Y9/8jPpsspsM40rrNd7fL20EqWTcN0oMXMavjsJ056GE/+tYOETz98Wp0ZAxO69JzERz/M4o9c87439dkeNXv3HBu48E62WtvNe3Vl2trel+PSDD97H7c8/xePHj6QYr8fucIGyubw3kvqzBO5wAzk2dztyi0yKl5pr47duF/Oh17HpZCdJZknxsdiMxVUZYSwW5qexMDeBmekxTEyUJSXHYrZclh63BPi0pDqUBZSyAoJ9KaAdShgCDPotcZOgvlzbrLP9Oe2wqGElo0jLySzy5XnMLlzF2XO3kHDGMPC1C5vHTnZhHUF3G+/99m+RDBvwhDWkBlHbQA/CPvpBT7S44p/tuki6tMBKotUjSDEV/SEZeQYcbBfto93h/R4I8769c4Cd3UMcVpqoVJo4OFRg0GYDqHTeADq1R5QKeVer5S1jN5TISOMd06RHwLvxoz8BuOtzVgstYagM4JdxKwdNSCBlmfD45s4AiWCZQJ3/rM5WAwKVPUjHx1Ra2HhbGEc2jwwef0fAPiyGFTtDZerjqTjLFNrxE//Z/j+ZOptyZ9qdQJxFbAcH+2jU6QrUPOLDzPcR3Ntr4DlbCRCvl1+sH7C2o1JWYRg2axd31If4eODOe2A1kxHAiO6zbYBjmU/7PBXEs0uRgmTajY6P5XDp4gIWFsoolR3MzRYwPZlDOkV7R2q0HWRSGZGGiOyEOlkKxY1UgismC5yta4fqhg0gMLpeW9gl/DDZ4BSBewZ+QOD+BvKFs/ADbR4j+ynPM2zgcP8R6vUnqFaeoN+vSFGdx0LJTNnIFehw0ZdgSt5DHTKPz2fOrZ4pcFPPQVBELb7rUJqRE5wfBl24lBAQtDHbx+I2X+VmrMPg4uAnHLR7LGd1MTG1gMWz1+GmZhGGeSEIeL4K3Ct4eO9tHO49gIsmHHai9AlEtLCVnVudpFTZikSHMh5K9aQLpoA1X1wyOHcZ4FO3u7q6i+XlHTxZJRPPzqsDGf/C3EtBvWYZ7TyTJnfS7XMkG8M1dxh0q8Y6yp49vQuNAoX4K/h4tAlRrMNrfH5LEGL7CBxl5S3QIeDi16jU5YiOOPah8fM56f+PnGNMVhR/vRzfEBOy/QyDgiho4O+kxirW5OoIaSVZzOgey9r2lB2nkXZZKsRkK2U++gwgOdZ5D7UBmtot2oLRAcbKOYyP55HJuiLfvHDxLKanJ0TGmcuXMbdwFecv3EKufAa+T4ckZmQc+D32Fxlg8/F7WF+5jaznwwk6SCSoX6e8j1keH71BTQqeZT4Kgx4FTyKFNJIPrht27to1VJ6ZFPhqJpX1G6lUAX3KzrxJvPyj3wCJsjjH0DaUklTH66JdXcfGk69xuLeKVmtPdO0MTOgx78n+xuIVDgpauGYk+8Bz4RxJ8FyZeUvoGqq8Btl+uXPo8xciV/Gks3K90RfZzOraHpZXdrG2fohGg+Df1FiEVn6kJBO/pF5F7Cw1Wzz6dSR4Ma5BtobEjmU5juxxmiYZG5sQ8E6P9x/+8EdS50XgbiU19n1xPBcfa8cBWBs0PAs7/lsH7nbejQYSpwYW/9rAffQEjh8E3xW2H2U6hoPlux/uud45ek3xxZkpvXargTt3vsYfPvwQb//ut1hZWRZ5DPXh1NOqt62yb5G8wG4wVqOup6KfFWl8h/9vdPUKXDSNJv8MDyiSHVkECRxUFlMuF7C4OIv5+RkszM9hZnoCs7NTop9jxTpTiK68ljs5C3g6Yt1ImQy/eM7CttMHWro59sUez+ofIzCYkHS446UwCB00aIkV5FT39+JbKJTOIpEoKVPgDJAI6gg623j3t/83kmggJWlNLYLp9ntq+eXops4EhYiBrG87NeY8cxbtGMCtrcvZ6EbBMiUCnS6tOPld2YjNzV1s79awun4gjWHIzks9gAFiZMPiaWphgU09ga1L0GcTq8p/Siqjm0D0umiDtwPN6sptepCvt8CWv9MOhVEFvx0TdhNhkSGPb2U99rsNEAiWxa7smLQ9j2WDhogxMTZnx+gMNeWtwN9+503j/bCLqE11RkzVUQLAAmh7HZRCDe+F1GTY7JG+L5K5mPkwAgwosYiAe6SJt9cf3b/oeMNx6qbR77sYG5/EmTOzuHblLG7eOI9igTaLO8hm2GCJKWuydD3pCJpNF+A4SXQ7DGzVCi7S4kfPQZ6j6fKqAE/tRi0bLDOV6W9mzJw0/KAojDvnhmakWNTNQq8BmpV1PLz3CQa9QwSDGlynL9kwBtIMWrm5SlcDjveBCcp4eM9B6CWkyRj/CdPuufAEtLHwlptyVr+Le44CJ9EASz0q2VeyZsQQHpLpnLhANVotqVnJ5GZw7aW/QIAyPId9F3idXSA8xKP7b6Oy/wBeogWHcr6AzKHxaCfp52pxUDDgdRJ48C6xARsLwXm/NWNA+QEZ/WbLx9ZWRVxn1tf28OTJtgTirS512Mq2CxAQwEENtI6LYWO2oewjCuo4onR9PPlrlHgaXftF62/eHie/7Fyxr7d/i+t6eexo/TaWgzHWPVo7Tj6/+Pw4bq89ArRNgDEaaAzn4lC/HAU7lom3YC1+PFtgbYOjuO7ZSmysbnpYR2PqhmS9oxUCPVDlvLQBWjrloFRKo1giGeHgzJkZzM1Nolxm8X4CpVJeGiNx3/HDJPpBGWfPv4LLL/wIcEoKSDlypV9fHZtrH2Fj9TYydGrxWwAb/UlArT7vQaIm+nKVWWk2TLKoplmWKDQTrmSnZG8w3bJl3+bax0CZ39ndOZlFKl3EIMgq4/7DvxTgDo/6dm7YbYT9fdz/5kPs79yH368gw9Ol/E0kOtblx3QoBYtnyYzruqvAnXp47o1KWPgDPV9mw/2QvUi0U6z0Bwk5d+l246HVDrH6ZA937qzI93qNFsuU2nKOmxodE/xKTxRz/Tq+jhKJw/3e+OvLGCH5YYr87JjRZ69yRspC2dTs+gs3BLy/9trrYouZyxcN867rs8VENmgcBbajgfTo/BydKX/SwD2+uOhi9i/Dtj8XCv6eL7KA4aTI5Xse/ti3H1m8jKxAB3iIauUQy48f4d13f48P3n8Py48eCWjnRGckbQtshE2mvvcIbDkK2iPgLk8l+mdbgxugyPOx7acZOJDKoDOM55BhTwhTQReMMyKJmRV2nSC+UFBLQi2oYyc42suRRW+j16H/MjV4WrzHhUk+hzpw0xFNmNsYA00bLumWCAL7rqTmHfq7e3n4yGMQlnH95s8xMXUFqeysprPJsgV1+N0tvPvb/wsp1JF0jA4xkUCHriLUDlPzRwtALvhMHQ60INdn0GLAn70Pmh5mswsFVqz2px6eumEvSb1hWoB8oxXi/uN9rG0e4OHDR2i1qAftoHJIcKRtnVW6ol7formXLq+2eEkXJgGbwyArcjmKA+/4BhvfkC1I13OP2k/HATr/P86CxwclgdUwPWnOwYIEu0HbOWKPYdk8/t2m0uMgOT6XlJnWhdu+P1oMVc5kj8PfD9uUG1nOsKNmbF2JO/jwGUmi1oIGFTwMt4qn16I4806N8VFHnaiIzgB9c1xh8Y2DBY9J+VChpDKuy5ev4uUXrwlwX5gvo0lHhydfI+mRCWtJ9onpaTLRXtLYulHLKu5DCnD1XnNfN3URlv01D8sGZvH1iiwZj8yizzBRwoXLr6FQPkNIzDBZ5obj9NGubeHunY/goYXQbwKBytdoOemyuRfvFzXfZOboly5y0wQSSf5z0Ol10O13JIOVZj0E9bjSepwzla4Z3OSZwWHmh2tBIA4WQgTQps7lZ6iunHUi+jofoTeGl974jxiEY8Leq9ScjP+BAPfqwUN4DrusBkj4BFu0UmXkHSJ0RPCLgPdR3G40mOBcs/IpynwIlqjNJchotehZHaBea2P1ySYer2xi5QkLc5uo1eoyX0WKY+aEuM+bPgfaq+IYa9QTNe764EaBwtF6C9PdOjZ+RwNNewz72fEgnPOJBIGV9cRfa+da5Cp2/E5miz9P2ufs+Uekimqz5Tx0oBzR4Y/uo6PA5yhwN3aa8cBFlsKoh4mslSbLES9ylfWGjuehj2xGu5SyW+nkVAlnlmaxuMjeHxmUSmyO5SKT5lwjEcM6FAJcEjk5tAd5TExfwY2X3wK8sliYco7StjTsV7C28h42Vj9HmuOScyfsyhol3uohm2hRisP13TLO2nNBslUsmu5pg6chqJfmYLoeqt68p9IbMWighJGymCK8zBxeIXD3JsUJTbPqbWCwiy8++2dU9x8g5XQQsu+D0e3LHm46kMtzMA4sEuBJllSzIVoToC5YdHeSPYROMTQK4PnIXsViWb6OwJ/1Oy7q9T62tmvYWN/Dyuqm7Hv7bOLEOSmvVekoi/Sl8aEE4k8z7mZmGESikk8Rjcr5Mmi2tQlcn41kjVUFUpw9jqvXruOtt36BP/vBjzAzSyMLWs6ahoQx9xru3X/qwP2keWt/f2Lg8a9dnHpaEHAcS3DaxRwBLiN2kBGA+tcLQOLnzE3GLq5ib/fgPv7w0Yd49913cPebO+IRPkwfmop0maBkrft9sDOngRgjka3VDdqrjYC7NIuxX6Yi3lbac0Fj85d8Li2Sl8nJIi6cm8fly2cxOzOGXD4pDWLEdSJDLXpW3QP6PE/qAAfy/36/g9BX9ksbMFFvzM1d3SGk0M5jwRuZPOPaIJG3tZQk5QXxiIaXQW+QgZ8o4fUf/DuU5q4BYRG9tg8v7cFJtGp0KZ8AACAASURBVDBor+Pd3/2fSKGCdJIsBoMagfWgc4UsRgTtbFHfF8SurgPMFIg9mS5mYnQSMgXalcyGgFTxnk7JP8/LI50piqNAL8hibaePbGFqCNjv3r2HL7/4Go1GS4q3OH6p6+Zz1mIlU8hkmKOnfXCjcRdn0a2F5CgQEOlGrHmQHb8WXFsgPMrY6fao0h4LZY+bS3Zjt0FBHNQfZdOMx/RTDTkiUB0PBOSzTKGUbZRiZSj23IXZMhkDC1jt9fGzyUgzM2NHcxy8C2N6DOM+XNDkf+LAPa7/tYGUbq5y3sb6lHOVASuLfi9cuorLN1/C0pmzOL+0gKmJAjKpAFvr9/Fk+UtkUn0Eg4boYn2fGzQDHcpLKG9QXTLT3+p3opuUbPpia6dMk9344oGZbMIm4Bdc6WQQOmO4dPU15MpnAWrHRfdNEFsTpv3+N39A2qXMrgkn0GwYC2rbEtgm4NCiMSBU1cDBS7lizxg4ATr9jswF3k+PxaoMQKSjI9l+Br4KGNh5lT7eqk9VJo+MaJKNowhY+DnSWdnICdwxXHv9rxCE46JfVyBIev4AKw/eRuXgEdxEU83ofDbIoQ0m4Rp96+loY4qBKckQa1XNQLJehQfj57LJGe8R61B6JA+kA62HeqMh7hl37m5hc5NMPDuwVtFp99DtMQuoAEw7KqsEQlnPp2WIxwkTj9+D4plPfQULmy27Hg+u7RxQgPd01sn+XuaF8QePg/v4HIrvaaPnFZ/zo5u8DajtvI3PX50+mqYd5ensWOX3aI0wu1RM4y4SzSGJpBIknZW6V/EndZyyWnpdx8WtxfWQ9HxMjXuYnxvD/PwsxsdKmJgsY2pqDKVCVgJIMsxs2sfHx4yvWKMaX/4wkUIrSKI8dQEvvfZrwCljEHL+pY2/VwMrD/4ZGyufIp3gfsYuqm0dY6zhCBxk0wxcowZuvF7JWia14N/W2Bwl2PRe0Jp0AAXuMn4TKQwGlImWkS2cxcuv/RqJ5DQGQUp09J7ThePU8fWn/x3V3XtwggYoebeuZiLTEWKIex+zbVp8LWuJBNocK9zjeG5qqZrJptDptDCQ5mcK3sljEfRyfrPIvNXqCVFFBp4Wko1mF09WN/BoZQePN5s4qNLmsyEWnFrjxXtjScRodozuL9px2hJZBO5GHWCA+zC7JPubSuO4F1Pz/mc/+AF+9vNf4OaLtzA7tyBSUJXmRM/CZonj4/9PjXE/fp2JfnsqcI8/FDvBn7VgnPaBww02NtGPe89pwP60z3kWI3Dconna8Z7n70fuFW2pnATajSYeP36MTz5lIeq7uPP11+KaYeUrtjMpf7ZgiguRaNLMhhLxjLZ949FOcXHAPmwWKLVRms6SxHcmiamJIubnxzA5SX1gFovzk5idmZK/SRGbQzcSOrKkJAUu6SympwMy6x3xo+736DbBDoia3udzot6ViwdTa1yKbStsLaRjIQ21s8qiUPcuEiKRAiQxCFMInDG8/OpvUBq/gERmUttSCxvTxqC3iXd/91+RTBwgLUwn04cB2j2mzZXJ9Pi5tIWjxR01s9x06B1N8MHrp45YGOAAvR6bglDTqJaNZAq1njCJTLog4D10SuhhEucu3UI2WxLdMl1olh8vY2tjFw/v38PHH7+DTruBTkeBGzlKpuYJQMh4qMY9zrjbjTpis/XvptmEcaCQ3yldbzrW2kDNym9U18gFWBftyI7NNpwRxtYUXNqGGPo6plMjkxjV/0YaRtVg6/E0e6Isrc0aRZ9l2XQFokc3fmWZGSxxM7Vzwo5t/sxNz1rcHTvPxc4vAgTRXNYshq0JiMCAnZ3DUGXouy4S66ErjdVq6vMSCZgXIJtLozxWxrlzF/Dmm2/hB2/+FNnSOArFEjLcqAk6Ez3srN/DyqPbCtz9hkplOM9ZtunRppGZBW25zrQ1NSLKunMoKmvF2ajgUceHlbKJO4WV0Eh1Oem2rAHuryM/fhYIydxxXtIqr4egs4/bn70NL0FruL6k13udpsjVAjmwwHUpZCPAli+y2rS65H+BsthkBUNqXfwQKSeFFN0d+PFC+akvNXXwaulm7DHFwUXSB9LYhpwBnXhYZ5IuLODMC38OPxyXQF5RG4FVBSsP3kf18DEQ1uElqC/Wpk28Jzob+gLcA5EhEdQYts+nTalu8p5LhyoWsZHlD0TuIza7PF9pnuVhd58F0nU8IYO4viNe1nSjaXdoTUmbSWUgozXbAni175SeFcOvZ0H40Sy0ZnqkhsLYsR63Fw2tUocsbUwPLwxr5AimwbAyljIHDTkQsfxRdmlojGo8/u1erda1UbBgZWRRUBzJyXROmmse2adNEnHYNMe+Vo02zWeYDiC2m6nudSrR1HkXfZcMsMeutDlMToyLJeb4WBqT4w5mpgoYHysLoPeSfE1WGjuJTWsQCHHCJoBcC9mYj1+07O30AvhuVoD7tVu/FlmKL5kqrkncuxrYWvsI68ufIk0JV5/glNIqFmlS7peA52TFy12zoz0lqqSvChs6addQWVuk8Ze1XeYz0uZlIWWdbgJpdtB1smh32M9gErnSBdx8+S2EZNzZSIz7HFpwE1Xc/vDv0Th8hLTTQZKdDHidknWi4wuJKm18KAEu1zQpAOI6zX2aJ0PSgB17XaTStKTVBo4q2dHic94vmzXWx8y5xz1QC1rr9Rb2Dtt4uF7F8uo+Vp9sodlkwMv9xjrlxBzHZFDZ8Rc558kKa+RmOsaMNobUg9W/m14ntm8BR8i58+dw65VX8bO3foUXXrgpJgyaMdPalHimN45D/9SA+0nAPJ4hOw7HHuvjfuwLRyb2KFh5HsD7XV5zGrA/Dbif+pkCnix6OKoml2iSEXgsXSSQxzAkYuU4IAs2kI6oH334Id555x189dWXOBTQro1i4qnDaI8YmgzqfideyJwoxoPYLIBcyLq9jhRhURIium0pRvFEvsLFsNPqoVyYQj6TwwtXL+D1165hbj6F3d370imuQMBSYEFPXoAFF1XXpeUd2bmkHKfXp482XWKaAtylWIi18CntuMhrVi0pFxj6jBO0WnBIO7iMtlRHTcC/AmtHHGG8TAa9EGj383jjh3+D8tRV+EjD8TKy5g96NXhuFZ/+4R9QPXiAYj6A36sjxQ27z/Q5n5Ft3BCTk1C2w+DDBA4pLy1SAFoMdlpNCUSkOYxpOMHNn0WzPP9UKouEW0Yf03jjh7+RTpEsqoUToNmgFtHFxtpD/Pa3/wfWVu7iYJcuKTVsbK2j3SV4GBM/eQFoZpejUxCfebdPr2Agncmg02XwYDqbmj0ysqDj5qbNqKyuUII3emIbXM/jW1Cu3yMpjqRORRtsGuLIpsoNn6wpvcm5mPN3LAIkmLR6cr6GjCfBj+2CF6W3j4AcsXqLsy8286Owfwilh8GLwW8mlTxczI+diNq9UqQew6I+7Xgb11VaQG6bsIhgwwBWdvrW9K7WQFDryTbubCrjSSZogHQ6wOLZImbmyzh/8TzOnbuOGzd+ggsXX4KbzolntPhakrVKdLGzeR8P7n+EfC6A5/Sk8ye9VnhrA2Z7pJaCSR8ffjKBAa1LEwS2SQks/QFrMHSMabobGARdBCGzVyzK88XJRZqo8P66eSSSE7hy7Q1kC/MImVonI04LyKCJbmMLd7/6QAJc1+1LDQoladVa1aT02chJ60/I/Ak5IAV4A/HhFqYy8NFo1NFuNU1RawZJLyOyAgvShKlnhboBLNIjgIBGsmq2hobAmgDHR6awgIs3/z0S3pQGsaL56Eq3VDZfun/vY2TTPflZ+jKQyeclMXggo8dkU5LuGMYy1WprRf7OwrWUFI5LwyqpxyBoYwaAc4DByEBcedjTodFIYGeHnSPzWFndxeOVddx/+ADtTg09yU4kxBwgnUyL7ST19lnWHPnMqpH51+wIAwsNho10TaQLkTROXiOdOlVDr90fhxNbgLed75ak4TyxbPQRqY1IpXR3kCOIBXA8eLBzLbZBaYht+GwFyVqWaMD08FTsnNXrkqDNOHXx9ZRU8vwyqbQYJlCyJjalEiTZoFnvhxaRqgSp3zXdjsURintIVguwE5TNSV5W3JlCGgw4gchcKNWcHC+hkM9It+2ZmSlh2Fl4mk6y06kGL5Zx5XgVsihmwci/izzEsPgqJSHx5WFi+hou3/oPQFhSlyZhgbvwEg0c7H6Nh3feRzJo0WpGGoHR9rjdPdBMUyIrnXxJ8PQH7AbL9ZpzlnuTZoGoJw8T1Mb3tZBbgivtf0IGnzwIG6uFyCFACR2/gAtX38TC+Vvw3ZLs1QwU0h7ldoe4++k/Y2/jjswNzm8pOJWMlS30NRmtkCRRNPc4RDS7Q1JIa+RYZM7zobTF4hKONZsdjoMbPlcxX/BDKaynIVul0cbK2j7u39/H5mYbG1tN9H2eC12wdJ5pFl2YEfks7nOch6w/U4MBYywga7iO/6PyUbv4a90Z/y6WqOWysO60imSDJlqjZnJaD0CSkJ/zVDZoGITbADXKCMf3otHswNFg9ukA/bvi2efBp8cTe0+f96lYNR6QP0sqM3qgk6KDZ33gcTfweU5wFBCc9J5nAXebenzm59ldy7zIZlLjGVUVgjBSHUikP1ynCXg7DezvbuOzzz7De++9iy+++AKbm5uyGGolumUozOKrK7R8miTwhWXRBVuBuy7dFqRQK06GyU3SHUIbEYlvNIG7MJ0hcrkiLp19AZfOX8JrL7NL2QKyWXogfwDfr4qFXT4zhqSblSp0buKUxmbSan3IDZDpNqYku72WagilSA0C7mVRFZ14BNytTlliGi5wYV4meRAewPc7cEPVzlLDm/Bc9ktF4E7i5sv/CePzL4qGN2DTjT6bYdCSqoa7d97D2uqnSLotuEELE2MFBP0B/J6Pbqevbi/JJJIpatUdcbnoG8s6pv/JNnIjYmErm16R9ScjymY6BBsiaBD9ImUzBE05jE9dw5XrP0LCmxBmBA7dKlikm0HQPcQH7/8XVPdX0ar1cXhQxfLaI+wd1FFvJnFw0EbloKpV/WZQWAmIYk919tCFzSy6srFbnaluMFoQaAC0yBGiBVy75Fkwe3QkS8dbYQw5bvRZDoE7GSa5YmVoELB4MMaKJroCmNid0wgwDfM/5MDNcY8C9yjc1DSpxe5DhuAI7ohaWkdw/rjZGG87T9CpnQi12FjKLk3migBIZw6Lr5W91fQrgQNBOrXoZLAyyTRKxQLmaR83nsTZC0XMzpcxNcv+BIu4cOFNTC5ck81fdvpESoG7F6BRWcOdO++i191DqeAh9BW4S0E0u0VKp11lszuCo7TTsBhC08tcrE6zks5mtod/t8BdRCmiRdfsT6sbIFecRnFsEYtnbyKVnTLt2/ncmHVqolPdwJ2v3ofn0M6Oc6yLZFJlapLSNiAzXpgsen42L6OUT5yg6PLDpjoaVKYE5KekMQwDFyvNiPcbUNkAWUdmFdnfgMBZXV+kB0VmFi/+2d8gxJh6QsuzIbLpolHbxpOVr9GobyDt0QGnK11euQB5ZNMTpsjdIetubWsVmMn9YfAKF8lUTjrOcs2zPvvkSwSwIEC730WrwzVxHKnkNCanrqBaH+DR8hN8c+8brK0/xNr6Y+zsrqNaOUA2nUU4CNHvKlzuD1pybdL0x3buFKrbaIk9MrEkAKz9pyFXjO5Zu+Ia1lxDUANwTH8IqfnReaJTIxbsMsCSBnF2/deANZpCmjEavlk4JpUwCXljyJ0hcDeylSjwVcKF8gcJPoSEEhpG3kv7z15XpZ4E7Azk2Q6MYYAG1GzilYF2i9WAVSQrBjDymNrkjpestRG5HBv45VAsskswcPHCGZTLWVnLs1kGYknRtKdYnyEyewaieosopyBQtnUxPL5aDR/NIFrrSJn7iQwmp6/j/Et/BQRjAka5pPlhV6Rl7cYKPv/DPyFoHyDNedgeIJNm0FjDgPMoVUK3x6CfAaHaktJiN/TZ3TUNkkHy/EP1m+e58GcGs7xmBh28v5Rednu0KJ1AKreASzd+jLH5q+IYpUI6LgMtJAZ7+Obz32F34xukk6wha2kxOF3SJJNta5Y0gyhSHZEMmS7npkGSBDnGlEBINNP52RI7tqeEkDexjJMA9wGvQTPHXZ8ZiDQODpOoVD188tkyVtZ2UW/W0em2RVLLIC/pKikgnVsD6vnZB4KFr2ZeiAxYNwQB7k9lfiJ7ZK3t8KSPwZlz56RY9c///C9x5ep1qdkRoi6h2Ok44G62Vp1Np/TxOAlHjuLS44D78+DH/xXA/bjPSMR93Ee31NOikOe5sG8D0r/La+ODxL7/uN+dCPxHMqCjwN0uoxplq/7NjphBr4eDvS3c+eoLvP327/DJJ59Ih0irreZm+HRnVCt/sTy8wnTp3BxDQjahLPaLZDeYXhfTai7CHLAKCssTZVy7dgNv3HoTL914EVcuLmFi3EGz+QAfffj3CIMqsmkPhWwZKS+LftdHq9XgNi5MXDaTF/1ot6vSEmp5yQqSubStrS1wt4s5GTDrOwz6MQswzEl60g8OhHF3E2lJdQvrRNkECUtnEpev/wbTczcRuhkMQldcLvQO9NFpbmNt9Us0qk+wv/MITthBhlpdKX4hkNF0YjrD5kWadQjDtCx6XEwJ0LmhkyGhYwDvPYGKtmOmIwA1tvzODaSIVHYcFy7fQqo4D4QFlW0kqMvuIklvaq+Fzz74LwgHh0iG1BK2sb23jkqthWo9Ib7Smxs7aLfI+DVRqVZFG08NLtnMfp/PzAQL4o7BjfToYqSsRsQe2EK1I6myYaOYEemU9VaWnVOPr5s8GTCmX7lBU6LAf9QYR8CddoL8O/XRwgoLU68Mny5qJnzUmxJBDvOaCICMON4MgcdoMaAe44gygQBB3CQkojJMpem8Z2zmVD6gm5h+tGEhhRVkESXnGMcdA9wAmawjzN7C7BzOLi3iwrkzKBY9FMfYZTEtQDAIizh/9seYmLoAJ5uRZmAE2xJEks0d1LC6ehu16hp63QOkvECyP8Ggh3arTtodqRSdk1x0eiqJogRNnKElY82fMxIg+mGIZCYlfuOcw9ww+z2Cd7LbeSS8LMYnF1CaWEK+MAvHo2SLoAFSZ+Il++jXNgW40xOdUpleryFjnOOMNqwK5lTqFK+rGDr+mM6Xkn6XtLYNiCgJYKZMmUV+WUbPynuGoFQYSZUpSAaBKXlvCjde+2sEiQm11OTni3KHAUwTtco61p7cQaO2iV73ENk0JQUJ+H0GOXx2DGqUsWMxIecuz43pfptZTGdyEOMRk+lLeZQwkPnti5a9zeMk8ygVFzA+cQZT05cAN41Wo4P9gx0cVndw//4XuHPnc3z15Weos1lYpSZZSsniMVsja4tauyrwMel/XrPJnpHAEEbauIoYEl5lFGb+UittmXVhQek4Y7pdxvef+EYcDl07ok7ZEXDnnFS5idI8cbZdA2pH1kYF+CqltNy7mb8c246RO4ksUecN11TqnxmLsZaAQTybIYnZJ0GZq82lCNrluZp5zfepm5gy7GxUlssmkUqzzb2H2ZlJXLp4DvPzk8Jssws3CaJMxtO1WX1fjbsaA1BT8C8gneuVNgm0+uhhUeYQuFrPdwV3nX6AqZkXcO3WfwKcaelXwHIPzrV0sg8XNRxs38Pqwy9QP9wxnugduMmGBBds+MWMuhAgMne15igIyL73JUOT9FhzkpZAeRC2pBGaZrVYw8V5l8agz907i6npi5ieu4LppRvDYtkUXXDERLWJhL+H+1++jb3Nb0T6RhtWqQFwTCG2ZMStxagGCVLpldDaAI4dEm3aXVozYgwcxPXGNDMT8mjA+jQSGXquysBrIMf7TLkMrZbZ48FNjSGZmsfi0kt478Ov8fY7H+Hug3syfySzRWadrlIemzFasGxZ9mj9t4RmHH/ZTIpmTFQ2ODQwSDjCul+7dh3/4a/+I37+1i9RKo8Ze0sX3R6zhbYGUGdQZDdqAwTz++9Q63gSEf1t8ONpmHX0XmiwYULrY875tOMNMW7cDvKkxcUu3sf9/fsy6s97oicC75FW59/2fEYljhbHxxl3pt2ljbYZmZSWtFttYai//Pxj/OGjD8SvfX19XQo97Saqmri4tEAe2/BS7EJsAZfy+grO7HmRkRc7KHYao0OL4wnQzufZhGIBL792C6+/8QO8cPUW5qZnkE3zIyqoHt7B++/+rRSHcbPMZwvIJHNSJd+oV9Hrc/NPoFgYBy0FuSmLjldSnqbQMw4qKY2VtLB6Mcviyo2WKgzRnaclMh8EhyJRIeNOpwkWlpLNCVwXPb+AW6/9NcYmLyORKqjXLNUJ4i7RkXP3BzUE/SrazR30OxWsrT5Et9NAr9vWzYLONakkMtk00umsfA6ZoT6tK/sdkSMwvSjsHNmhVBbtNlnKJMrlGUxNLcn3XGEcSBeUaaWPts9zpQ+35CCkzbzntfDOP/3vcFBDnsyfC7R7NQFLQZgXi612uytFcbu7e1hb28DGxrYwBr1ugN29Q3S7vKdk+LXDJMGCyow0HUnNIYOwaMzoGBEencGOkVpxY1VQbjbxIWjXtuMKyq0Uxvr86vMaAnctEzQgXYG7/WzF6vGxqizgkYSUaWN+5HW20+EQvNhcvQIgW9g8lL4MmUfjv03WXwIIg8nN8iyyIKPLl4LIYShhjiRMC1PMfckeZcn0TeQxOz+G+bkpLM0vYJ5t50sF0Ia8N6iIGoYNUgaDIq5c+jnGpy8hYA2BaMPVt1yAJ1ngwQH6vQoQtNBsHKBePUS9uodOpwbH6SGVIvihHRwZYro4BSJf4VpBjXbCSSNFX+dMTrJObRaIDkIkvRxy2THks5PI5ceR5GuyZWlOFoTsSEobUjLifDyU1jTht3bFQo5WkCmPG2lLxnkqncVA6kQiqCfA3ciOpE5A2HEGNiqNiP9TsG5amMayQvEgwNY7cK3gMSx4kGJXbwo3X/sbJDxutvpFW1bOf4/rEMFPlw5NXTTru9jaWka1uq3yJTreUCMushUWK1JvzDHDJlE9o/FOwE1lTF8IBt0sTmQHWhbel8THO1sel46uSa8A12XWj7IH7exKmZzrDdBo0Pt9FV/e/gSrjx/iyfIydrd20Gh2xApW+jm0OzI3CWYl0BfiQp3CFIRrkbPeawvy4/PRrPWxXg1mKOuNiRFEceAudrDmmApM7IsN226Au61vihh3zdAyC2SBu5yrvN4eiZIFrbOw7jpk2eXzWZ/iMZjX62VBJGVVIlsiY81xE9DikPdcs1g0PWCdFIN8fqfxwfxsGYVCClmuxykPExNjWFygDKYwLC6VIFMAu2ZxeVelcJ1jyI387bUfCoNeY5tqZKm6Hpoic9OdWJ4FXHT9BKbnbuDazX8PODNSbK1SGd7LHrrNLRSYNescoNOsS2BwWNnGzt5DHB5uIjHoo5BND5ll1l2Jjbrfkj0nm82Lrnww4Pgj9xOwLl37hHS5KU9gYekSZqbmhAxKekW46TKQLMFnsyOZCPzqwAX3sD3cv/029rfuwwnpcmOlMFrjwSA6ahKnFpDqca/gOwLlavvKOaRZChovaEEq1yDpHBwoeI8krTbzq45SYjTB8Z7IIZ1ZwA9/9ldYebyH9z/8DO9/9AG++Oo2qpV9WUN435gJlho3U8xLrMM6GQm3h4y7Zp/sGNeMnZ7rsFjV1GvpiTkYG5/AT3/2c/zFX/47XL9+AxNT0zITZDyMuNrEgbvMlBHGXX8XyddOYv9lhhg8J6TsSJ3acEH7nv9jA5f4/h6tqUdd5J7no4bn+f8D92idi5PvQ+bdIIqhzZc4aQTY29vD+pNV/PM//j0++/Rj3Lt3TwuVTJMbOxhEB3/il5U4cBSpXZ1+t2fCwhMW+LHwxTK2IVLJNF64fh2vvvE6Xn/zB7h2/QZKuTHN2A+acJwaDvfv4MP3/w65DLUxtJzykHSS0sxBNOzUIEoKnSlrAkS1hLTNWQSUG59vzTZohkCbPai+jqmyZFp9nv0+uzASotQQUJdnpDIy0Fic4jhotpN461f/G9K5RfGuppsGhCUw6XFfu8YJ05ii5rgNJDpYe/wVVpa/Rr/fkHQrrfzIaCcdj2Z2w0IhsppkcBvtJrr02E4zm0B3iiImp5awsHAJ6dKMstMDOlUM4KVTAn4I4HkfuJexCUbQo0azjtuf/FeE/QOk2d3QBbq9mvLY3jhcL4Nuvy1aP6acq9U6Dg7obNEX0P740RPs71XRHwCtVhfNJiU7THGaDq0JTz6bgUB8IZFgZ+h3rOGcBcsEuYoClGnTTI0F7hbAcRzZJlH8m4J3bZZiwIY08KCX99FMz5EFLUISEZNnwXvsHOwCat87bFtuZUFDYGLPz343rgRxVBObKzJ2pAmKMrHixCIFhQmRehDc5rIh5uYncObsPOYXpjC3MC5Wp7k0Ndye6Ko9N0SnVzXFl8zOFHHj+q9RnrkGP5FGP0xIypuHJ5hIJglqRFXNX5j2pQFaB5tYXf0GtfoGHFdtIjO0HOyzqYvWuog+mMIaLwsvlUdAtjPB7ggJpNNFTE2dwcT4IpLeOEAmT7AhH3YGPWlLzoJK6XcERzoI12X8PfjmD+i29kQq47KoM2CDmazYOVInH9944u4eNrU/7D1gumKqCxPHA4sACe51XeM6p1IF7eTJf9rPwIw5AnixbBwgmV7AlZt/DcdjEK6oU7yxAwZT2qkX0qCGImn+vYN2dQPLK3dQqWyIg1VKUOLAdErmUVgQrI3WKIvz0jn4IecJa1nS8LwSSsUpzEwvITU2bWROrHHgHDZdbIfDi8X2TbieLwHEowdfo3qwI2Bkf2dbuirvHFTxZG0TW1s7on0P/ITYwkp/BNM8TbUgRp4ijKgCGHHw8AgudL222YrhPDAt4PX9eoNOJpaMVHLIKpJBt/uBZsOsBEbBO1+vtp6qljPMvA3wTQZXLbZNUGqaCYkExTaZk+tQUEUQLdchRefa3XvQrTnv3gAAIABJREFUJyMcoFhIYWlxGrOzY/C8AfL5JGany5ieyCOT4phRwEugn04TgDKrRDbbkEAiRzKSIAPcBbyLi5FlbfUeWRmmUAzSi0OBe+Tao2Mx4N7l5jC78CIuXvklgqCMPjvqqt26WKZSV07QrN2EuYDr+tcP6rh75w/o1LYBvwEn0ZXMmriqsdiTxgrGJYr3j1lmsMs2m5LRiCGZQzIzg3NXf4LS2OKw6VrYYzG0A4f1LUKUUI7F9aGNTJKdjau4d/s9HO48hptowffrEqyycFQdqRS465pqxxbnpdZJCSCXpm7G91/WRmuUoKSQfa9KjXTuDpsmSswWZW4SHqWnY0gkJvH6D36DTieDg0obn3z6Of7xn/4RX3zxmdhZS6A+JBE10yl1CJRyngiW7bx4uleCYnZXCuyzuQLOX7iIH/zwR/jxj38qkhky7ydbUcoVmut8tsb9Txq4n7SYnBaF/ElIZQxQGFHMRFAiFilKyogFMo6D1eVlfPDeu/if/+Pv8OD+XQHytjNk3Ft3VKN1FMNz8TXpWWlhrIBLpO4GJHMjIdNOgMUNlu2eb968gZ/+5Md46dZLWDh/BmNjk8IKMG0K+iM7TRyuf46PPvgH5LJE5V1Z16VxESUJ0txIbd8IFtRBgqwhf2V0xIbyHy6WxlZN+3tr5TeBu5d2RGoQ+iyoI6xsaMMmn68hKNdir9DhApbFL3/9n4EcpSlM81NcQOaejh6uaO+kWLY7gJvyELIoVxa7Bga9A2HrNrdWUaseIp8vYG5qEr16BQPKfLjZ08EmAXSY3k0VUBqbxeTUWaTTY/CyE0O5yIDFpXT+SBLUdrUwkWyebFp0IzCV8Yk67t/+O8CvICmMQ4B2p4oOXTW8MlKZLFrdmlp3ic5QgRDZ9Ua9ja3tPexs76Pd7uPgoIKdnQMpcG01WQjcFYuuQUifeWUOZCE0hcCieWfAY7x77YYajR+7javXdpw5HcplrJONjCX1349YOeOSwHTpkKmPmFtZ8AwYi5dRR+RuFDzoRhGl/4ZAxRTw6VCynHkUDfDXcbtKZf1NYGKYNbJ7ItsS2TEzLg7KpSLmZmcwMV7AWNlTQDE/g1w+hXSGIMIR/a5V/9BByQ/b0o2z2yfwLOCF67/E+NKL4ujCcSjBgdQhqE+0MISmOYkgetlp6MxSQ7O1i939FexvP0aGWlqpi+iIuwOvKZXOy3F7vgs/kUJpfAZjkzMolmaQyZFNygGDtCogPF/kXOwvwAyUDZhJ/7PLIxItoLOLxw8+Q6O6BUcaQSl7Se03pTZkHvnFuW2fhTxp40yiftOqSx/2keA9EuCuwNw2G6OOlcyd/RvHATvgWgkVQb0G6CGy+SWcvfKXgFsWGZGoPojeBEia2gkr8BUWsA3H5frURaO5h0Z1BwdbK+h3auj3WgKanARDHGpoPbk+Surg5pBKT6BYmsPY2AJSuQkJdMQSh1IXCZaUFVfiRI9ByV4yw/PoAd0qHtz9Au1mRR2rgr7423cGPtY3trC3q9mxRr2D9fUtbO/sod1mES4lTtT383haU0HbP8ky8j6wPscU5HG+HvE6EPZTc1yWS49kaGYmD1NaUYFqlFmLg3frZGmkUWJiYCWWhp2XmhcTsJs5RxkM75OSA8pwUqdM4M5CZCH8zdyVdTqEtKNfXCTRMY90ysX0VBmXLy3i7Nlpse7d23uCTreKYj6JFBl6Uw9lyQZ1WFLbRmH2adNr+pwcyTyQPpKCcGVxj/6LZ+70+VprRg0oxWIBgZfHwpkXsXTppwDKQEjZj13HOA4GWlvBdS6VA9hPgCfh+ahXN5DoH6Bd30blYAP12haCwaHUXAkJxmc/oPwuDyeZQqdPXfcYxqeWMDm9gFR+DkgvIeGmpeiV90o2aiEZ2OyvI13K6a3OY8rejAZWvvwQB9uPEfh1+H5NMkPKZHNsRbI17T2hMhnLmtv9WD3XTWGozHVZAYbdXTVTpFIbm7HQxUE/R+umEtLALJ0ZRzY7j1de/zXgTYmr1cryE3zy6Wf47W//Jx48uIfNzXUN5FmszgyjS0IsCZ9F9s9guTVjHDmcDdcniR00gKBkjnr3K1eu4pe/+nPxd19YWBIrWBsEH8VNEXCPz6t4Jiv+vtHf22P9v1oq8//14tSTHuroQFFWmClDFnJ28PHHH+N//Pd/wB8+fAf7ezvDLoq2Eyo3Hi6QumBFgOjIcTmJxLWDays3Q8OsyKKkYIxFMkx3UgtOS8dXbt3EL976CV595SWMTZSRSNFPPQm/Q/aHrBMnagPrDz/GwwefIBjUpamS+DCbboLq/mLS0dBUqe62ptOqSXtZxk1Tq5y0Cky16Q0XMRehQ1aAhUY5WT369J0mSwPV7BH00LHAIz3qFHH12k8xPnUByOQNGNIqd2rkwY5zbs4qh0wejPoFBhncCNrod6uo1rZRre2g3zpEGl343ZbaRpKtoC1XqojyxBJmZi8imZ4AfMp4tGujaUKqBWQgMGoo4ROmMZDudB2ow6QD9Kq4/dk/IOX2kDbX0u01RFvrukWk0mk4yYG4VlALSiaDWkOx2aN8h0W1XW3dXq01cHhQQbVaE89cymuq9RbuP1oVhlXlUASVkPcN/fJdMo1atGzT9PHxJAu6YQTtWFIKzmz6sZbuupcb9kUsDE0ta4wRt8410dKoXs1Hcv2G71cIbpkPTdHbxVCBo5XKxEf9yFwwbLE69vMY2jxMugNKUZaPcjkvWtl8PoNcPo3pqQmcPbOI2ZkJpD0fpSLZbTLpPQzERYjFi54UlqlTGYuxFSRIA6BEEWfPvIbxxavKnjL3HXBssA24en+reNkAUAEg5o7Q/pGZnX4L3eY2Ht95G+gfoNeva5MmYS4zSLhFhIk85peuojQ+h2xxQjqAslNo4FNuwMJVTqeuBNbUZYuzkDghJjDo1OG6PSSCJpr1LayvfoNepwr4WscR0gOf7k6prIx7lciYtYTjWArJ9dmwmJv3hAEC//H3AqaMFET1sLrBErTrcazOVrvrWu281R+L1Wd2Aueu/hhIjgN9tdej3teCEGUquQ4aL28K9xOUkfEcGOD42N/4HJX9ZVQPt+EPWuKYw/2cGUZmLfp+ClMzF6S1vVeYVqtMyjsGqtV1GZRRmpNSdpi1L0G/DUeKQpkxadO8Hug2sPrwG7QaB8J+2kJmJ+mg3WGfBoItB81WD7s7B9jd3Uez1UW3M8BhpY6NzV0B9+0Oxynvt66bWkCoLKisk0MAamVmFrRH+4ANuTVbFq/7iM8Nw7YP61s4PLQcVYpThfDR+adzUJ1dIp8aBWkMOOj7LR7aRp5HgM7MDrOXzC4VCjmUSiVks1khRAjab75wA5cuXhB9OotNx6YLUii9s34f6+v30R/UkeZCaZhp1YVz/9B1gEGjFjGauhpFbAZgmp4RbgIdmiHIWhQ1OYoAfFSoL4GnkQ2q6YOSNL6bwMTUeZw//2dIeDMAG/2xfsTTDLA0I0xRg8lNlZWkjqy37G+QTvFcGwC6aO1sYXXlK1QP78NJ1KV3w6DHbAMz0i56gzQyuTksnn0V8+epX+c6kUSrz7qZlBgopJMu/C7ruyip0bGuVehkx9oAGw12dvHoPmstNtHvVeFSlkeyQHAACQTbQEzvJdl6axRh92PViytwp2RHMYzeP4s3NONPW2S65JCbMgy9qR0ajhypwUghX5jHzRd/AuTmZL9sVps4OKzgnXd/jy++uI2vv/oS/w977+Emd3llCZ/KVV0dFVqhlckIENngADYGxmF2nv3m293/8nt2dyJrxtjYOGCTg0AooSy11Lkrp+8557y3qloIkLBn7H125ekRkrqrfvX7ve99zz333HOXlld0zjHpU3pIaan6o75anhIJ3fgZIjJByRj/v/fIzp3zAu3Pf/8FPPrYE9i1e8/QnWboCPJFBL+lirVFhjZM4EbJ6c2gPf58K5L6dojpr8OPX6dxv8XH+cJf3eo9/o+3g/y6G8+7yKyVJUCu1I3VFZw5cwavv/46fvHav+HSxc91YBCsMaDQczbcHaibJJD74q9gE0YyBbLtMdDAMMml2QIdUADs3TOPxx49im8/+zgee/RBbNtWVUNpo82G0gG67Iwf9NFsbKDXWcfVq5+hkUrrxbxmEyo7NrPLyMKAQQaTINMHUNhvidNJjW4OwrY+M3DnQek/83to98iJaAWNdR6g3V7XdbGZhY1kZDIJFrIFl7t7vWls23kA1ek5Dd8hHiaLVS5tw2R1HrnMFHKVabPupbL1C8HEUt6RZfl7E0vLF7G0+DmaqxeRG3TQG1ieUJyYxcTkLuzYeQjVmb0KQhbipzxA8ZEUN6246M9+VZNi6w3fG03CI5PW7YsRbNQuYaKcQZENsB028VJfnEU+56mzYIDvB2PJBIuTHq0lZyClDpCsG39nb0K4yzRaTdTqTVy6cl0AYWO9hs3NBpZX1rG8tKahGVQZ9HoEALSdS24S0rSGE4xl7Wa0k53oMDK5vDyUXqUKitZWqugYuJsRtFVkakFLfr36Pj38YPT84hFoXa5Pf5d6OQzcx8unw9A4tg3GqwXxHuwjgZrYqtUSJqsllMs8gAfYu3cnDh7Yi9m5STVlkkGn1/P0JJO9Nooc4kRWUddq2zvec/ozF9Uk3FbTKp8TgVWnV0ClsoCp6V2yjyuUyknfXkCpRHZ3AqXSpHTq6g8goE/AWhUCScwGGHRXUbvxKa5f+QSra1eRI0DMQqx+qbwDc9sO4MChh5EtzighoEEEm2DFRgtXMyndAAZ0Wxmg3qCcqi7HjXp9FXk2eQ7q2Fi/hpWlyyjmB5KUiNTueT4BN5CntbrEzrvPa7Rsw04PZP0IoNhc3Whw/RK4uZFUPvxJvx16WemHxZBbphBOH3yAIWMQC58toTS5HdMzu1QtkL90YUKMdLkyKSkPNbSjZJ9ghown5W1cPZzzsISly5/g6pWzaNZXxbir+NHnHqpg5/xdmNm2X647ZN4HwXoPe9a6QKchKU5rcwW8JevrSwKytLZVbsLBUu0GFq9ekO45m+nIDpeJU5skg5pOqeU20KXLiNwz6BCUL2F9fROL15extLyGeo0DnnqSwzWbHVxbXFIFrVaraX9r/acG1rBVdADbysZH5B/1WI0YZiNynwKjAUejM8GuMo4BxiapIX3om56S8gHlWRXZkhaKZZ1F/Kx8hpWJCczOVvHAfYfUE7J7zy6UOSCAZqTFgsB8daKMVqPm54Q26rUlrK5exaDfRLnMmEEJUkfDlELLq/WS/O07bRoEmLzy12geRHzGTq85BO4+U8wGG6SqRpxsN8NhhZg5zRbJDOSKQsnlzMxBFEs7VJlhL0ShSCeiLMqlMqoTM8gVmHiUAJ1T7HnxPSvIh90Ae+P6OVy6+B5u3DgJ9NfUO0Mg3WhkMDl9AHfd/TSmdz0A9Euav1Jgj0nq42HfCR1YuBYH3TaalGu26vri/Wu11lDbvI5uew1rq1dQyDGZpb0kJXbuc/JgQ3vKK4ZxkKA82qOh3I2osU/535J0pWTRYN6uNI4BJI5oIZtN1s9m9L0WR/139Qab1svYuesQKhM7UCzPoN3po93pYXV1BRcvXMJHHx3HBx98jAsXrqLL6n6efWFumE052Yi0uUXTZSR0AeIDuMczj0Fp8/O78O3vfg8v/82P8cgjxyQL1moWBrg1AXqzYuTLAPdXKUi+Tl3yZQD76/DjnwO4j7/38DqDcb/Vh/cDGS+Bj17iy8oMt5NBjH/P+Pt+3U2409e+ve9PyGOMFR9/8Fz81qkP0NjYwKWLF/Gb37yBX/7yFzhz5hRqm2suZQ31i7GQDYhCKjP6nFvdNmRdmIY+EAAz+DPgM+BSNz01WcW+hd04evRuPPOtR/HQ0cPodjZw4cJn2Nxkxm4bRDaC2mqOTHoD/X5NTAK9dMnWa6w5CQgRItb5yZWDgSCVMSkF0oTQ1AGuRUeCUVMNPZRBEhNNOGQ278mkPBSKRTLoLClvKlhQfkGNsSnP1IDYpwUk3Vs4+Mnglg19THYYJIqlSWzfsR+7dx/B3LaDyFLewu/tdJEtEqGSmXDzKQPG+soVnD/1BzQ2l5EvTqBSncPOXQcxv/sIkGGZjaPjqcMzVhqoGYoMRgO1jRs4d/ZDLN84hYyGwLhCQFmGwImqIbSprEmakGd/gLzsyaAwgCabupx9rSk14LqxNtTBlffDbjc+wDymmqXGrpt2KUNo8fNQBsUJrWTm62L8blxf1YQ7uhVQcrO0vC72j8GS0ikecJR+CKyq6mh2yl6+ZrR4HfSUJ+NKay8mGpQlsWJQKJRT8E5Aicx3amSLIT7SMqsh0QCP65QOFWJ62v5vWTjrwLV3sA4EHTS2ntMAGhaCIglIrjU8fDlkhfeWa4Dfo7L8zm04cmS/2PRiyfr0SjlvGUyRziOW08ScgSKfGbWhWTaPDdAZcP2TZeS+8NAfMZIEhLJrz3lSaX8K3R7lWm7iot0btcqWJ+VQrW7H3NwC9uy9F5kCgXcFPVojsWpDsCvczbXRQH3pHK5ePY3Vteua2FuuzGBh4QHs3Hs/Bp0yMnk6LqVytzrzaCfXQr40QGvtHFZXrmJ5aVUuCj58CcxsQUefaDpPUENPcJGni4TkbnaIoNUq96PYtuHEU3tshzadbCr7Qgjaa41aAvSO7XJ1GmvSCpBl2zge/smB5qYhQ/p3BoQ8bVVHTZseHEXwwP2dx8zsPPbtP4LSxBx6He4tSoIKcs4pFEmZrgG5Ftqbi25eXbmGer2GUpH9AAew78AjGPQryOSnrAZLDkNMvrOUwGS6aC5fxfUbl1Grr8oqk/7abOqTlEVOJdI9qGmWCXs+T6be69NVDq5ZVxS1P7td9a3w93LZwIH3k8+HgEaNfRpkk8GNGzX1sSwuLqrBVXufe7PVQqPZViLGBvZ6g1U5xwIDfMZH3gfH23C0GVXTbInKjSM/Ge47NZOyGdnAnXuZ16bJ0hxiVciKYOJPlApFTE1NY35+N/bvO4ht27ajOjmpqcE0IiC7fuTQPuzfu01uP91eE9evX8bi4gVs1lZkRUptO11keO94q+Q2lhpN7fTFP4/wlDXVo6nAkkkm4D5evY25DLJY7vMZmokPAGrwbhaW+yYaEO2gYomXziZVpjkFlZIWrzd6//Oe0R2HsYtxtViaxsLe+7B//wPIavAfe6t8NvAXn0mBSXfGw87effs1tDtX0GiuoFymteVe3HvPd1GaPsARh2LsOfGb6yCXpQyn7p9tr2Np8QKuXDqD2uaK7h9diSgdlXxUEjBWA/lzenIYMPFIjLmlMk6syJDzFvAslcQtDTlSKEsJju5TItOcXFvixpcLVxm+v1K+dK7RAlYThVNPBvvdVDEiOUS5Kn9XdVfZo75qtSYuXVzEiRPncPrUNSwvt9Dp2nChq8bZmLDL3i9n1PHct2K6wFqpgqueGL8Pf45sPit0lMz88KWX8MILL2JhYb8kqcMJ9Zms9har3cOMYazSe6eM+1dhznHQ/VXAfVhl/gqG//aw6O1/120z7rf/knf2nX+NwH38E6grm6KKZgM3Fq+pZPT6L3+Bd955G2trqyrPf3PgbttCPm/qxQjiuJC5iBkEqxMVgfbvffdpPP30w9i+rYJWkw4J51CvL6FSYmPXaOqgymQ8oNSJ3tLv1gibURJ7Oxx4Y0bWZTdn+GSUBbTUwW72g4dasHm2VWRQsS8wh8gwelJHSfcWTvLkEAuV9zj1k1IajYrvieXzgVNSU1HYoNFSc6JSFrjs9Pqy18sXOPr6MGbm9kmjXpiYkW0cnXwq1Un7yWsEexP99jVcv3ZB4Hd6eidmt+8BshPotTNiyxjF6A5AEAjqa1vL+OzEu1heYnNcHe3GdSU3mkRHtlxNQJZJ+D42LeEYDiIi+GMHf8UOFGJ3k89xqlSM+2kz4Apgs1ErlXgNDAjGzGiSoZOnNu22Blm0W2RKyPjRAWETZ89ekFsNJTdkZJhg1OoNLC8vo95qol4nOKBjgRkiMZxJN0+Zku8tgz/vCQ8sJnlsyuXfuZRKxlrAXYN0wouayRSbJVteVwLjqerCRKtYHjpWBCsUkise6GxgYhnY1qJ2yOF7SaO+exd27pjD7vlZDdTh0uXX9NQE5nduw+QUbQoZ1QkgyOKxIpTKysniTAlGn9dLJpejxrkcaZ+WvJ+TzaPZPU9AZF8GnWX6fTJv8lwUQKbvM6cjyq+ck3mzVVQq29FHFXsW7sHs9gXkC1NApqTDjYxdkSdwpy7nkkbtGq5eO6ekcufOBczMLMhilKV7vX1ykWXSyL6K1uYy1teuYGPlPLrtmkAyn2uBJX6k2QO9lqYc99i8ppL7QB7o/txp8Ir6K1w6D5bSB6ct4XjPJyYmPHWSoLFDe9TkupCqJHTMCpLGbJ5lHdKMJzBrhs6RMZrnmPQMCFikxXUDH/cEP2xowynj4ZTi6Zl5bN++D8XKdgy6bCYt2tGCA28KZDw30WqsYH3tOjY3NlCpzGL3nruAzLRBVo8sKWU/A02T7fXZtLuJ2tIimpurAu30ZJcEUM1+3lu8V6o+iIHkWmQ8JJBJdU0y+5JC+R4qDva6aHEoEd2pqN0XY2lALucP9e7w5wicKqhttrC5uSlwr94A9g7JYrcte1j2xLBCUa83sLG5KevYcB/zsKHEMqeq1/j5QxmG9ci8hjImJ2dRneSU0aKa3jnHIk/nHUJVOr+USpiZmcHc3BymJ6exd+8CKhWCzyklyGH3S/tGtUwP6li+dh7XFi+qf4cDyGgV2+9zCJ/7PdTrkSp60SflaptZ68ArUeWJSo8IhcTIRiXOoSXJaSgzYqBKk0EDuAdgFPEVJjkJnI3HVk/PdWVJQ6DEzHqmQx9sEqUWm8kR48M0qhPzOk/mdx9GgbKrPpMyDpDihGqgVV+X3KXfW8fidTahX8e2bTswPbUHxfI+dNoFFMoToHU9jz4Oj8pmVtGrX8GNxYu4du0cmrUlJZRMtns9Wz0y9oc+P5rCucWUUGqQk8GrHXUMvg3crevnuuU54nXs+RZD8C69HZfcCLirKi7rWZ7nxheaVcBqS7KMVD5G0oLnEB2FGN+ZR0cT8LAvg83rwMZ6C+fPL+HTT6/g87NLWFvrq2mcCiQChvHPoIpdSvi/CIxDdjkiTN2bQhLFn2vHznk88cST+N5zz+PBBx/Cnr1s/s0iK2tI7q225EmKY8OYNE6YRpwaMfQ3X8ftEM+3A9zH9+qXkd93hohv77v/L3APje5NHf/xyGWFlBlg6cZ1fPTB+/jtG79O1o8XzVwPx/2O7CLjELw14z5uYUTmh0xrMzHsPFgKmmzIjX3vvYfxwxe+i/vvO4jqxACLi2fth1zh1bXQadIXlvp1Z6zDgU9RZo2oJ9TAoB0VALsb2BXBmT0XNv2TWSIfl8rYacIHC883/jcBrr+fjIxBJwcn8IAjgyLvWTX4MSYzkfCXHTfYUMPs3t7ARTIEDEjJrZgfnNNNB2wAy1QwObNHEyUnJvYC+Wm0WxkUSgUd4pTNZ6QdZOMPNTe8L2RZbWeWY+mSGtdsB7W1K7h88TO0GkvYWF+UpV4x18dA3u/8DAW5WMQhpANBbILHwLOUyXsWTXP0qNckwaQZ9rN2FBEzJBbYDDsZArJi+ln2I/QIzK031jNIXrw8ZBiArRG2PRjBPPW2bGplwuLqB8F0B5u1Oj6/cEEAfnl5SWCtXKzKP7/boTyHDVIe7039fr3ZRafDdVBAt+NKS2ewoVKxwG/f5XwJZrSG3NxFBlPnA++HSro5T03M05q0oXtGkE5LOMoyJvQ77eEKmNs2I+kHJ1fG4BSyfgHcKyq528GBBzpZeA5oYYOpGSqCfzYG0iaQ65MA1hUAaneZgNgxh9py/gOBu8GbFizBVaoI6NnqmZRUkaF8DH0mLrbCI/zk/eVBzkMpkytqSu7E1Cwqk3PYPn8A27cfRm9QQbvNWQBlzWzyeUIZyoqeJweiEbAPqGVns3SDFTSy4y3U1y5ibfUSGvUlbK4vopzvqrTODcD3tqWbG7rJJra6TTOqqe+CQNTX7WSb4CocHiwtSD7kmpJoUKPEPTU6814KaJu6dsxI7jG2KYvJn46AYtAkISOICDeLxHjywO9vpudKvfQEipTK8BAedNHpcSJnC802K10lVKs7MTtzAPM770a2uB2Ddg6ZAmMJgQWZV96HJtrUCWfZqzKNfpdVIicW0rQXGmg2r2Nl5Txa9RX0N2sanKXqBAjYR97VTsBtK0cgreppHlqPGoRLoM0hPmlqakgU6NfNBEdrghNf866iOcbask+9ESqqUnrlHgHLirznPeSGoMsHsfZ8AvNNxgOVqngtjtsxACo9lqGjj53K7AjFKkaxOIHZuZ3YsWM3Jqd3ot7OI1+e1OsxMaMcpjo5heoE44DZzzjDpPlXD1QXrc1Vgc0bV06jp/4MVnv470yKmshmPJ1XntuaXE16dDQs0NIGng1JzpNiX1jdGUxGE2mg7xgiZJkGv0rUn4+xu/H5DSxjmu3Irm8ku3E8Dp93gnT/jGWfjPkeJ8XFxT6hiqqqjLHlCisRB7Bj1z3IVxYwyHJ6ctwnHlp9tOrLmheihcLEcVBWTGUPBXtleCZUCi1cOfMGlq59huXlRZkaFDkHokdHsgxKxaIIP1szci31RRxkeeaKcefMCE8Fd1XB60BVNxIMdObR9Fiu6ZSgdCzj4uIxiZZkmWLqPV/FwD35uIcF51DjbgcaEXhyvODztn9/n+SI3tNNyk6c+D6OsaurbZw+fQMfH7+Ac58vY22zy7nf6r0YJl1RCWQSEoO/tmDRMeCe+rNsUJAGEKZqwt6FfXjyyafwwxdfxoNHH8LU9LSzjzTVmZ9b9zMpJW4FxL+KFP73AO63AvH/XiqSrwXuX/YBv6km6OZ84q+BcbdTxtZx09FwYe/ZAc6eOoX/9cq/4Je/+DkuXjiXQFdvm19lAAAgAElEQVQswijz3ZzhBZjbagMWUhwZWhUzGkVOba307ANOq8vh0MG9eP65b+Ho0cPotFc0CCaTaaBIa7MubaTaqBDA1mu2BEwbM1hds2I3NzMlGzGBcF+7qgXJWUAad26iBD6jBOYDzcplgaDE7jFn4QREbTqeiPSZVYAh2HOzobzh1eFOFpTlX7+ON3sGeem37doRQY3Pg+x7p59Ds1NEdWofHjn2A1Qm9mg0vCwe6c3NQZcqO7rkxgO6IKqXMYkTSe3KsXj5JK5c/kyuHJXiAM3GukbUc+R5t8kEw4CHzb3yyuWQCHngEvwzMJLlcwnTQMdNurwpMaBFh/WYVZeCr8C7QTbBFw9VMqr8pb9jmZznQrJ+FM4cKx1SgiTQoUpI+BgbWEn2ks+rHL+yuorVFU6s7WtEfJlDhnq02hpgaWkFa+sbyJfKsiPMZCel2bx8eV3l+1p7xRISPkfJSsi684vNoZy66eoND/J6bV2gSmAuSa4y2Y5K9NUqNbMzmOVo80my1fRGpl6dI8UZxAncbSPIe8x7Tz17u7WpNWKAkCY6shyepDcETT5UQ3oWbJMPIFl7JitAWUHkeAixysMqAXXoyWYtzWHwecRy8aT1pNI8W65G1o7PjRmALPfof50ZoM5hP90eqtM7sXfhAWzffgT53A7ZExKY+xztudzOI5DPqufkYxgRsi10m9dx5dJxLF0/q0ZrDXbK03GyhV7bnz9K3h4/n0FLhzbP9qRvlQUgwYEjKcvx44PSgvmKypqt/9wnwoqY93SylAvgnrTSdmaJZrcAXomQSODdgCEcQAhOKb1hTOLeSTatzGSyTBDa6BGMZ6E+js3NHiYqu3D40CPYMU82fUrVMfljq++CshFNtBEw7rT42QzsXYFvoVG7jGuLJ7G6ch6Ddg2TtMpN7huOMWGDysFDSTYgb/2OALb1vkxaeQ/7yU7RIMhOOp4Qy6qhZkGQtdW9N1tJMBzAXX0OdBSSLMf7U2B1+NQNLMWYp8EzZhVH5wErb3xtD5ZynOU+lrwhyd0kf1NQ47RcDk6qYP/+w9hx6H47qbB61nWTH++XbE2pP6ZcscDr7aPV2pCzCcNPv7GCzz//TE4qvdaK1iErO5QSZVWRSHI0XYf5KUpOLCky4ORfEjj57BijxcdlC/6u9O9BjbppUmdBb4DqBLXnqco5ZHmdIPhXqixFBpRe35VRWxHbccpSRfYpMNliXGKDuxt62cRp8oqAmZa8xeIUZrcdxF0PfhfIb0Oz0ROgJ4jWcDHKguigJPtkVi291/nzlK91++saonT2+OvIDzbT5FhWmRm7+AxpK0k5oc83V6ei4pfM7Hl/dF+DzHNMCwJOhhiJbR81/TqJjupXnKnBuEfib8BvOszNqaN9bI27GkkwoFUl+70oi+ISk40nX98DD0e9T0ziclhaIXi/huOfXMS5izewVue+SoSegLqtnSX70f4LZj2Q31bGffTvXgPuxWnJZebe+x7Aj3/yUzz77HewsH+/pWwho2Ic+ysA7l/Gyt9OYnAzFr6TP/8fD9xjsMXNwF2HfmKh11aW8c7bb+Gf/vF/aNgSG09Y4oygPGIXvliaubm8rDiYArwsrgQyqKGmI7m4NGkPn//e03j02N1YWTmHiQkOd+H3UbZBXZwnMNLhhgBUjHYMb0qsoTxhiciSZ6vAtXxi04TEFGydzQ9DpIPsWF/DKLGy7k2l9CjLD7LyhldZXXI46x3UZMsDlKXQZEclEC+5TAzVZsDNaaq7gSgDpScWygKRDjG5MvqZMq4vN7Bz11144OizmJw9BGRm0Glz8qSro3wLBoxS+jMbSzVKutBEY/0iPj3+e6yvXkS1kkW1XEB9k8DdDEW/m6YmMrzLv9qTalvtpnSu+QKntBZk9almVOoHOxyC4zKk8pU0qIpyB7vLjNhTM7hJK5zYlNjsMTglVZMVkOlry9/5fmEvGtKaIbuUDj66CZUnpsTecxgYDxyCC7Jy+VzF7he5PK5dv66ANz1LH+a7MDW1gKUbHdxYXkcv11FyQuDO1ec2Va5H2xFWyn0sLV3C5voNbKwva+3bj5kJHAECfbKhEj3BOxl366b5bDwXwHJ/g0JVY9RbYb2qJtzSno6fm2Vhgld5r7uhzdMUU8IYso044JOHvYeCUYI1QD9DKYjZVyW0bJhMTg1c5artyIVlQkCzqCmN1DCzz8KyITO1TEbpOENGEegOBhrWUyhuw+Ejx7B9173Sr4NNWsPhUWGpyhMw6bGpSy/20G5ew+WLn2B99QJAb3F01WTL/acJh3SgIsPNParkwdrlns2kkUmMLzcam8xlIiLtaiKihvKu2L6JkUy6Y96yfCFsHtNgL8nImLh4Dw73Z3IHCYA5bCwMN6lh43ownlQcORkw2GSs8V5mAlyuTMiOsE2f9D6Tpgp2zS9g/sgx9NrTyNAdRx7VBIjdoU2hK3x0WWqgUOyj217FpQvHsbp8Aflsk75NKMi73eCRX8MBLanBljIxpQTdriZf8r4q6RWo4AAtzpxwpSVAD/cbwTufC9e1wYWrYNxTOe4VxSdy1zVVFYauMgKWrlrFuaBzJDUM83VCoy1BRyf1CeVZafWZEpMluQfkDKIGRMY7SrwIjjKYrM5gem4Buw4eUyVSbIU+PXXv9g/XGhTQppd+Q4OwBu1VXL54EhcvnNKwu0najbNC1bXkJeKOYhE1x6mpVnKU4RRPA8KQbwR7HlItS63Gf43Amr/X7LHIcGr10762K0rovFNfVQy+Sr9vfS/2tZQVy7N0ZxpwL3mWACs4kpnxbuRLqtSy6sLpruwt6HXynCKAnQeOyE4yX9gP9Gjjyl6evph1Vip1bcn9R73keZIB17G0+jE+eu+XmGafjth+VgQ9ANASP5s9CLinIXs6f7m3VUFx8sOmaVekE3k47CVxxuRKtaV/Pp9YZRy5PjH2pxR+uIZJRBnQRxI7kiwF6FcFWXuEBzAb7p2ocOPSCGHQ82A2rkknaXY66/bzWF5p4OTJS/jszFWcPLeIjRqrWTQDoJOPXeLCQCFkdaPVMCI7+XfcY+yF4+fnmqDJB9c7X4euMo8/8RRefOllPPHkU5icZq9RIvrSofmXZtz/aoH7nWQB3+R7/+KM+3CgjLik4UewnRVdWur44L138avXf4E/vvk7nPv8jHSPlAG4pB1BPVgUw+DIJEdB340eW4A7R2pzWAn9UOktjgwO7NuLF77/bTz52L3o9VY0BKjVuiG2naOlGUjJAKBvMNminRZo0ZSa7NSYZ1Aaemc3tBAMjR/cifXQpvQ1x6Ab7qLxkucI1icWLtlO8X0keJEGk5VUlgDDh9aBi8DdLC63v/W69oFOVYoB/dvNlBUKMfbcSQIlM8gVsbrZwkR1B5CbxrHHX0CpvAeZ7KyCbIcafzLljnNy31JTaa6JbnMRZ8+8jbWVz4HBpsrwGsiTyaFUnJBPsz2wyc7ZrSCf40CkPlrtBljSrkxMyTWnVLZrEAEK7ewokeE60DhrjRG3tdVITmCGNJqFfOD4Gg0CfC/JSg/lOUlCw9fh4RcTYu0O0PSBnrSsLvtzGNW0GdkBG2Rt8ckksFig6w0lTHmsb6yjyevtcwT5Ptx19+OozhwG+kW0ZHVC3TSbb+0Jn5NulU1TnB64hNMn35ezCcE8WTnbotJH3A3DsnBMrKSCfLKC431RwkMQnuQC0lgnb2eue1UzYiALNZlKfJJvDVkVVRrGGteSe4qBiS0jrWulzpdpbTqI2IzKtdl3QqKqkWA77yHXKRk0S5F4IJKt5SGm55QOWgFWMuIEArkBWp0BqMyYmzuAIwcfRWX7IQwGVfSsNdOX/JuSnt1DyxrodJZx5fInWL5xFsVsGwU637TIbmZULFCjMjWhyKCQwIvWIEvyblyQ3SWrNdxLnVaHF6X7RqmbpS9eV/GlAzMxu2LcUxVtCKrSdOZabXOLYYPArFh3978E6+s5BWbtwnbODHE0eDopI3AxU0igZ7aZPtg8cKkNJ5O3uraBUrmMfQcfwuzuR9BjL0Cyynd8TI9UCR/jGquKNSzfOI8rF04o8ZmaoEsPJWiOXbYTJNvJxl0nAJSi0TpTzcR06GCyLf9ySib4zCn383r052TMdAneTYU9TE1ZhiLGWWCH0r6o4tAkhzHN+y4kRw7yyc6vw3gX7jyJuU8LhPeYzcJqpJajiEEJ9zFjp/XRbmR1AzL19YxDblLtDiqYnLsbuxfuQXl6Lo2xz3mOQJJMqSLUbmjSL1DD5dPv4cqlE0CPUzsbmqBNUsXuK1U9X/bSELSxh6XDdSawxOfLxIfXZW37UI6h/T6a4hnkkPd5NJr6ORnsu2k4qgsB+C318nni6qbBe5yZAqMRW9zxoaZxVkpzBOrc33QdSr0X7GNQj0+hosqcyZaa3juXoRSrivVOG3v2PYjD978I9CjNYpKck9bbxIIruuwh5d+yR+X8mTextPoe6huXMV2cRKsek4z5WXl20EmGvu4FtJpMKEJyUkCGFRv2sKXZKXKVGQPuI8mlExxJbJKrDOMU+8ksq/KEZMd8YxAmk7JzVYXcRIksQgU7fEbJLUnJXJK/JiMB8m+eUcMqA7NuSydltqBJuiQ2OIyOc0fyWFzcwPnLa/jNH0/g8tVV1GqN1BPnSgixhyfhDpt7ErYKmjCthx6laJb3aKgbq3UDzpfpYXJqSvr2l//mR/ibH/8UCwfYHOw+PdWXGIv+r1RmxBaPA89vAsbv5Gf+OoB7gIOwxfMYcwaJa1ev4NWfvYLXXv0ZLpw/i0adA4a6OhC4I1QmT/r4UVPxSJMXAH488xwy7jxhxKoMUClUsHfXbnznmSfxzNOPoFxoYPHaCRQKG6hW+5IsdFp0mMijWp5FNjOh8nOflnFZy1PYTKVmWpk9cINbn6rKgP6OTh6jjnIBPo2H9iYgaBUGSSxdaGSHzzMd5D5EPJpa3uGmmJK8gIEj7wBNWYTcPRiMeSDzECaAZLONN666xTWVtGznFuqLxbplUSwXsbqxhsnpWWw2+mi085jZdhiPf+tF9DolBd6+Bo5k5ViR4YHK/xX4oTZw+pM3cWPxBHrdZVRKPRTkDpNHq8EhSwZ6HQ28YiBPg6d0v6x5Zrl5anpOg2Dk1sBErZOaeDWWneA5NUWOjU3Wikj6Tv+3E7n48v2Mz8+G0zSFbugGYOAuC1JyaBw7HoyX5Dlkkzg1lFpqNogSmLDTn2CD99w+xrIL67akqRxkOT20j0YjJ6nHPXc9jcLUHgw0sIQSLTN0nsJoG0I2DF489yEu86AfbGJyIq8hOaqkpMpCdF0GyNPhPASKBrRxePO+srHIzCwPZk7edUMwD6lOuw02K8fQDvlAp89uvWvW0zRZapEkgWCiltiliq0GkyREJWJKf8jwChIz1HfEyHNtipUky8yDiVUVPgN+Z4ZsHKUufD9qWjnafB3dfl1Nyd0Ota5VzO+4HwePPApMzGmSovePh91E0SrLvUmp1rUTuHr1E3myT8gyjp2WBN15NGG9rOgsMn0CcZayUdrRZq9IPiegS/aXALdHW1Hqs9O0S+4hsoTRsBZ6UbtFETM7xgQrHM+KiboOfjXA+YAPpm4cuIc0xrZ1qcktgSp5cMt9ylUT3mf+mVWpdosHMRMjaoxTiiZ7WD/jTGEWDzz2N8jktymuUUtr8sC3iM4vgwGfbw0bq5exxObf+jrK3Me8P90WOqw4UlZF0BL9QXz/dltMPasoBSWYZt1V3WQCRHZbACAkBWabGSO9FpkouxphAMRQzRjgHgO6eMldKf2bEiNJzJKuewxguufHjavjDJ3uE5PF1ARMht3A3VN4VW0YDv0b9b5wajTXb7tXQhfbcPd9j2F6fi8d+wW6WKkUkZKSITYA5/NtNNYu4sxnb6FZu4JqmXG2gXKlIskcr4+gidfUIXBXMyydO5L2mM+EJEyW+5nMPoE7r92JPDX9llGlz6ghx65ixl43cLTD1qifIkm4xnozfD76feOahhWhdF+1TvmOjMtcD3mee8xSOLODa0hDJFAu09CByQ9BLaulq2izN4w9LNkyutki2r0KDhx8HPsOPybZDCtyrLhSusnPxDNj0O4hm++ivX4O7779Cvr9K5idzmNzbVMOPrwfLQ56AskKzi7oiPQryWgiDXPjZ0oSxxgSpfr0UPri/pQA3faud4WSr2sJjavmqhDpz+7hCHlKJDuuajDObW0eJnC3g4/JPQJ4xp9MlpOC015WlyqrS6wWcF3webc15FCTznNl1OvA0moPb31wAZ9+dgGXL12VCoAJrrX2jJWOSUFYjnDhGHgfIwgsozRBwOukPKk6NY3Hn3gSP/3b/4RHH38Ck1PTTrpTrPprAu7jWPbfG0N/rVRmBDy3Avs/l4bnLw/c3WQTYDocNQzce/jk44/xD//zf+C1n7+K1ZUlZd8+W+xzHHZMUVYOUDauQQsgN/o3bxDKS6ih5evcfegePPPkk3juO09hx1wJly9+qI51flH2QRZUwCJbRqkwqSEutUYTuXJeoEylyx5LvMzgCdKL0sybLXKprRBWhSn7NmgnXhgbda5A4HLtzcDd9lOJ2UpNkmpWlCeYB4TQSo9BgeU9MhwcTW/wTibLyYUSjDRVT7Zi0rbRa5pNQBkfAhkGYzaiZuTAQp1xhz7wmMb3nv875Mu7NZ1S5UYyZmC5vSDryEy/iU5rCSc+eROtxhVkOM21s4l2q46p6pSGWrHASd13i7pYHv583gTsYjCixJjFzOz2pKtLVRRNidWpZBYjFefNCo/1Mqjb0qyU2XU//Ti4HVgpdYjmSetbNdVQIMyNsAzMkmWl5kyCKLMsPVmV5fNVg7I+gTudIJjkmfHw9bGBsK01ks2VsLZG0DyHow9+BzO77pPbwoBsu5dQWtt0kmCFYhUff/A6Wo3rKBf4mTvoNJuqBFA/ytKzZ9k7kRM7lsrgQ3DI5ikeLEo8DJyGia4YbY9LlySAVYVkXyapRXoOI4tLNka73GxG2QyY1ylBRiE5AwXlzWOp5AOdThNqwmKzJytU1gRz5Ddfj+Vl7heCbwJ3VlaYnLc6G5icKgm8N5ttTeFl0ljIbsP8wv3YceA+DCRLsvMHm7gIEmRE1K+j3b4mtn1z/RKylLqxHJwpoJyf1B6oM0FioxpZME2xJUDkpEsPLtuob+oz03e7Uub7EJRyYpfdZHgwS7+dDr1wl4kDnH8fjFbYkvLPUQnhK/DvR88mmDo3EtoJyIBChz4TMVnPuRndM59SQxsTLa09VtHodU7HrQTA5I4CcH6BEzeqkktYOPKkmgRzmr5q5xb+IpMuH3vU0WnfwIVzH2Fj+QpmJ6sosTm62dbaqXfqMnySLEzuTGTNCTiYJDbRbGyiUOQeM2j0vvJAIgGeNEae70mQyL02Dty5HpXEJFcOVWWHEg/3Q3i4kff+OOvuShgT/WDQXbFwwzCfAZ2y3NwreRiRpeRy3N+MG5aaCdxTNqS+GWvYNaitV0Q/O4v9Bx/C7oW7kSnNqAGTrl1KYCUjZJNpH+3NK7h84SNsrH6OHC1uM5SosQnXza+cTWBWnaDdiZCtgkeTPAW2033weUNb06Z/T2tjaGRARl3A3Ym2K4/uNRhfa5RVuUcjNVUnJt6x0glnxJa4dwH8NWmcjlQ5xjwbJXCCt2deWLpp6Y0lJpzX0W5xPgJQzNF6uY8WZ2z0CpiY3ovHn/kJMJgHMhN6XdbnbCWa3Et661i68i7OnXkLEyX2W/C16FqTmttTlYVnF7XuRdp9SnI1Sg4V7yklTA3XWSX6jonBtkdVQZUDeRlHqdb2mPw+rlXKSihL5HnpvoixxCkBd60tkoxK5GzxarmWG3VZxdH6IpNAeaSwAb/Z1Q+eO7pUEVwDOUFlc2W021nUmjlcvNbEW++ewGcnPsf6RgMtDihTAl6QOYLPIS5GWwTrTEo9hby1XPc8Ixk3oirtxJ+kDR22MljYtx8vvvgSvvvc8zhw6DBm57bZkprJcBo6dys8+lXY8nbw63iSPUo6tv5X4MatGG+kuPiyn/tT/17A/eZMIV50/KK+6sL/lIv4svcev4Y7ff3bTwYsyVBwZIYnk2jqvrrotds4feokXnvt5/jNG7/G2bOnPT44ATYxLGxkHGuaGWWWo8YaXgsZpgBhfsBmdXng5MsFzM5tx9OPfQvfeeYZPPHI/Th7+l00GxdQyK5j0F8TaBcQIJMwSE1UBPxktQlBQ7ajxlJP72SEdYBUOEgMb7C+Y+4RkoYkqQwP4qHUweV1l+FcitbBxLJkarxUYE0lUh9SUre7JNezZzGDV2hkAwgEeJOjA6Ut/Cmy5CpRejw3D2I3+nRl89YdtJTpr9cK2LX7IRx97MdqbusOOJSJLJgbiajn5MTJS+few/L10+h3lgWYOPa606JjhX1t2TxZrk7JuUZON5KpNAQczRpau06WU/+dGvvMhowcO9IJYdCQ58HvISYMumTsyPh5Mp5L6dEEN/QqTp3y/DODb4uAJMuSqB0hAtSKX9KUxmQtxhJoNivJjwJdn/ZzfK9wnvGzZLMfZT+2F2MSNY1mo4C9e49i791PAZijn4SCMhMlrRc2HvRWsLFyGp+f+i3yqHFYqCoatPGjdVg3U9MzZuWCzLaf8WiQV8SOuG98ojHUJ6zCBFQssE5Jjv3NmeDJp13Zjg8qSWLlPuJD2AcPQQ01otata1Lv0KEhDXyh9CfNKSB7xaZusqyWRpAV4nswGTB4CJ0tT5fhBFHtieQckg5ZAajsFI48/AMUqjuUVPO+5Nn4ijy6LWpSezh36rdYvn4Kk2V9h8BRpVJFp+3x4Z0+J0da9iItbbJijaS5TRY7DVgaVlISMNbchR5dfZz8xs84aYomN7P3oSENSQOBe7lEkGN5lxP1UXOq1ywPYZfsQx7j1+G6cqWCCboqPgkUELSzqufnbQcgSW/czazCgoAD9bqFCbT6Bezd9yC2zT+IQackRlJPXNiLLjMbWLl+Buc/fxcTFfYAuBOIzDI/P11SPHU3EmBel5ljxl0PoLFLEoE8pWlMPBkHHPfslhWyDrKnXAf62WbDMX8InFyVGweSagINEkNWquGOYf91WeHKm3UUTxmnigXe/wKajVXFCDanMnZQmhLVD+4vWR6qSTaBniSJsvMIp0xPIVfYiSN3P4NydTdQmBg6dKmgq7vZQL9xCR+89xowWEaOjZs9EgB0knFSsiXWp8YUapXDCtjryf0Ekq+JJe7J/z2S9dE5nSShyUo4WGRXbtyv4rXKyqvtDp1Q+T18LU4SGVMtqUkSjyQr4vfYzjjkco7JzDvMDYTriu1xBeolWUpJEmVHuSw2G6ueKZKbwoMP/QBT25+UTWSbfTgE7/T9V97Pi1jGh+/8T3Qa11DKUVJH9jo1n/IZya7Wk58p01Hss6+N1oKdotImVwN+lrL8YTNzkKTj/RpOnE34jCcAcjmSnIhVlpFiIO6x7k+qcAQeGhFxlsCZuWZM5/50bLSdtOOR5Gtm5IbPjfJLV9AoU81ho5XB5Wub+O1vP8Sp01ewvsEkJieHqVqtJZcpG2BQRteUcYCqpdmSiDY+EwP41Ps37Lhz4sbEkpN8Dx25G889/wN853vfw8zcdkkHOZxpvB8vPrMx1lai+U4x5O3izz/H+4wq1N6I43+ONXHz9Wd6mjf/xQ/6ZUz7N70B/5E/dyfAPQwAOOzIFnMcZ96WRIaa9l//+lf4+KMPsbS0NAQmwTBZf5c6VxxJhplzALq4j2QczGYwGNlbOEPru6kqHjl2DD98/od49KEHsXd+Cu++9RpazUvIgU4AbMJixs+f0ZFnbawGtNhGUfaM7ObmgSpttK0KY5S5N7ODocG8nSjEgiTPV17v6PuszxzXFnuNBNvuBiIHYAP7kQwktHl2CpGrQbJHDAYlXivPaYUNsxq9fFuyuq4YKQJxVgwonaE+cyAtZpfat14VvcF2PPWt/wcTUwvo877Kf5yMmw/7fm8NZ07+EY2Ny8hn68hwOp9K92ziNDDMF+lMU0F5YqdcGvgoXfK15pDrgPes3tgcDhcKvaVASgLv0QxnUGV2SZm6gB6TlxFwD0ClBkQ2xzEsqlphPbwcZKh9HgPuXke+pz7EbYsoKUjWfQs8gAiOJEPRGiDraU9/qb7bDYFySkly2Wl0OmXMzhzE4XufBsp7rFvkZ+LnJvDKdlSpOHf6D2hunEa+X0OODAzZvEFJuuturi7mmgCAh+LQijQlLRFT1CCV9oWOsWQ1pjWhQVU+zA1weM/MNg7ZmVSRGZbs9ZzdxEb2r9vj8xxbq7LNC5eDNBY+Gi/HSs9yF6EOkyxvcpvg/VSCk3zMVTniwRoNY1rn/DxmwrqoYv9930d12wFdEyVgdqqhv3sf2d4mPvzgFbnJTE9UJMfi4c39ysoUP3+XdqWp4jdKdkYBnMDdx6fXSUigVGVRFYZNh47f4xWycEDyujLoCUYrWEyDIibZaVJoJOnp1CZol545NW4TLLhp0VNFo28gGHlPq00DyLhGkmuSHS5sg8NZAm60LCFfLGG91sLstkM4dOTb9r1XMpAsaTMd9NtruHzxY1xfPI5S0bMQnJzlJceB3KMisbDrBB0pqHuWbz2tKBOApvyFoL1UzKuZWyylJqY6hqkSkeIVQa1sXJV8+B6MN5OnXuDEhJPhTpOHFRddmRwCd4K6BIYEYjmrI8fryKHTYQ9T3RXSfMlyg0SGBHB3RXgkeeC1SnvMORWZCvqDKczveRTbdtLecA5dMs76P65Bgv8aNm6cwIlPfotcjmcKHYyY/BD4UsLj4VP8DOE8pLH2icV1lSXpp7mX1APiJIb7lYnT1l9jJg1KuH1/I5mMc4D7nKRCAHedv6FpT4meDAyGiefIv9wxls+EwN3vwV4ROQFpInAQXOxJ8CM0sRMsvIe+tdrraPNnchUcPPw09hx6EYNOVWeRZWAE5OEpZ8MAACAASURBVE0MWg2sLZ/B56d/gWx/DeVcSX0+XDpDDbm0+3ZUk8doIoDi2pxPKPMblmDpEDWGVbckiUGiDV3H5AblqmWQYbIKTffY50skR3bjsYHGyJkn+i1sEUvCxg3QzCA0/4DWyu5qHjoIudHU61sEZDKnoJyt1ctgabWN48cv4eNPLmLxeh0ra5wFUEGPRA/PDSUylHfScpeJtpuo1eCjpCrdjvHm8nSvhDEGwPTMHF548WX8/X/5r7jv/geGUjeSYeP49Wbc+mXA92Y8+pfCuxG3A3/dNnDvdrtDxv3m8kEskP9I0P3neK87Ae7M6FiydLnKwajdbODUyc/w+i9+jlde+VdcvXJZIHTIfiZXjyEjGHFqCNwDwDughEbUDIcDCjdLeaKKI/fchx/84Hk8991vYWH3DDL9dfzm9X9BPltDFk1kB9RZOuAMG9DS1DgPNjJbEeUyvjZ1fT5kXZocahfpT0wPRR7EhXQdCbib5flig60ZkFHGHd8TzNK4JCh0i0psJBOx13dYKI4DdzFGmQK6jQSCsnX0cvSSlZoPOVRQ4L+3mygVreGm5W1nUEa9WcKRe76Nw3c/hkFuAh0204CWarzWNjbXLuPkiT/oXk6UWK1oy++e5TeCDmldKT3KFzA9vWNYciTYJitHplzT7lJTaCQ5OlSSZVuwk/w+xo7xKoQTGVthahhVmmwYwN3NW6mRkKxMmnrH+MnnZW0nhzuFdZqfjRS5iXEXsxP+72Q8NbTHA7zcNJzsvnjfqPMtWspBO8j+oAoMpnH/0WdRnjsI5Kp29JB0h4d0C6tLp/DpR2+gkt9AftAU425NQkHHdI9WawT6kiklmQDBSrIaDBAaB8UoMUy66+EhEw3hZrXFWiU3hFGCPKryWBvqgR+SenGcvYBh8poeNrdRVpCAe6oE+N6ZxdQgFA3RscRCf6e+lWSP6uMgNXKlfo40e8Dgq4dWv4r5A9/WhFTdF3mxZ5HVAdRDu3EF77/7jyhkG6hIR5/2Eu+TdNkhuwpG0VWUcS20GPGhpaNlHuwJ0Rrrcz1zOrIP7DioI+bYKYVe+5YnxAE33m+jJCIlUyH3MpIgN2gdM28544UGw1Fa0PYEX5+ZrAgYjMpSVdpbT0zW4C41bpvFsxTATCiBe65Qxmazg2x+G44efVG/Zwolsc5uMu0AnQ2cOfUOGo3Pkc02QNmx5kfw2RFAsnFYHyy0tBkUSxymFglLslEl19dqqAGeTYOcImvJjp2iAgwTuAfJ4n6MLwL3IXuuBjk3jrISpOZVJYFpum7a9yQEouIWa5f3iNcSk6ZjZgP15XwdXQNBV5JBBnD3meN/V9Uul0OtkcHE1AEcuusJlCf3oNN3RUqVw14dGKzj4pm3cenCRygXGP89zVOgWD7dBTsOSTbm2MSeCQJ3xxQ/jyBh6EBjMG/rxeQNO2Q5I9HlBo2fHyUbJnIMUDhnoj7UcBtgbrW9HUrwkgbeZ1FK9qXcSc2vlEIxARV7b9kT+2PColdJiM7inOak+BdjTltzBnq5PHbsvB/3PPKf0W9NIkurZZ5fOeq2N9Gpr+Dkp79Fff04yvk2SqDDzwDtQUvzQpxQ8nstEXXM5z0yuaXEWQmXSRtXwYg3kvtP9Eglwkgse1qYOjeGxJufh385HoyDzgDvgaPi3yKpH2dzNU2d1WZVkVmqECWTyImRxafjhT+HpD6JCLTVZg61eh9Lyy0B97PnVnDxMqd+c80wESXzwddinEgkH1emBhqKkvSUchVXx1yhEnDne3ItViYm8djjT+KF5DBD+UxUg/4U4P6ljPafibH/OjwbSdWXfYYvvT5KZeLFbwbu4y/2ZRdwuxnNl/3815Uavsnr3z5wN1hRN3U6CBmol2/cwDtv/QE//7dX8dZbf8TmxnqSSqRGz5Thc7MGk5TcnRIg2/pp/RkcrGIqKkvV+/Yfwve+/xKefeZp3HfvAiYqXTQ3LuGN1/8JkxM8Algq7nh5R6aeuB/Tyxy7bQ0mmVoeNFzMBO58/SivBXC3M4l1nh7wYGvH0LPH8x5WEhJLcrMESNcioZoP4a1BImljE3D3AWO9XJRM+f1iX1gq6xF09jQIqAtOr+TzKAq458jw0hqq10GpLHElGu2sJArT247g6KPPYQAy8EUdQGrmHLSwvnIRn336BxSzDbF0WbIIqbzPgCEglJroWG4jwDN7xCY/yzUIOniveO9sXegERCxFsvpT81CajhcscHzG4cQ7UbYhTSKo5r3wAAwNpGJwz9shiPeVz0LPR2srJqvaO5lsmGUNblgK9wVJFcg2xYh6ykYEpwn6PAKeKhKW9fvw8KFmq4hHHn0O1W0HMchQJ2/NMo+XdnsFS4snVLWo5OvIDeoUIvnAJQvNg11Rw8ZzxLvB9BDYhYZVVYWhQ1FqrpJgchhyko2dDyknOwZ5rjC4bMh7NnToSXrraKj2RF7qbfkzozUZz0NrVeDRzVrxXPjaehKsWCRHEpHaWtr2qHbyEUekgX40J+rQ7k9h256nsHDoUfT7ZNH5evx+Aq42WrXzOP7xKyjk6uhzIrCsOim9YrOwm8BZsVDDaZoBwArMuCaYryZ7wgQgIxHWdYp1p440ueaMNaAG4OEzYFwggHL8sVOHnpfAGCedRgPimM87EyI22DUNrJjUyH2HdpTpXltjT5CSGt4EJLxPqJ/2uHUzovb7TlIsJpYEluwnyBbRG0zh2KM/Qh9TssrTfWQjKFPEfh0nj/8eg/419apk2ZDcppyMjfGRnBrE8IDnc+E9JhCN2QfybJf1ZVNkJyWR7XA3GvOaVrUyAXc+D+uxnbiMWHevt6hIyp8jacHFtAu4p56fkMok4K5kJCUY1OaSCKIDCaequs+H0i3ufzOb3gNbfdDj56PySpeuzXoH2cIOPHTseZQn92lAWIYN52rQpnvMOk5+9AaWFk9jcmKAfpcGC6zU8D0oDXKfh9Yd9f8JbPJ+Dqu2ae1osjA1+4nJ9eTvUeI+BI5JXsHPNg4WY30k2JwY5ORwlhpPHd9MeLmyEDr7WD8hxSGgtRkCr8vOapb+xNAsXms0xGr9p/NIrnGS/JA1Jw+cwdyOu3HfI38HdGdU+eEsETZt9nub6LfW8M4f/hWZ/gVMFDrIdZ3wtlkRL6b+BO58WgVTR67zJpkOxLTTxPYbrAWpN0pWdJ+SLCvkMQHaQ37pOBG9Qj5HIxEP3DMi4EY9VcO+gMS0BZlGl6fQ1GvoXqy3kHYl44rQU8kedyhlc0zs9VhtLOL8xTWcPLOMcxfWcOrUZTHujIVDL3+BdZ+fir/q5Unx9UuAu2RSShgKOHT4Ljz97LN44Ycv4ZFHjkmqF8Thzdj163DlOEK7GWPeCX68k/f5Ogx9q8/wlcD9y948WLOvyhq+CbAef72v++Df5PXv9MZrcdDdhCx1t4PTpz7Dz/7XK/i3V3+GxcWrsv4LPXswnRFYRtcXZq+B3ZM2PE3R8wZz2Y6HC3Vb33rmu/jhS3+Hu+8+jO3b6Me0iV7tIl5/7b+jUiTYbKJARUCMIU8WbwQW4eZAqpQHVLPRUmmX11PSsB27jRgkGyzJri01oob3uOyfxjr1I/COB4EA7rFJ9KIJJIV8JgBOvJc8nNUwF4MfRhMd496J6clXDNz7lMK4K58Ngnm6pdCzWPaLDUxUixp5vNHoo5+dxMG7HsXCYQKmKWRy1TTVj4deG83aIk6e+COyPOh5cPU5QMjgj84gLG9aZAR0mvRxdrZvTS+DnUuF1pb6/hHgxAHN+2HQTdmE10YMZeJni8MuGF4NWUqsqL4vDTQRq5WcacplypvoW27gblmMS9Chew5taARhBeghaDPQ8FAsVjOscadNJNkOOsi1aJHX4z2YQrtbwWNP/AClKt0oJjFgE2fKwTrtDSwvncTZU39EjprY1MzG4Vbk1zusDKSkg82WgiuJAYykxraIwXilaadsREvNjAL0OhTG7MIsoB6TXW3V+4lVZoKVuAayP/LdT6X0cWlXJIpex7bLiYRgKN2QhtbNlN6fZLKZSCb2X44MZp+1j2TBRmcdAp4sWr1JzO9/FrsPHMOg771t22P+Rwud+gUc//QV5DKb6DZ7tukscsx6yuN5TtO+Tge7tc2SKlGjPZwWam291mKqFIy88bmn0jUNLeB8rXF4R/IeFTWRFFvcoRJDrAQ8BuFwDVM/b+A+kjKM5HF2peB6deOl2GvqlFMizwZ0VwNcheCXKhgCLJbLsIkyU5pCobwL9zzwPAa9Mj2L9NlZcxNLN2jh5PE30e9dA/rr8uXr0+2F/0v2gVo2+nIyrKY9Avc07ZXMK9dns0FZBqUhbrrjnhwC5HTPgmggoOM+brdZ9h+TQ6Rek1i/4nylN2dzvF1n/AO8FlcTg3E3cHdyyeoLgXKj2UJdwN0abyY8vD5Nd2VkpAWjKni+b5YXeBiTYvqgIZvS4sQuHH3kORQm9qPfL3uImDTqJH/Wcerj32CZwL3CmQEbmhytZ5Lhekz9ASIn2HiefODTPXEccpWKn0trI/V7ybo2VdyimjwOQBSTEpschFGcCf57r/v4Hjl6JeDOzy1Jm5JBV6vil7/fwN3XbEti7XESXannRhUrzYeIicuMVslXn1IXStooFcxksHDgYSwc+j6Q22EZnrYSnZKaQHcd7/zhFfQ751BEA9mOK6BN/ncxyU5FUjCPNdMeclLpxBMmd89Z0o4zJul/TiKGTHra5xH7w1rUFtWudriCFTK+WFcjWdI4eA/yJO7xKKl3Y6jvv4mZIARMDKUevlQVdoWTcqTUqMoBXzrP8uhnStis53DxShvXl7r45a/ewY2lVTUO67U0zImSXrvs8O/pdsbXGv+cwzkMY4y75Lx9YGp6Bg89cgw/+vFP8N3vPYfJyWmB94h33ieBu/730bjffM3jf/5S4E6N+1aQNvrwtwPcvwrU/6X+7U6Au8vhLgUyOK2tLOHN3/8Or/zrv+Cdt/+Ier2WrLzcdR9AmEHdrKglNiOte7CJ6fekA+dwAgYavsT09CyeeuppvPTyT/DY49/F7GwVOfnsrgHNS3j9tf8P2cEqcpkWSgW5UXv4h2wW7Uad4cLnwUONZn+gpkayGwyyvC4DzXE2fCSFUcYv3aQPPGfso8a0ISOX0PhIDjP2RBNwN+vuxkQHC9t7OQAbhOprOMgj9I5k/AoolScFSDq9mlxRxHrRypI2hZ2BrO/IAlDC0c/k0e6zhFnBt5/7W2TL8+gN6FdONxp6uNMKsQ301lVebzdvICN3FFclpD/nPSRvlwIfXVIIPhU02VxY4L1Lg5gGA9RqNbFRvJ/Dnx8y7jwM7B8czXHGnjHu3Oy4pDRqtKUnrvsRKDWQXphd+7T7K7kpThZrqREtKiG8J3F48Wej6VgHm8rbHuTDBJOHhkCB2D8espQr9KTpb3apyy4C2UkUS2Tovgfkt4uBZ+OzZi0KX/VRWzuPU5/9Du3meWQH69K9F/M8HMlW9lRG1i95Ils3aimUQUZ4CgtMJYcmYjoDbUq8fADxeYg5Hc93Exs1fuA4SXFlgYBIbJzcUegmEz8dZXQ3TUcTccJKQwAW7Lu8stlEJhBIi0DKC8iccznZBYHNd3TQieSJoJ2N0wTqncE09t39HObm71GzpCQO7CXQ2uqg176KDz/+Z4B7WVaT1meH9EyDYFruptOhmka8e525+hFVgmBfQ8bikelMFpxw3EyARMIyHtvjYLZNnB2RQtphGUuSfClukFnuSlJi4G7dsJPHUb9LAFPFQVYvlUAQLJGt9uh3T85NbjFSLPAesZm3ABRnsHP3fdi18IicsnqcIaBmc67pFrKDDs6efg+N2nlk+hsAe1D4uvJw5usaoAticR8PaOtIr3MPPuMvWmly/zQabjblNaqapmZIkxtxQA6lGVq3XTSbbP6NJunwSw3glEA4K4QE7slf23I6MrmWGnk+gJvT45eBexHNdk+TIp1EkL1kNcGWgmQr5Z2u+JSmKtO1KCWOmvAMVtMmsH3nvThw+FGguFMJUCpGqK8CgxounX0HVy5+iEqhgcxgE/02PxcfgytFgpPax3bKMclheVTsFzVKJulOgGE5YKX9q4bJVNFRNShiRABqoVZXsXwuZJN0M+3gVNkYt4vU2Tz0gh/pmQ0wR0mg3bn8OXRGjhku+NlalhJgVCSWhhjybCmhmyng/qPfxfS2Y0Bh1id6sjDmmZLp1nHqxO+xeuMDoLOCgl6zjxY126nHJAgdVUxSYjaMa5K8x8GRGlc5+I3rQ5py7v8ExnWWjkwsTCJFJdJy3nFwF4l43PPAbXH2BmAf/3vfU4ZvTgnmcEdWomIwmYkERgfHaE46t51eAPeYWlpQrwHrYCX0szPo9Lah3qrgX175NT7+5DPU6+te++CAMZ7TrISxB8CzMTzVOU3jvYVURkOzyuzj4PmUwfyu3fjBCy/gp3/7dzh46DAqE55ZMJ4s3grI3ykWvfn17vTnb/f7hcVuSjZuG7iPf9B4wz935nK7H+TP8X13BtyjMXeAzfU1fPjh+/j5q6/KSYbadstozMwxWAVbYO04R007kx+B9wDy6W8SMNYB0x1gamoWxx55DC+88EM88+3nsGN+VwJLPHk2gN51/P6Nf0C7dVEl9qJsrriFyvbpTd7DHO3OpiKOt2fk4GYg486yOJ/diAH1AWTW2PrNke44o+lwbhK05jDs30bBMgJksokaLpBg50bsnoKjGL1R6Z/fHlKZAAcjxi9v4M6P3qM8hQd9DuViBZl+XqCdjBMP/hY9ylFAF5OY33M/Dt3/rABnj6ydnCbsvZ/NEKg2cOnM+/J+NuNORstgj4cS4yelHgwoNLOhJaXYcbkCOCEKP2kyYtLtyo/aNnJqiRIwNHAX8y4vbwMJDdwg8Bl6OTtQu/RbEPswksqE9SOZOns4Bz0z3lysxIGvrZ6EGHhCZ4DUrEyrTfk/2yJLjGV4QvMulfLoMHHMVtHDhMZ9H773SU2h5ch0aXkpYRAIJO7cxKWL7+HK5TeRw4rs4wrSLhfcJ0A3iSR5MRNtxtYAgwAuld2Tq4jXle9DuMbwgLVvr6VXPljtgx4np8vHUVr1sCE2oOkZ0b4vjYqPb4rXYyyMxMcHlhNKJ5h+9kzU6Bqh1UPJQIZ7LAEwsYs9NJrrCbjHqHqCSrrz0EN7Bnc9/AKKE/NaU8y3JDWQcyanEdZw+vRrWFv9HMW8HSb66nPhGinI/7nfc3OlY/fIhi8IBR26rgEMy9gC0vTT1pwGAqsRoBlWuBIYDYZuuOdkAZtAQBACagBMz01JKhus+ecumq2G+wKGPtLRJG+mWd+Xml95E5KIwbFkYC9y+pOL+U9+1eqKYIl9UEKuMo+DRx5DsbgL4PRb9rnQfYf9E+BQuh6uXj6JxavHUcg0WCJDhm5GCaRxX8itQ83Vvo9OfChDaeuzELjzdwN3z5Yw8cJkOl3xGCsclUo181MWkpL8sOYbw9+eLsmZCWkdav0mwCPbUXmd222E7xSVFTbe89qZALdajOXs0eEZ4R4kJrmUoaiElpy+5CPBCoueO8kH8sHA1MwCDh1+GpXp/QAq6A1YsXHcpkqPNaS1pZM49ekbKOa5lxvIJItCzbFOHvuufjlGSnOfyB8+OzlksfqQ5VwJ92hRy62poAkkh82oK4euuDphc2KqJFQxc9RcOX5eaZBeGkIVcpARw+x7J9Z+2MTqXirvkXA/Ga1lg1ETWGGPyu9VXJWLkvXcnW4G2eI2HHvsZRSr9wKc2J1aJjgRleswM+iitnIOp0/8Eu3GZRQydNPhmcHzID3zVFHyNbrKY4lLsg/W/jDwVsxLzerymhnOAYkEw8A9hnHFmR1JT2jogzSL+zYue40kdPTaPqsjRjAec3hYAHeSi+y94DONxEd9OInZ5wWp84Xnj/T5nrCtabWZKQyy27Br4RiQ3YbX33gbb/zm9zh95jMbQnQpqynoy8RBy/NnEuninC3iRyRyThQY04lTuKfntu/Ek089hZ/85Cc4+tAj2L5j3gTEkGTcyrh/GWN9OzhzHFTfzvd/k+/5k4D7VzHuEcS+7KL+lBtzq4Th5vf5Jq9/J8BdB0q3I2bpyuVLeO+dt/HrX72O999/D/XapjaeNtu4jCHpTilHGWcVzLqHv7c/iR0CfFCRbT98+G785Md/ix/+8CUcuuceLVxq4oq0ouw0gFwNH/zhFWysn0R2sII8J8Jpw3v6G4dLMEvO5LoaNU9rOYIt/mJgJXgPpnsUBM3Cl8vl1HhlX1mVj1tJx50Sk/Advxm4O3CMNlSMXd7K9LmxL1iN6GhXAEkuNEOAIo2tp/zpGciDviNWslyqCAh3Wp7UR0a+Tf12poxWr4pnX/pv6NUqyFVo52gQzhkram6h3CbbxpWzH2Hlxnlk+5vIDBrJJtLiPJbdOnJG6KNSpFTChwJ7AOwk4cMyfdqk/0yHs3Shfq5mIn0A8ELIVvEQJ8DWhhxauI3LF6yDtb1haKhHgLbdpsuImamoWkQFhYdQgOO4jwymZsnZCNuk5ssAWJ7GaXptv49CiR74BWRLs2h1SpjffS8WDh4FMlUNu+HP06WCg0nkGEIur3EJH334z8gMbiCPNooEav2SnlOPyVDWjZMCxOnQ93U5QZG9nRpCw1XE+tNwkBntdbOn9lzmN9gr24NCdMrpPVi1INuuUjq9kgvU8ZoFDp1naNuj6rGVbbLFZ8i55LNPVxJRayVkKBfKeGAQE1Cy8Zu1Fd0bsY4qc9OZp4xiYRKD/BzuOfYD9CnV4gHNAUoawpQD85pcqYulxXdw4cL7yGWoC2ZFpI1ykUOcgFKRyQJBOBdDMPGW7bgqk3ocxP7ZpYLAh2DQDC0bVdkkZ9bGieFI786/i76WkMh5OmKSfqRpppLwJeAe+uqQ1tFC0xI7J75RWWHSwPuvuCA5AjO28YPXcZAVCEksOOyMMwrUwOupzrRiLU0uYN9dj6PTKMrWll3QPQ576bRl3UjQxImp58+9i1KuqRiZG3RRkITJ9qC6T6mMz/Wixm5kBNwFJsuWzhC4OyaZ6RVoH7OiGwFDVwdcBRn1XETVYwieBBZDgmfbwXRR7j8QqHSPji0hDRr5PmRkOY2ZjCvnVHCGAC0h9e8p/hAse9CfJRJxfeorytCOj7u0gu0778bdD34fGEyh1yO4yqlhMvUY66rajav44L1Xkc9eRynXQl7zMjro9AigfEaJlJDlK/ea7SmjEZRnS6NRE5isTLhPgxU+Ngrzevl5lSSVLPlTX0aH6zRkHJZq2pPeZ4+kdNajaG/T8Yd/b+Y42a+mHpkgMfx8GWd5DxiDPdDJzacRB/wZCED5GcLzPKR7fC29HuN3vo+NzS5Klb14/MmfID9xRJrtDIfTiiRn1Scq8pv49J1/Rm3jLHKZdQw43I6ypAGbPA1qtQMSSROVmpC6qZWTpIpsItOQxgSGR3HK1T3D5ZG81TKaNC00GHfdx9SvkmQtcZ8CW8X9HGfbh1Il3j/4ObF3RQmo1gB7Z9ybYqLP3u8x0E2JHi+Hlcgsncyoh9uO7mAWjzz2IgrlnXjvgxN49ee/xO9+/1vUNmpo1pqeys1khmc6gbvuV2rY115KezpO3sRG2/mOh0FWQ5kOHDqEl19+GU89/QyOPfrEVwL3rwPTX4Yvb5dx34p/vu7dbv3v34hx/zof93irb3qBXwe8v+51b+fnb/6e8Zt+c9b0BVAvLRedZJr49JPj+Kd//Af86levY+nGotnBpI3bwrKMlVaHUpu0gcQoJN9vTwcNdhbYvWsvnnzyW/j+91/AE088jam5aSDvchH13ILfuTbWrn2GT4//AhgsIZ+pY0DGq0fdMicn0uaRcgpKMDwxRyAjMRWhYx8/wMfvx1gvsu0d0zAbyUPYtKUAXdc9YRDmwddJY+jDY1dlu1Qu37oUoxQ6yoCHgZuBNMkX7Jri6Wo8o1gOk2tFNot6ndNhBygVnWTwAMoSAPazqLdy2LX3KA4cfgLIzAm0N7t9lEqW+tDDneAol+uiW1/Gmc/eR6t+HflMC+UC/fmp27VrAxMBgx8CRAdyNzJR05gm/iXdtpo6yRbqfpFtdbAR65SaUw3Yye7YNSHuuXXAfi9Zd9Fpoc2Dzo2CtvwyIxdMtJMYBsSRQ4LufWLqdZhKA8yz1sNlQIkQTfHpgU5mq0MgmSbikg3M8R4W0BlUUanuwZ6FBzA7f1CTf+0k0dHQm+xgQs2mBGH9zg2c+OTnqG+cRzHXRSmfRyk3gWatLmsvrkFKbXlPDTLdLKVBMbze5P7A67TkIw5us+9m8jxrQJA4+bPHFNcA7gTtoisF+qM9yj8TLiUhxTA5OmqWCwCm5CGxl3w+BmVMViREQwYEKSX5DpM1F2DtccovKwt9dJJnMyfVEuRPT89jfu89KM4dQD9bQV7PxKPNuUeJxYWYBldx9cpx3Fg8j36XTlFtST30jkVK3ygF831TwiDpW8xPiIEr/Ei8Xz7MTTY7tliCNzzzxhoFY0qnD/wAfma7UklDErmQ2nCdxjMcSee8tkZVRF2s9rLfk2BLTFlqqLZzjudUaB0nzbaUNKpIENilfVKYxu79R5Ev7kAGVdDdcZDtaGCSoQtL7ECzsYRrV49j+fpZ5AesQvaQ433jCmS4lb3qqOk5WEWua65NJQxpWq8GT6nx0/avTLYomQmWmLHIIDSv+Md4yr3Ixlb+7mTEjaWxJ32tJmeG7K+SLZdhCOnMvBp8K9mRjyCtQRkbeMcIYtncGFN7LeMpFpho8WcIstv2PU/WsBxIh8Ju3Hf/dzA9c0QSOFL1rIixGsVfJPD5iDjP4uqVD7GydFzywQqb8ilR7NQ9cZnDknLcA2Q3qa33PgrnDsW6lMBFz4LY2GRzGc3VwTQTDDJRqlQsU+Ln59lC4G7ZWfi5eyZAJJPBEsfrDROopLkO5j5eQy0Vamr3+aIqQ+p94O+UTTnhpdsowQAAIABJREFUcXUy+oT0nLI8PxrooYy9C8ew78ATQG6PrFoZ1wzDbUBQlISojpUr7+H0qd9hc+McynmghIrObstJbPUoZygOWUprstHkYDknMcHAM16x4sZkddQI7QqFJ2W72mPr3+RWlaQqMVCRb8dqVoD+WFvBzvteUSIa7H+QRY6PYqpVbTeZxOcgcwG6RqmHgcO7fL44+faej/vco5yw2AVyHIQ4j90LD+Pw/c9gc7OHzVoTv/r1b/H6L3+NTz75FGvLq8hRZsXBX5SucvyaCAwGdb7/1l/x55A9RTLOOLJjxw48/PDD+Pv/97/iiaefSRUi72GfNeMOeaPXvRkgx798FX68FdS+U2L4mwDzm9/3Zpz8tZNTx1/gTi74m+Ued/5Ttypn3CpbiozzZqCpUm+ng8VrV/Hmm2+qKfWD99/F5uaGArrLpMnVZeyHDcqNJ/R7QvbKTlM5PhYdg0W1OoXHH3tSTPvDDx/D7j17USgXVRrWGONBieMCkc3y5+tYvfIRjn/0K/S6Sz6oGHgomaGWVk1XtMHjmOKtwD2aTeKaBA6Tts8bfMsTFcjir3BPaXda0srzM1N3zUAynJiY/FsDuIdriDd0kjSkexXv6d8NasaBu9lCTwH0+/VRLNHhwzpbbtAm9W2VCfTpPpOtIJOfxcL+h7F99/0Y9EtqHmI85fe2ZRuZQ16HJROdOlavn8elc8fRa6+ikKXO3eVNPpdWK7lsmKofuZ/YFHfILmaTdzUbSXk4S+qS3EX4uQnwDBQ81dCDakZBxM4bI9cV+jQTuPM1uL7k/DJmU8ggGYekh9uEU4f9ei2DHGm5bStGjxzew45YYoEoUUZZdFpdFEsTaHczqDeB6vQCDhx6BFOzBO15ZMXEk8VmVSKDUr5qnKZlX8PKjeO48Pn7qG9cw9REEeV8GU3q/imdKebQpI96KuXroFfVgZMYQ3Oq1WHgmBISW8hZOxlrQiBUw5WseU+y1CRvSu4IujdJnZ2kEnEvhixSApSx/gOkRxVFUs0x60TeVHtFc18xQaAPeAnFYk5rq97cTNpOrhOy6RMoFmexffs+zM0fAoqzaA1yOmTFmlIGI7/MZJiTXZdT1I3Fi9hYu4ZBdx0FTgTtU9bWRJaTOmX3Zj1xVOakHR6bhOh95HvpmGemcnRIj6JRVC6iWjGuUTZ75sqYEyuCXq/bcOWJJCgGh9lyNtYwp5K6CY9/pwFH0eCbehwM4s3+E8A11TQPrUP2o7TanPpbxey2BczNE3DOKBmKgOrSvXsYuu0eSqUBmo1LWLz6GTZXLyHDuQJoJlaSrji2tFNSl4gYXRPdbcjGJimN7tCwauABW3SoCZKDzDFJCl4/ExJ+UeOuypcmYCZbx0SW6P7K3tL9R8G4h0+bDQSSNCI1vBtcOammQj2vicTcG7ROdMLN12T/A5MDJTF0+kh6d1awCNzVR4RJFCfvwj33PYtSeSfl/3LeEhmTzaLV6aJUKEiqUC6z52IRn599C5trVzFRLIrkyGZZ3aDziyfianJ1er6S/CUgHOAwtPj+7ARIzhpHoNEJZTwPJkrDychtTnd28hPn9nisjL8PcG2WOZ0tqQLq9W5gZkmjK1U+E0dDmkbuS66ISOYhr1yz8iQMGnRiQwZ79t+L/fuPoVBZwKA3o4oFSWRVsZhcSfvJddFEr3UJn534LS5d+hDTlSyyjK9JMkZbWvZV5AqWm8WcCq5/nqFxFob8gxU37hNXe10pD+BuUoNSUSeoIbXkNQU5JwY/SXnj+fh+JTY/xYdxEm8LqOU5VqCJBS1cOTjO3v7tpi2EeVYSbDNxlKWrdO9JDkqTAjL+1RI2mznMzDyAhx7+PvKVHUC+ouFlnxz/FL/73R/xxq/ekL22HNhy1PTzs7ZQ4AClHqWjYwYFN0FA3geTje5d4O9zc3N44IEH8J///r/guR+8aIeqxM5vxTqWDN8pq34r/PhNcfA4Pr35dW+FXW8XAWsA081oPn54/AN/2ffc7hv9e33f7QD3W30OAfkEHtr1Go4fP45XX/0Zfvfb3+DSxQtiV5zNfhG4m39KCDiN7R3fMGEHJhlBJiuHlz17F/DSSy/jpRdfxp49e1GpTCDDQ9vbEm1OWuQBJAtCvucqPj/1Fk5+9iYmytQXu9TOpLWkklZeco0GfdnDdUZE6WjYSYAXB7kQ7Y2aIaSpTS4QLrm5WSZ0h8z83TCZypkJuLs8bpZweGBGg25KYiL7DdA+CuahBadEJY9Wy6CgWDKzRI23Np/cXwhqSiCzVJ3ejfndd2Hn7ruB7BSaTZbNqJlLLIBGxdsSjFNSi0X+Qx3Ll0/iOg/8jUvo99goQ/aDBxaDzRzaLYLjYCfT4Imxjn1eI5lo+/BuHQXO63STa2ryS3IgyzU8zIQ/FeVM+yKTweGBkMq91KazEqBG3nFmxXpQM/VOBgyY0vsleYh9+UlldtWp70mXZGoplcmiXJ5Et5tBp5dBoTSD+d33YMeeewHMoNfNoE12sWhQmAr9aDcNVColEng1LF48jovnP0a7uYJSfoDpagWZQc+VmQJHrIeuMByEghEeuXFEg9XIypKvbWvOYHDkhKMkL2QyI09z7TgB15HvgPf+eI9F+ncv16F8ZHiQaTqs7eV4H8ONibpOgfkEaOl2wGZe3vsm10qOkwJp1cdpfduxa9cRbN9J0D6NFiev5kti3GM6uSoWxObcI6UNDDprWF1awvWr59GoX0Mx30A+11AFaJChrMPrJdhNJTOScpkY8P5Na2rYzOTDOe6nY5zLEmFDNzwohox7moqYGE+zg+GIkoahSN/sg5Qgn8kFY4r26NCylECT65oyPzaUR29CGtrDkjjlDKkHiLMyuCbzhYqGA7XbA8zN7cDCgbtRKG9Dq11Av1txU3ohRVe5UKSPpMx3E43aFYH31aXzyGXqqJT5TLIo5Klhd6ziOpOl65iDVnAVAeKVJCankg6B+5B04X23JIifla/JNe5m2xiiFNWHqKamScWJrRbLGW+YHKrss295RKw7eqE7jjLxT0A29cRYmklCxtUsEkGM9Y4dWd1HDo9jwnP08R/JCpKMfZ8OKWkCs8A7B/Wp14MgiQlbE/WNS7hy6TQ215fU+5PNsMJJ95/waTd44xd/kX0NmSTXkyul7pMiqPSwOp8F/MU9JTvEZB/pRn8TYGTcea5GjwVfw8MCo0E4pGGjvoO0k4f7OYgpJxA8B1mlCm08gbNlSUMno9TUPuyD4N5KFap2P4eZHYdx4NDDmJzei3aTCc8M8kX3QSW8DroMd1odyTDzlQ56jav4+OM3ce3yp6jm6iiJfPM1q6E3TTIPoqzVZi9AVIasiQ/3KFYtaKogy9bkdMSE0RX0rVN3TTi48iEiQgST19X4WR9Yy6A32fiO9VcM8YAmxlIWWBDpwLOOz52DynrdpljxTruGYpGxCaoacBaKqnSsEGXLaGICU7NHcOzYj1GcPAB06BYFZIvA0vXrePft9/FvP/s53n7rj1hZvY4eGmLdubk5ubnbHjU33wojRpIThCM/KdfM3r178dLLP8IPXvoRds7vxszMzDBh2Srz3cJUfuEtbgc/3vxD41j4ThQh3wS435pwptroa1xlYkH8ewHvP/V1b/fG37JMIv/nDtZXV/Hmm7+Xk8zHH3+EjfU1N+sNu+RGjLoAwRhwZ6bPbmyXpVIDW7KmYobI0uu+ffvwzLPfxk9/+lMcPfqQMvGQTjBLz2U9et0+5Ix+/H91AOt45+1X0Wktot1cxKBfQzlPVpQHnVljahG3SBIScI/NuTXh8uCa8Wca2uDQbTKoqiFmyDp786vUOAywZoXsImKm3WyXN0mwn3o2WyQ11rrGazF4sbeXADWXG6BUZsDyx6fZRrefR6tbQHVqN/buuxfzu48gl58iNy9dncryDIiydxzooJIe2rADEMO+iaufv69SO0ET7dHyOT8XTbgcGBTT31f3LLGaw+CX3HDsXGEbOzsuMMjTq5OHDukZ/5vdwUegXXrO5LTAA82HGnWOrDgQuLYUKD14aXQw8l5u7Tew5MZ/F7rGGO7RlS7YQ6XI9pSRz7H3gWViaoA5JbaKHTv3YWpmDzKFWTHH0fTJT8b7wXtGecAwB5OuuiErtGtXPsHVy5+hvrGIXTtnJdRZX193r0DSQvLzhKtIMLtqjE4OCR457jVirbWtF+2Y4EFO6YQe1rLcKGm9rh+BLQVjXYfT0+jgckVK/+N+ZPIUU26zZlL5mrq/rH50DDSoJyaryUO7UMxbI5zNoFZvSktcLM6gOrkb01ML2LHjIEqTO9XIqqm9rJgxJmiyPYEMWdLA0XQ1aqJT72JjbQnrq+dRr11CNrOq5JLFJuo8I0FTMhjWcMNJptFQZoDjxMaoXg2ToZdNbzruYR/x0c3SMQgplb5V0qcrkZueWXGI9W0QZlcVVpUI1tgjw72twUQckiQHHU5wpi7bV2attIGJAIrYzpz2K7+4DsvlKczO7cTk7C70+mRNJ4FBGb22wSX3C20KgxuhBX0u30Q2V8fa8nlcXzwjxyiC3kKuovvtqde+H5RADb2jh3a4bpjX8DU174ffPKVxicxIzDHXMA//AKhRsbAsJLy2vVQ7bTYbMx5Y466kK2EFxiOC8gDuBGnaw5TupJkLlOq4eGTmXZODKXfjl6qQJdQbnG9RQLE0hXabVYws9uw5hMP3PIZedif6qMhXnYOldBOk3+4jV6QU0a5VHDTEZ8XkvrZ6DZcvnsXmxiJKRbKfNVXDKFXkZ05tJU40NE3a0j6upQBFbvD0ZGhWDsN1i2vA8yR80ATzzXsXnuqWBbp5lVKaYEnHq0ce8OcGzvgl+Qjft2dmmv0klLi5YmRnLSVYsDQxGtib6pXivmY/CMA/M2EtTWzHkXufRXVmHyyBcw8R1x3DtIsKlBClQ0X6sAZQ6GJz+SLOnHoLS1c/QKXY1jReAf0kEWMs5Hnu5NpSHjlopcrMUE7IczP55cuBTB70KQkdc3obHtwp+ZPEMO3nSO7Hz/xRfPwicI8zWtRlmkEg4M7/1vNjdYnlGyZmfMZ1JV1KeHMlyd3Y5zPITqE8cwi79j6KXQtPoN8sCLCzqJLNd1CrreH61eti3H//+zdx+vQprK0v6Zzqpt4Zzk0Ye8RfgIPcL6xEMiYGocC/q1arePqZb+Pv/v6/4d77HsCuXbvS0TGq5twOtrxd/Dj+Wv+RwP3LPsNtS2X+Uoz7nWQ0Q7CVGJTxbOVm1l1/HvTRatZw8fx5/OK11/Dzn/8bLpz/3CxWGtYSmfSWhzXqo9BhSDeA0H6FzMNepRxrXsBDDz+kLujnn38eU9NTCkaFIqUMQ9SpwNFrcdExEEG6wwK93DPrmgJ68fyHyKCGco7l1LqAU3WiimbTUpuQxDi4GQTaozhGnYdMZqQmu9UzdRPeVtZ+BIrGmJA0YMNYa/QeEYSH2eVN0o5odtKGIcSlh25qvCGg4qHXaFIGlEO2MIUd84exe+8RzGxncC0JhCoAMsIxoSBqdOTS14CyhS4HU7FRkPeZ0xdvYHXlFM6dfR9ra5dRKaVmvG5fTikE7T74zdhF8CX7wJK1lkoCRbp+Do+ill1DZHwtls8YxGstjJXuw6ostNzW5HJiJyuwTfnUs1TKX9FXYOCUJhSGK0dq2FKNRiXSjBp51bCJrioDGWns2R8whWymgmy2gunp7ZienUWhMIFMbgLgF1gqt+dwltY6HH5F9k/2eGSPw96xh0y+g35nCbWNK7hy8YS02uy7UNNb265Kni7L++eJme4NsXwhkqEAnPbUTxrQXFaSL+mk456NTQaM4WEGRbZ/88S+hPGHYHQr8z5KEMwOWkvvBrp4TT6PTtvMuywmmYdR857K6SyZN9sDtNoZbN+xHwcPPYjq1C70qS1GSUw8D2RWJyhcoPuRSmISdOfhyVTNVGLmrIEuauuUzZzE5sbn6PeayOcqSadveYlDV5SlndRqLw3xS0p+fUyFpmnYJxBVtKGHtF7QP/z/k/cmTHJd55XgeUu+3GsvAFWFqsJGEADBXZRIkaJoirQk22q3Zc90TMT8uJmYccd0TLvd7pYt27JFarO4gDtWYt+qUPuS+8vMlxPnfPdWFSiCoCh5oj0DBQJiAZWV+d59937f+c6y4ybjAQkWYjw4neBaqKCj7OjfZzZV4Z+kbBSLXE+RqBcszpQ0q6RFPwViE+waWrkvhRK/86BnxHmSVDA2PoXh4UkEOYrtmQlgCYuiCnIdhC0b/fQi9FIWz0U1hoGQ+Ca66RZ66Ta2NhZwb/GWnl8WxlYcs27lw+rSPHftidzVMj3RXp2Py7Ezobib0lgLYteXn9nvB1YU+gmsrTfyjY2jbfoV7xalfVBCaKulDRk1RFpFu1Bt5/yin0vtAXUjfO8W2sbmk41jsTSMXpZDrZ6hUp3C0WNPYHz/IWu+o7K5fvA1uO9H3jCcD4tRZ0zr4nQLEjYDze1NLC5cQb1+B1nWUENCPnMhz+vJ92np0XS5UXPsQCldFYrzSUsR9a2NHO0+Hc3N512QctRqtk2s6ibXniPPNyb6Ed2BXKPgz26/R+5MLd1Z7tevtD/O8jiK8sjFFIY7uiOfmz1rm007+fq0EqTlI6tKTnv43E5NHcT07An0MaYkaVEL/f0P6LTGUbo2frPuYUXKvyfNkXTWyJKRL3/6Jurbd9Bq1kQrKZBiR/ti0qAiWx+7Ews29PZ8mO2mS0/mvqekWt53J0D1fHgXHMeL7sExAwnt+ks07q7R3rPXn7/+WnkNnG+o7PwFAqcnIXhoDl1ssi1BnCYYlkzNOsRodQyao/tWpTKG6sgsZo98HYXqYbS3cyiUcoxZ0D4ahDSJ6KK5tYGPP/wYv/rF2/jlL9/C7dt3kSMlNgZScbvotuRX8OeXqaypCCypcJc2hfS5PE48dhqvvPY9PPvcN3Ds2LEdwHB3YrjbtOzcWzfB3PuTPltjfhYZ/+y7+m1r4c+Cxnv/+2H1ra+9fuM9/GuLUz//Vnz5rz7sgz2sY/rsTbjvvwcZNjdW8dEHH+Af/v7HOPPuO1hfX9tBCLVKdiFqv5sbIKmz0Eaf7Br9aJsFHTcL/j09Rqemp/Hss8/gtddfw4mTJ3S4k8st7njKYJZ1CWOHxufl8JGlIUIiJzqfeYDXEYQdhWd8euF91DYWUCmFsuerbW8in7NRoynnTZBkqOxuKIQ96HtdYTwpwhU/98VMWw3MQ94Xjns7+Z0HwFnQPahd/rzC3TtSeNqOJhLkVsothZsCxWQ8/GJUhycxsX8OM7OPALmKCk0TcJm4i6iorDsGLWStOvr0zs2TfjSkJogMEuqz6MiDiNOLTWytXMHtmxextbGi1ykVEyBjjLqjs+jD2SjSjyNZuPtmY2/xLpEqxZTOG97sxixCnAW07NB0H+xUtUbKxYq7oBZuWP1eC51204Vn2RjQo8w2Vrexrz/sdjd3I+gw+dUkVJncdRiEEUUV5HKjQjInJmcwVB1FVGKh5HrFmP/fXI7CkEFfTFKsaaPWZ0qqFsrUN64s0bowpM1mB83te6hvLaO2tYK0XRftyCzrjKYjizRuyKJX3D/KNZebXb9yNQk83PhvHXXNH0j+uTd6hhf+WVMhT19fkDrEee+O4g8wfo3f7x0uvMuRj27nFaRFq6HEJiE0xJSNRRFhXEK5OoF8YRSj49MoDhnK7vJiNdQJBUWyWGqj21hHlrWRL5aBHHnbfK+kMlHAWXHFVQ3t5j1sbFzXdeQI3kbeCg1V80PROb28ZdfmxPG7B49FhNvdN1cNO9Ct3PTXyhfufkrmm6jd4t3IfqHcOVwasJsesPjaFWuSn275BtS88PW7qUuHVGnpbFbVWDl+NJt6FfAU+QL54hBK5RFUhiZQrTDchm5cJuik0FPvnPoCaVPWNJ5nwR7kR4B+2WJXSQFTviWr3S46zU1sbSxhc/MeqylDH9nkKKnVrp8V8XuSR3XZTMznOdmiQ+40im4V+QTaLEO1SqoZ6YMmrNzRCLhneocmIjcOZ4fqJ0I+eM2Le/lzvdBdz4El9O5yu1We6n9G6+EL5cAlEsZ8lucxNX0c5ZEpICgi60UYuKllXkwVZljYhIfrIiSHmPtmziyD2SwYmh5iIAFqHQsL59Bub6Dd4h5AnQYnyCb05/1gYa4z0PHK9Q41ETZ7UzmcaZpjU1imdufzRaHMjXpTBZb1nbaW1cgLHef+yCJ8NwXanlujy9kUxUTK7pSyKZlQdZ/jwHVqHG0+N3pdUnK6XZCeJUpilKDdpn1thHJlDPsPHML+A7NISsO6hhT0MgtBgxQ/+UATWW8LaVrXtcrr/KkCIdfiHvQ910KvfRcLC5/i7p3rSFs15EJamJLWShcVTjlsTdoiN598m3J5g4M9gMNOGJVx+HcBMecOtmcv0N+5MKZdGOM366q94lS/7v1eImogp2asFVS4M7grlpibWgRRd+JQicQ9aoCUslvG0NB+HDp0AhMHT7jJbRX9Dj8X0GkSfKJotYH21l2J8VeXaXJwC//0k1/hrbc+RK3RQpjjpNYCytzF+dyikO+Z56a337YGx/QCE/sP4NiJ0/jBn/4ZXnzxRTXZe+vF3b3vi+vN/5EL9wc1CV8acf+8yv9hRfWDuoW9l/HLvMYXXfbftnC/77UGGS5dPIefvfFTIe63bt6QfZrnGBoA6xaWf2A9VcaN/LkREbFlAeBFHp3UUPDR8TE88eSTePnll/Hcc89i34FJjeC5WW1tb2Dh9kUs3n6HkhAcnHkc84efQr68H4MB/cotHdUOnz4jN5ClDawsXsOdW+dR276LXMyNdjddzyN21lWbMMOj7naoe+91j5x7/1h7GPjLRvYca5tNlH1t13LKXz+zg7QC/wt/3ZewajQTUWwoJmKTwdFgUkaIslDioaEpVKqTKFXGkK+OAWyEOkRnrBHSRs5qgBSIzipuXvkF1tdvo5n2UR4+gMPHnsHI6GG007zOm0JCVLWHJCECQDu5OlYXF3BvYQn9Xg2DbFle77pm7oDa5YoYr8+nropO4OkI5MVzE2Zh6WwgfeFuiah8z1a48zDhvUjy5OKaaNToMkTcWw5xdyEYOfKoedhZgeERExaHZg9JSoeJwtRQ0YuI1AwVwQVECYuk/aJ0lEoTiD0i5c9AH1xCega5hukKbt74AAv3LmkjHR6dxsGDj2F45DgGGRE9S62zwUrPHGf6DTTqS7Lpa2wtoN9vOmoZVy2nVQy5sRAZPj/e+ky8XhYuSha0hMm+CrJdf2M+GxzBq0DiZMqhQPI+15zJkFxPRwhl3+JFbIZK+UbTN7TetcHWs02idkTb1A5Q9Mt6UOFKFKYOoVSZRLE0gVJ5EoWR/YSmRE/jmo0TUnxYbPYRcmEOWtjauI5bt8+j3ljD2Ph+7D9wCpWhfYjzRQxQEOLMc5dJyGyABp1NtBvGe6eXO91lSI9gUWquCyyc3Mh/d0jmCiZPeWMBamI/01R7GhrvrUvDvI8/bNO0HVqbhA1WZBtVxjzJ2TzyGvIeeCcVrjcmkPKXNc82wTPqlxXhlkTD5pSCRCbxJqgOjaJQGkaxPIpAazEv7YVsIYW6cS0oShjbm3dxb/Fj1GrLGB0dx4GpIxgaOwxQiM4als8bUT/+BylYcRf1Le7Zm6jXttBq1tU08vUkVI/ZZLT3iFZNK2CfzahD3F937O6ciJ8fzISBpHIY4s4pkrcytELbajifhqpr6CPdPV7vw4bc5EmNq+NXK5uDdqqDltF6MhasBAnYHFG0TyAjRqU6qr1waGwfStVxQNeQIEbO+YdT2NhCMV8Aeg1srlzBwsIVbG6uiAt/cPY0pmaOIogLEt4S7aQdV69DoCMGwho620tYXbmHjfUldDrbiIIu8jkWTLwOnBjxmXZFv9eV+P0rI22KQAcL1EhrJ3GUlNRZDXuAy3u4Wwgb98iu3runu7FA8+J+n7zsJ8ZWS5huRR7/PJOIxPLclV7BplV+XWa0tUSMZquPsbFpTEzO6Vkm5Y17pKhYCJCKBpboILJHpYblpQu4dfsDbFOQXx7CwZlHMbXvNMCsgT7/LTeBLhDz/xD1bqO+vYr1lbvYXLmDVn1VeyTdzCy1m9MUe+7YKPucAbVHtF3UBNedp2pujIxr+jLv4+8RdkORPbddkyIXWLdTkO8Rp3oAz4s0PR1J/5b1hR5pSzUNQ4JArDTsbOP0lgLeIMqjUBrByChpgodRGZqSzkydf0ztAq1VC+h3+xL1I2qjsXEZZ8/+EivL1xGTFooRXL2yirffvogbN++i3t6yyAC3n+82aPdXE/z8SkHuG42T57EXItNt7sjxU/gP/8v/itdffx2VChssE+z77/Ov9qDi3F+zvT/13wTi/v91jvvewv43qDODPn72xj/hJ//w9/j1r/8FjXrdHv49FpDevWFv52OJavZwqZgh3aNnwRgUDZm9YU68qx/+8Id45dsvYX5uyhCRuI9GbR3Xr1/D7ZufIB8vo5CEaLeLmJ19HI+cfF5pgjzcOJ4jaiVQhuNO7hghk/Tq6HeI1G9gdeU2mrVNNBpNszfLyDklipdqw1Dhr9AH55OtAshTOSwcwqz6bGOxosaPy4y+IVvG+1xCLAmVr0vURJuqiqpddESHubOJ06hb/rXs2ItWBCk5cYDy6DD2T89jpDolS7ggdkgIlebyaO6ZtZmI7PRLJ/xEUKkh6svG6lnkcrQlzKE3yGPywHEcmD6JIBgTaudMfoTYZb0mQhZHdAtiuFO3hl56F532mnQNtdo2Ws2Go0pxBE5aUkNcdHIAhVQ5fYMObopG5fnNCYrRX8yVwdB2K9xdMm8uliA5F5N3LqzTHAX6HRXu3Pz4ZfMdplDIhy250K/QPKDNf9hQYosqz6FaHcXY5D5UhsYRJOQL056LBzwDhZyAmH7l8t21Ys0qvQY2713AwsJ51BqLQr67vQTj40dx+PDXUR5DG/scAAAgAElEQVSaFvVoIOcRs6vT8cIiigdXvwZ0N9FuraPe2FJKXqO5JfSO1bBChwJ681tBysJd55C41KQShLL0ZOG+y4O3IsnTEnb83Z33Nz+zqDyGXytYy0/Tdw8lQ2ninTRXJvPSPYNUBCdqoy0h0bhOD7mkhKHqGEZHD6BcHkeQI52N146TCSuSNG7nIUdwjlOZrAOFWw66qC/dwMrqVbQ6a2i2NmVRODp2FDOzj6JUHRNaygmG1w7oKQlY8HMy0QS6DbRbDbQ7/LOOZmsb3W5dRTnpCnyGhSI7C0grZjwK6kfofC9O3LsTpOUK1T0BODuaANk8+sLdEl2NJsPG0XjHRmfwAUQ+4dDRbrRvsPkqoNuzIqlQZOM9jqGhUeQKRTXddjqz2ObrRYhJ15Jjh/0OSf3rNVDbXMcaG8HGbQwGTbt/cQUzs4+hTD1BmEeflrncP9zkSGhmzKyNtjovUpbSdhP1+iaazS2knabRr2SBSS0RUzJd0ytaizWVhgR7JykL3DMbSBZ11nyaKNISZ61od+tv5/uMv8wzwAcw+fvk75Vfn/xO7ccU/A1a4t33eiw+KyhVJjAyQrHdPiRF2gXbdIzTRjZFvHh005JSJmKAHJvctp5LFo1Li5fQbq6h32+JmsSAtenZ4xjbPwvwvRF1J1VuUMRAXpq0duWfBERSdDvbaNbX0WyuI+3UtR5FcemyWCZNxHHlHf2HVBqjr5DyZDkWRsuxqZCnmhrowLVMbcTuBJGUDAlhOTFl6JObcFpxypRm0jR8+JnlPfhzRQU7izpmfvSIDJtrULFcxfDwBMrlMVTGD0gwKdciPodaP7HRBDWhbGqahB5FogQg1nDt2hksLZ3D0FAOm5tbCMMqjh1+AdPzTwMZp5ExQMSYNBKh1dS4ZBh0Wwg47ejWsb15D9sbi9jeWmKCgaYZ3V7LObXw85oOgICf6S28laFLLeX1JWjiwR+fX6E8BRdCZRuJzl/TYewGOak+8VoOJ2w3xH3XcUZQRSJvGgwGDO5i4V5EnC+jUCqjWBrCxL6Duo5BvopBl4YYtPfk9MFZwgYpopjIBzkyDEhp6Fw48+5PZAhBET61UP1uAasrKc6dW8CnV+5iZX1T9srKDXAgoOwp76vbfT6FuUNRM8BzUvkOIXMMBpiZP4o/+cGf4qWXvoXJyUk5zkh7tof29kXA4sOA38/73vtqQa+afcAP2fv6n8f++G2A673f/1sh7l+IrH7BG/8q3+cv/MP4RJ628nnjor3fq8Q8hxyrsOr1hNK88ZMf40f//W9w48Z11Go18cW8opvFqueEffYzmE6OBVoL+aSEbq+AwSCPMJfT4tq3fxxfe+Zp/OFrr+KFbzyNQpneaatYW7mGS5c+QrvVQqlEjtsG0rSJbFBElpVQKk3jxKkXMDT1KAatAEHOcfhiImLsfvkw08KMBwpFNn1knYYKyH67gSjso91YwdmPfoX69iLKRRbMnApwc7DkT0qsPNOFrgG+eNeDvGOjZhxEuetI8OiV7obumUCSV8VQTH52Q9ycR7QrrMhfVswCvdh73GRHMDF5GJMH5jEysR8D+sQ6+gEDpgIWStr4DSlX2GnQo/mUOHPImujUlrB49xqWl2+jXIyUCqqkxC6HzAnK1X2YnCRadxBZj+gj+Y3GKbRftsFxQ5UIWDHerjFAH9sbq8i6Hdy5eR6b65cRD1IUcxUV70pnJBoa9pBReBYX5BCzM9b1Y/Yd1INhJqQx5XUNfJiEhMxyADG/amoa5HEckpJQUJPDw9BSHhn7nBcFq9liMVFBuUpEeAzj+2dUDJmXLg8fHnQUyxXUtLB5iCIeqkR/zIFIdJb6Bra3FrC1dVOIZbtTNxoBuH5DVIemMDd/AuXR/eIb68Bj0NCA/puOm8vbxMaNHvI5G60PBkwCBRqbnA7dxtbGDfTSVRTzvHcsnkpCuBMKkeMIjRYRUeMm23oiIm9UJSuYLDxMwl+N0G0dW+NCBJnXzISVdk3NF1pBTgwVifJIux0khRCNdgNJsaAikAfV0Og0ypX9GBmbdg1lEYMsVgGgwCo3klfzRQFrtyPdhOiu/aYQ89V7V9Hr1tDVoU+7u7ZQtCAsa9oxffAIRsdnEORGZX2WDXjoeD4tr2PqUC/vt86nkw1fS1SwrfU13Lt7XfqWXtrQc0gRHm0/jY7kUEgdyNZQSz/hmhZvw+qTFj13W8UnufwsGLybz07B7wsvCuCJCFuQED+bqCjiQPeQFIYVujI2cVjXMJer6PlTA8tOTJx1m5CZ8JVgBIso3jc2xm3Utm6hWV/VtSVazqRaTl0spZgi9AQHpg9jdJwoXwlw+oKBgoYyudCIFiKAwzWmKiK66HUaGPSscG82NrC8fA0DbCAKaZNYUBFIBE+OHhKH092KabwWOsPPqAms4yLbtfUOKFYs9VIi/NQyOW967ssGJRoXnOp7UTxsTfOzE6Xneufft7tdJIUhFMv7MXXwOPJVJsiWjH0mBN4h+Z4G7CZ4/YBFMLVO2+i3iPYuY2PtnppoNspGY6FLWA5xMoTxyXlMHzwG5EdEgev1EyfWpLMMNS32XLM30J5OESbPFqalDkK0611srN/G2ton6PfXUaRVZqthQl9pVpy2QWeBPx/ILafNpVmfisrEwp1r1wWWcZrKgt3AD05qmDlhQnxSNdg4+kZJyHToAu6EDJtVYSeNUSwdQlIaw8T0JJJiRSYGRNWJ0xAxlr+jjdAFfFCw2241UShkGLS3dbY26qu4e+cCGvV7yCVsqikKDtBo0LZzDNPTJzA9cxIhLQ8ZVMfnLQ6R9jMkYVE/S0cJL2W3iTA/wKBb1zXtSah5E4t3PpXLVCHpot3iz6X4lQ2P6bvkwMSXcJaSpjmzSaulavO5cZkOLghJxZ+3yt2DtvvX3qFeKnnXqFKiCaqeIBhYQLNdQHXkEKbnn0ChMobhcQPQsm6CkFMeISwK6tA+S+ctnaRdAoSkUdaRdTawvHAFC7cvo1VfR5Lro5NuiS7YzfpYWt7Gzds1XLi0hCuX1zEI6DLlVMDuZNaPcE2frSOzKHXo4I6mR2d4EAgoePKpZ/DKK3+AF174Jib3HzBTAoni76/aPL3ZN917XnRHC7iXZvllatAvU3h/UQ37sO9/IFXmYYj7wwrnr1qU++972FjiYa/vs/oexPNigW6HnRVrfuPd2NjAtSuX8JO//xF++fM3sLZGlIIKZq8Ed6I7t1F/7vsgIttrCLHr9cvo92MVc/lCjCeePInXXn0Zzz75OB45Nofa2g1cu/Ietjdv6qBn+AAL0nzewjVok9ZJQ3Q6CcqVGRw58gymDj9u/G5y5kmV0ANdQEsFrRVqRDV10BFxbhM9IByziRuXfo3FO+cUthGHpsI3QQwtFiM9hzpIlTjnx8U2nrOGxQ4uct18w6NiwKn9DVXhNSV1gzAkEUpujsZ3tqfGeGz0tmVDE8WjGJ88jYnJR1EoTyDMl5ES9WJhRgs5CmPoYMAESooEFa7BQpT3IkV99bY2vs2NOyrgSc/NF8jnNgEUueUMS+KIOF8YUWExNX3MCk4w8ZNjVksF9BZlQjFlxGBOB4zz7qZNoamtrVv4+IO/RZg1kEdBIz+KGAchkT4fhMKCwXYIJZZaJeWaGSvOWRgpSZT33PE2bROhWwnvI5Nc2zqkjFbDw9quhfn89lVIEtXkgTs+MY/hkYNyRejLFpRIpE1SWBdxPRCJl6ONotObCEkTGqRobW5j7d5d1LeWzB4TNYXAiEpF2siAIVgdvWZ1aBwHDx5DdXgfUBwDekROWXCX9INUl/kaj8gpjPIhXx3+27SG1aXzWFu+iEF/VfcyCspIuxmSYiw7T/5/a6L2Fu7mDiGPdRdmxX9DCpJRjJw4mQeYDH2M5iGBq7e1VB/Gg4q6iS5I9+0OesiXK4hyQ6gOzWJ4dA750gSCsIK+EE+zZxW1WAJxFg3mZcy1aThnD53tVayu0pd9Ed10XTxOeW4zOGXACHvatfETxSgUhjE2MaMxc648Lh0LUfysT8qPTRskeFRdYeIr+xwsyths9bCxdBP17dtqsKTBIO+YxZmaHcs8sErRU0Hspuw4RjkhuURsLgBIEyyihXFiwWIuLMsLD7WWXB4FD3g2C20i2LoGhkiTcjB/9BuIkknkklGEUWkPembBZrznfJZtTKZIXu0RaWsbjfoyGlu3NPny3GfP7Za9YBAj7Q7kplKpjmN4eD/y5Miz0ee2IKqE2bmyOd5hu4H7hwkrY9FKMqStTU2W0i73jgZynP6Bz5hxpncdnDzvfjdPwdBLcQt2rqmvCvTJZDm4K8xVc+6us4lXuaYczU3Fq8/Z5JRiAvunHkGxOoWovA+9Xk4WoVzpyhEhpciwBpuSUTRJihunt9jGrcvvSvfUqG8KzS7IBpfnEievRv/iVCRKhlEZnsLk/qMYmjAXFe/UIU1Wj5MWK3Zo+cdciIRUGo2XOaEMkbZXsLz8a2xvXVN6bbdtTY12OTnSOFebnWmrNXgsOr0WRi476t2oSZARqopxL9gX5YjTHlI1uR+KMuY44pzrspkhzY+aKG2zAwyNzGJ65gWEXINlJvISlWcTzlc3LIkNmjzxCbj0U4X6cT9EVsPGwjWsriyg2VhDq7mOfNJHsUhL3RS1Rk2TJBaxvUEBQ8MHMTN7EqXRGVXoaiwYKMaJmjsHdLs0FSE1hu+9h5AAQ9BBffka7t29gE6d9sR1c6GSsJp7r51fckhzNpY6RWWYwD2Fr2H2m6p3BBLt8bp3xbs3RjB6ozmVmYNbH5mSam0aIivPmNS/KuLkIA4dex7D+06gy+Y7x7uaQ5DRscgeXZ63Wn8885nm6xyLeBZvLl3CjWsfSQNVyvMOAa1GDUHE4LAW+kGKzXobt+/UcfbsPZz9ZA3tNFG9NHAKcfuspP7sah2Y57BTuKvr0A7t0leZd1DAU08/i1df/Q5efPFbyseRmxXXot8WbUjoWwP3ZTdx3JlY2CTi8wr3z6v9fte69ct+/2frb1/oyw5Sn28HjbS3ufMPPvP1z36Ir9oxPKwg9+/hYY3Dwwp3Fuwq0ryQwz0QqysreP+9d/C3/+2v8dEHZ9BoGM95rxPL541R7n/fPMRY2NqoiUXPIOhhYnIYL7/8HF579SUcmZ/V6Oza5Q+xvnoTBVpH5Vlw5+XOwPeVL3DjopsFHVZy2NhMkS+M48jR05idP464VAFY4HGnUmdPNxOO7AKNTYVI8C5SjBMTYqhha+FjXDj3K2TpGqKQXsU8iE0wRkETi3chSULp7JAS59Px52ysZr64NvIln9OQgb22kH3xct0oUipM4+a6ftypx9nZJ4hy4zhx6jsojh4FUNLGymKKB7vsyET6Tu2k6hK5bGuTb7dqEpRurC26EJsGcnFf9mVsmkwkaoeOIwahm3ETDDA1M6+xc7485izmiAbS+osVLqkP3jXGeNM6VOiXz8Oxv4qPzvyN6CAhOZAS4LHI4i7W0wYrEI1iSQm/iPCavaStXx7q3hOYwShOnOoCQbi9sSiREHBAxJ2iMmsYuVnuTXGlL3YYc5xZwqHDTyBXOmCHCRufkH72kYSOOaI8RFJUyGtRyIkjy+qK6K5tbGNtaQHd9hYK+QyNBi3h/LhV5BMV0/zNA6nbC3D4yElMzz1io2YicxFFTMYLHQwKKnL7bNg4KqUbBlEkIvNhiqx+A5c//Re0GrcRBj3koorZmEqkzdRPF7bkQ868i4LoQCxeLECMhZC5vxhNyHzy2dz54BsbvytN2MXM2zTJ3FGMgswU3jKi3Bjm5p5BeXTWaBwDUgiM7mT2yBnihM8DPcp5/RoKaWOT10ub2NpcwdbWEnppDb3OtihVSv51gW2kynFbHQzoZV4SP7Q6tA/DoweQL45Iw0IYLkyIIJuGQGNivUm/bugfz+Ksj6yxgls3P5DwkAUZKSAs3uwacELlG2pPldlNU7TnljQEc19RA+Q0BFo3ubLRgMR1h1A9iqX5RtjEEoGWgwhDYtrkspojkKZBuSoeefIVo2VlnDiy4PQQCguM1E3KnNMO9xJ6w3dbWKewdP0e4oA0D6ND7OhrlHJLWzwLVyJbIkNOjeTIyD65I7Foisnr1jrn/s7nl5+btD7uQ6R08N2456Bbx51bZ9FsXke/t40wM+tStU6eemRPnnHXNeXhxMr43V5U6g92+9P83u0MdE17YIikCdyt6FQPIgEn9QuWSGmgRxGj44/i4NFnAVq0oiiEXM237FFt0qhmSTRBS0cmDWZt856u3/rCDXTb1Op0JbbPJ7wGpGZwX+D+SJF1EV1Oe1DA0MiUBJrF8oiKxICcaz7PFF6ymXSCWQW5+VROFcDcX9vYWn4bi3c/Abr0fzeKkSG+9On3NobEg0wYIxoNwRiF9xhFyPvZC5CIeR8svddT4CRk5VRQKeSS3e/8LDWnfgpBTUpcwNz8UxiffdHoaGFXpw+1KpoMcjrNxlHnijU9MjNQuFIP9+5eRG2TkwqKczn1aSHJUXfBDIOW7n9S4BlTRNrluVlEpboPE/tmUR0eR0KLVE7F6fCTER3gmTxAlPCcNSoap6mk0vDMQraBm+ffwsbqFcSh7S8yoRB33/82MMNEwA4CE6/Hqh09947XbrTLPY4zmkLa9M5bolrhbinVPgXd11XS+oRDKJQP48mvfR8ozCgroB+QWhkjykrKBxAgqIk3ASCuYXq0DtBv1bFw9woWFy6g0zJuP/pdFKI8KuWSJrlpr40s7CHtR1hb6+PcuSV89OES1je7qFHjICqgC5VzUwTb400070GJ3QRno+3xapBS+tjpJ1S4v/rqa5iem3eFvjvTfqN+9dfUVfNuuu/X8WcLd7PC/gx0/2WKV98muGbgQd/yVevn37lw/y0+w7/OP/UX9TNco99oRFjguLEyL9bNmzfxy1/8DD/9xx/j6pVLSu/0o3Ff7Mv5RZvvAy+7Dm2bDZqNI8+SublJfP0bj+GJ08cRc5TX2ESzvox8rodczIO3pU4xz0ASIkr0281SPeiFYgXNdl/+zjzwS5VR0HGvXB3B1PQhTE6x6C2j26IwsopMKIc5oBn7l1ZVDdRXLuCD9/4RcbCNEC3FW5u/OEeReRXv/OXDxT1Hzg4uF4msMBO3OXM8plh26975SwIvbRqsdm38T07z3sJdbhDabRL0BlU8/uR3URw6hMGgJG9ixZrLQi+1sV1al9XW6uItbG+taUPltel22ujzsJCFHm23GLxivE8DxDiWdWJcspK6HTTbbcNq6OKCxNBPCpUmDmo8TWoOOaR0HNB1seBMoTQUAofxNs6//1/Ra68SrlWTw0+seWjYFyec94+jZF3LPSJez/P0hbtBqpEKTe/hS1ScKKUaIRcFzcNdb5kFrYMQaR0qh0EkSPt5HD/xHJLCPvQHOfRV3NLPONS1IrWYFAsWVuTrb2ysIMta6Ha3hXoN9Dl4tDHMi2FU29qESRfQWpcbkY37WQjRRq0vjm1eHtxlIp+jkxgZGUdMFL5Pmk5B10LUBZdU1+9kSKIUWecuzp99A2nnrigKhdyQvNOJz1uh64KGdqzRWGlbMeCFf37iY8EptmGLqy83GHNFEcaj4o93nEEhbXSZ2OkaW05+eI87PU4ohnHyxLcxNDbL6tA+pxOrmXMiC2aKhjdRr6+hXttAs0F0rIeABUW/gyjqIckF6DR4/WxvMR9xBuUQoVb0ltJCGSRGek6+UEWhOCwaU5IvolwZ1ZpkYYWICCC1MobWxTGb6BSDbgPBYBuXzv8SSdxBv9tFt8NQIKOTBBGFr9Ys+mLSP5vWfBs1g+5Imt441yTpXuTJXBWlQkswHKDVqus3G6ACE2QVv273iIm/nG5JfCgb0Spmjz0DhBT70eWEDkG8Nxz/cx1ztN9Cc2sdjRp5+7SXM8oNm1QWpiyo2BB5xxG6RflGQXH1fA5Yvuq6sNkra0qlqVmcSAgcyw2D4AcXv1HtOJ4XBYRLWnSdFm5d/xCt5g2hrPzRbGTkhOTtMu9L5bQGhc+Ed6DxiJxfjywovIWtP4CFpbPJzBwnXgFFhhISLZXto/Oa72clDI0+hkPHn8dgUBbHmLCmlrW49zUF75GW1WtuYW11EesbyyqGCBBFQYZuowmyFsR4kt6D99s+E4tnTVOivBqfVEUlJ3/GX+YajPOJ7DmHhw44/jfdApyvvyg+XN4BcmEeCFrYWHobC3c+RtjvyI1LmQNe7+WpbgTJnHjXtFO2n7FAV8aBs5NUxgN1NwKVuI9bRoPocgaLCAiQLSHRdxlF2GTWqHMJovwwpmeewP75b2GQ5tHjGRLRda1gbi4sJCOGgrTQ2lxBvUH+fk1nQ4987GxbZwrXAp9jUsN4v0yHTfCCkzdan5JaVAYt4RtNatiKqAyNyuo0n1SQzw3jwP55BOVRgNoPPc+cbDtBN6d+Knw3cfMiC/fL4n9z35eg3zWPfD71m9fQORAJMrLRosAjCc+l0XAFujY5B75pf7SkU3c6m+Wm3JPtPLdz2hpPUsbSXhH54mE8/cK/QzYY05mYhWy6AwTMAUl55vK9tjVtbLVrWFy8g1qNdBhSobY1eaQzGTVkkgLxbNMZwslJBxkBlTCPVjOHGzdq+Pije7hxex33NjbU7NsJ7ml/PjfGJ6rahMDDcv5PFe5RDtMzs3j++RfwR3/0xzj12OMuO8Im3feB7a4xt1bgyxXuX7Ww9hXjw77/yxTFe2vZHUCddpD+Ru59kd/HD/y81/0yb3Tvz/5duh1tATsdz+4GnXY6OHPmDP76v/xnfPLBGayvLdvIT2IOBlwYmvVlfqkXc10vD/PR0RxOnZrF6dOHsH+yIpSTKn3aDkYh0RvjAOdINyCnGxQjcjzKkRL5rjycKODMKfiFqB1HdYwJ39zuYHLyEE6eeA7VoYNAcRyDoCDgmHsabaQVSJRtorZ1BR++94/IhVsIBzbi5mZHig05thQcGq2Do1wTtlhAi9GJ/HXnYesfcvu650bY42OpmeRjWOEuJDCwuHYdHhTX6fPF6PRLOP3kd1EemkcQD5mIRL6sFoVMXuX2yg2srdzGyspt0VUajW354XLzsYkaPXKBhNQECdg4pbARI9+b+HwhC/e24uq3axtICnm5XJC/PejnZUk3M30EI1NHgIhFR0ncY6Kt/F4eggPG0Sd1nDvzV+h1VoGOnyK44BuirzycGUQT8b2467mz5nwKqPm+K8reGMIqjGUNyQN1QAoMLwNpMkQJzZdXKaIuOZPTBCbktlKocH/s8W+iPDyjEXjPWQHGtKPrtxDGLbRqq9ha38DGxpqcO9hM+ZCVJCqgQCccxk6zScra6LTqsrsz8Z394sHr0xp5SCVJWYVvO+UdjzE2PonJffMoDc0i0TokJYXPj1sHotF00dq8jIvn30SIVRXuRNy5XqR9UNS7RXrrQHaUKaEcbmbjm0hrbmwD15rzWhRvPSjhHg8jo7PQH5/8Y1YNCkKRsDtBs0Vv8TJOP/Yahifm+SAayk1XDy1lvnYHtfWbWOVaXONIu6OJCtcFEcI4x/dqgtG0RY6wTQaIXtmat6AtUnuIGrOY7coWhQh8UUUAYVUWAkND+1Cli1KVNolVZH2j6/DjkwPOoi2Imjj7wT+ikOsqXIcNWMDCnfyfkEWZL9r95GRvdoMdi95hioe5RIKiNhQR5aqycVR0PQkSnQZarYb+u1gqyCfdiopAKcMM96J41XiuVUzPPYEwP6aC2bsqUjQJUGi7hqXFq+g0KQLndXLBT3TLiWijGyN1KL6fAvA5N+oeUT7qLThFMstTXk++D8fu0z7GidvwyITsY4tsJKMh3ctu1lO+hrjN3BxVuH+ENL2NOGghky80cVCzKPxscb5jAesAIX+OWJFp+6PpLIxyyP82xHS3kOW6UJiddD7OHtUVWJqc9IooVB7FySde0fvmffBMBjY+wWALg946lu5+inu3r6LV2EQupve+5LMq7EqcPpjFkR4PuXu6BGkWxsUyqWm0lmQlbU0qm0PpIGICAZwWlTA2OovJfXPIkxYiBJ46EHO60Z/cEHp1LN39Ne4tfCLdj6VW+2fSzA1YpKkgjyxIyGvEaF5ghbs9bxRlElXnvmccdmqRuPa91auJiHmgUdPVY/FH8M3x5znZzKiBiCvYN3Uah+a/jUEwZEcRX4XNOMXfQQ1dOmCt3Mbayh102lvad9QcDlKUyxRIct+1kDdfA/ggOU6D9WRkDJDiFIDHPWsF3m/+yevJLIcQ0zNHpCMoDe2TloCe5xkbCBcgFw5SBINNXDn3S6wtX0AUNqxxcc2LrR3bF716Wwnle4p1Tj5I8dqhtLl/T4eY3eLfKCV8PX5d26ZrqjhF8RQ4Y7sTLCgjKR7F0y/+GXrdIUR5Ts7MrY7nis5m2l7euoDLlz5Rjgz3vlI5ryK+XOFZ1kGntaW1XmL90mfqMBPK+cD4ex2j1ytibbWH8+fu4aOzt3B3ZVtzJQEJSob16eD2nO3NXNitx+yU8g5vdGs7efIUfvjDP8cL33wJleqwubfZqGvn11fluPsX+Cq16MNq2YfV2Z/3M7UX/a6F+1f5MF+mIP59/ZsdOz2XAkdUlkjcG2+8gf/jf//fcPXyeY2GPVLIzYaFuxemfvHnM1W0WH6DDpJcFwdnKnjmmWM4eeIgRqoUOnFy1NSi7vVaiJl8mitgkOWQdqzQYY+c5LnAufGlZqlVqOiwV+gBfaVjHow5NFsB+t08RoZm8OzzrwPV/UhJV6AjCfce1S1WuJ/7+KcIszUJ22hdZ9xg+t4SmfLiDTeOV7yy8eU8ouTRQ+PH+6LdUbhFi2GBx22SPzivzT2kQ4Guh5VeEkfmaG9JfK2Ck6dfxdDYEfT1PvJGV8naCKIWNu5dlStCo7aEtL2FUoG8Y27yFCkZjYcFktBFxyekyIgHOg897k4aCzLUxwkFM6QWJiFRGIVNJY1RaV+FeBhHTn0DlWmbI84AACAASURBVJE5IV58DbGoxfjpIMzV8Mm7f4Vee0U6A+K6XijFcoh8dx4qlhxIIZm3mfOBNJaiKq/3yMRMxrF3YtXYnDI0Gs6Iktt4X4C+/keeJTUAFlTT6XGEWcLxU8+hMjyLAVi0GaUmzwtFDuXGdawu39JUx4wKKPJqabzO95cLixY4Rb/hgI1HG62GoaFGgXYaBYfQsInkwc9QKys8Cxa3TneLQR6V0TmMjM2hOrQfkazqjFtoaXg9tDYu49OLv0ASb7mI9aKaKENVeV9t5G6Fu7MxdAmUPDF5f32ewN6mQoUtN3oB7yZANncCT5Whl7IVZ6R8yGkpzKGdxmi3Sjjx6CsYmjhs/HgWFPxe2eb00G2u4M6dc9javItOZ0PFkEf/7V4TweLB1kNPCbzWdNDFhmI8TbW1JgfOESmU6IzrVJkFpEY5RJ66mJHRKYxPHkK5OoMwGnGNHJ8zNv3k4W7iow/+AQlH6xyX81mWI0QijYOV5nt/2Tq0Q8EOdD071Po4j3D9d8J7wXXvddsD8fqFOipl1vzcNcbOLF1XWo2cCaeDaAizh78GxKO6f2x8xVxCilbzHlZXrmNp4SoKOSBRwJmjw1BoP2AzyT3JrE937FjVm9tepOKYh7cE4RQUGnopKlJGezi6RpHPWjKBZ2kS+6ZPqKElFUKUcE6Aen0EWQvXr36AXnoHhThFr01RKes1C9/yabVWoDtwwi845yKzW7TbtRaXmJ98T6K0PoejzLEJ6Ur4ymkWmyULilJz1+ui080jGTqGU49/G2E8omdZTYkmLg30Oku4+Mkv0O+sIeg3xCv3wm3uCdRJka5G8IDnVr5IxyoLzWLBxtRVThv4Pvn5uP7MetCeM+G1AbVVvG/DKJUnUB2ZxNjEQeTL+0SZYJMpxzANsrawcOdtrCyeQzRoGX9calZ+Jjot0cygo4KcdCVOTwwMckm/3A292FDMD16rnrM9ZvFnYWBem2HULmvuyZPX3rSHh5yFOaRREfsOPIbDR0jZqmo/6PKsGASiYWXde7hx9X2sL99QcFwcslGxiTLPYk4vBAqJbmgaMH5eP/VhOrBsGXupUoS5PvhciC6WDZDQdKE7wNZ2S0nfleF92D99DPsPnkCusA9dUsjE5BdcgSBbxyfv/QQbaxeR5Jji7WhqRkjXPmU2pe6ZdJNunaacjCnt2xoH7pucXHkv9J2pD9eliyNVM+B2FBXtnEZw/xJox8/FfWIIucIxPPP8n6KbjSAmPU7mEE0UiNb3t3Dj6q+wsXIVrdoaSvkY3bSFtNtGqULPfkPjeT01KaJuKaOrV07i7ihHoIb6J9YQJbSaEa5cXsG7713Bpetr6PQinc/WULgUY1eH+D3Mnri9+5xh5tbsAEePHMNf/MX/jO+89ocYG58QLVWTHufW85v15J6H24Ftu835V6fG/L7q1oe9jqgyvjj1f+5dAP/ahflvUFo+Q3l56AfYc6M/+2/9IlBB5cRuLITu3buHf/7nf8Z//2//FXduXXOonxVA3AB3vUPN6P9Bv+R5mtEJJUMctjA6HOLE8X145qmjODw3gXIpQkpnA3rd9lvoKZiG4jL2inmUShWNqFudhvk4G/FEqBZjwX1EMg84syFjU8EOn113Gaee+hbGDj2FXjCEcMANlnQ5lsg1rK9cxMXzP0c0WJNAlYc96QRRWFbymfFs+YATlTCBlj8s91o/7rrxuIfdCVvcNiNai6gLWd42ZZeEFnJc6AdSUaSgpUFUxdFHX8To/mPo8ecjQUBOKj97fwOffPhztGt3UMxzDExkkfZZJobzB6WuhcauloDZ13XjIW1bYyxnAuNaCpVyISIsSPg6/D5LLc2hT15n4QCOnnge+fwB5BKiXoa4W6rtJj5++z/r4ES3j9i7S8jDnUgqD3wKP21SY0ihjai9OFAOJ3RccIU7aR10l6FzDL9OxEbJjNzYSMUwTgwCIYVck12XHElaTIy4MIrZw4+hVJ1CLyPtySzecoS/sjquXnoLrfoyivkY1UoRnU4TzVYNaa+lgiuJGQRE1J8agQztRl3+13IqYSGTkcJimzsLmo7iwe1eGhc6J6SXX+sOIjWNQ6MHceDACTnRkFJDm0AenJwydRq3cOHsz1AscCxNeg697GkhyOtL4VrNUhpZ5LIolGOMifKMOmvcTBWi7jATuqSCyTjtFjfPNW3UG3NAtUAeM01hxHbL0QYYqFPF/NzXMbL/OHqDCDEbEddocOpTW7mOu7fPIgzqGgPT5YWvq0AXCSFJd7IngLoSnhxWeDpHG0eZ8geNwEpHKaBWQS2N+LsUo6eIc1UMjx7C5P4TKFWOmkBQ0xY2BSnS1hIunHtDz3Ge64diZxeeRKqU18Tt3b+97ZuhVlawmcDZrqcVLvwcVngJNXYaDi94U7PuObVBoENYBb3jvQfRMA4e/qYsB43GZIU7Q+PWV69ieemK6D0h1zYLWMWm2wQklzd6D/chwwvswM5cwq1RPXbF2ULk5d9thSgLEKYGkzbTaHTR4/4XD+PEqZc0zWMBpkaJovVuB9EgxbXL76HfvYtS0kW3RXF7KKDVF7aGutv0R23znr3fCiEfp26ouv6npsKP+G2f4uci2q8UbSG1LGi5FkNN0rSX8euDBIWRORw98XVkg4qQb7//ZH16/F/A7WtnEPQ3EWVtxBR2upA3M/jYpXJyPyGljpS3WoOhfSHKZU4SDYm3z2j2l7wmbGg0tYpiUQV7vQTtboxcgc3YaUwcOK5zxvYX7qwES2pYWjiDe3fPIqJlp/YL46arDpSTjbtPmpKasN4yQXgG2nNkrjrOoUeTPbaebIiZ+MywMi+uNhcYUgb1Wx2AQ1up1QhCpHEO+6ZPYX7uWwCG9SyI8srTLmqhtnEBly/8C9LmCvLkaVP/I+9+czySY1pMT3cW6/y5PtWa+3RkwVs9vncLmhK0wyIz4vfRxMFRacMYzQ7BlQiloSnsmzmF6dnTQDCqiZsBz+S4r+Ls+z9BY4vPBi1yHe9fa82m3l6AKZDIaS4MTTdAzPjgXEOW+WAceduODC6zZ8nWpacXGiKl13RWm1zfkpUNqircn/zanyALJhDkDBCRPoNcs2wNH7z9V2hs3ZC2ocTkU01CbETNxicLOGlhfgfBNTYrsSZ0vPc8H9NuQ68pr/gsj4W723j/w5t498MFNFoRUorFfLGu981rbEj8fb/c2nC7r4GHCDB7cA5//Mc/wOt/+D0cnJ1DlKPnew+xC6XcLSvt9T6v7vy8wv2ziPjvo17d+3m+MuL+u4pTH1ZY/7/19w+6wDsoqBM/bq6v48yZd1W4v/XrX2Frk+JNu5G+YPcF/MMoM1Ls0yt70EMhaWF2uoxnnziEU48exORYGUnMh41CoY4KJ24AtPVjAU20Xeh+jz66fsOj/Z8zi1Yggvn2GkeNiAkfUBZdJXTawNzRZ3D4qdfRxzBCFOQGwActittYXfxEBVMSbSPIGgjZxbPzD4pC3UnTEV87Ir+OYjpfuPPn7dI+/CG/Yy+3E+Kko1WFu7YLUWW4IRulhNw4iY242cQx2ix6khEhdBMzj4qfzQaCm3Q/5URgHe+/8xP02kuiBBQZVOUaHW1BchChhzHRXwoVrTtXoaAH3XxleQDkXfoo0QwhQUQRKTTi6C8m0kgnmAFa5DvHk3jya99FoXBQIh0iy/R+ZmGLwbrEqSzcGbRjhbsTzWmUzAAV8o1daIbjaxvn0zZQuv2wIjbOuB2UdJdRIqgOYXOB8TQZcdspbKSNnZyyAm1qIXnuYQ6F6j5MzZ5AZXgGmcRs3HxDBBwlpxu4dOEXKCZ0byH/nigIqSENjbDJTS4URrQO2p2a2blxmsHChgEm1COQYpCQgsSism3iO9E/eNjZmJiNT472lvkiWgxASUYxMX4C4xNHEDKCfWCoFQv3du0mPvnwp6iUWXiQI85pR15rmQdOP6spndEcLnISbfsgKzuceP/cgZ9jsWc6AxO/sbG2HAUiOf2eH61aqoDcNXRtO+jSwSEMUK7QRWYU01NPYWTqpHyLyf8NWNySqhR1sL5wCbeuf4ByiWhfzdHMeH0snMTcOiyRkzaRKi6ckMws69gY7hZoPC15aPE5jsXh7iGVYw3XWYBme4CkcADTB5/G8NhJTS26TAyUbV4bzdoCrn76K6BX02SFx6YsFjVmC0zctYfeZoJcRzeR2wqfHbMZ5Vok+i8qikJrnKbF8eTtmbV0TD9a5tSDBz6RePHXY2s2EY1i7ujLGAQjzkbXKBvdzjo2169ha+Ommo1epy5AgbQb7bNsUCNoDXGtUPNgRTzROnPA4h5k9JlMlB3ex3q9Zg5LjJUXcm3PFwXU1Pt0B2UcP/EtdDNydqs7iBxpU0nYx9VPzyBLF1DK99BrMZ01soGfqwclflZxa1Q1CwOysCBXprvgINIsdsPrxGmXz7tdS/mRK/vC0GOfNMv/H1vijdFsojzi6gEcO/kcsqyMMCxJFB7TyrK3gptXz2Bt6QJi1FW4y9RDWRi8pzaJoN7C+CNGydPkg/feTVoKBQYvGVpNahL3RF5LCwexvbOfUYsxKvetThZjZPwQpg8+ibyjwIn6or29iZU772Ph9icIUUcScc+14K0dU4OdBodNHK8dRZ5tORLxT3O6CvVeeH24l/vUVeonfOEuCo6b2u6Wo54KZjzwLu0T4xgTB05gfp7i1BGhu9YZUc+7ibu3fo2FWx9qWkV3NU7XE+4jsdnH8v2zYZBZQUBQguej0WV5zRTixfAtlxDNqVHkaHp8dgqFGJub65p+ZUEOzXSgdTg8fgzHT34TcX5KoVrSx9JsIVvBxbNvolm7jkG3hpzT1txfv/gq3JJirSni+WyNlwGSvG491QW7Lm6mJbCrZNdvL9WE00UBIKLOGbglhB9VFMsn8OTXfwBEk0g5xQkopqX8iTkmW3j3X/4S/XQJMcEQNSAE+9gU8prRqc72WnnRyOXN8kr4HqlRaDQ3XDHOF81hc6OFT84u4t0PVrBVD9FytsDGS3ehfGIv7S3cfWq0NXZ2layJHh+bxLe+9TJee/27EqsOj44b9elB4lT/stpHXHPzW7jK+Lr2qxTev4+aWFSZB6HKvst7UIfyeV//fbypva+xd3Sy9+c9jDvkX8PQJlJazNNoY30NP//Zm/jRj36ES5cuStC3E0n8OW9eB5yziNx5LcfDoisDhWXt9jam9+fw+MkZPP7oDOanxzFSpViLaCUdBjpC/OwhNJ9lhUCo8GvZGN/5+hr1xrjvxknnJkO9ECEWupjIFBL9XoTpQ0/i8BPfRW/Awr2oor+fcoRZx8b6pzj38ZsIsjWhXpFOcy53bo7k3VEYajaEKti8M4KjLAhhdQlkvAd7qTK764VdsRUFjN/mv1dctul8nFNAgJwr8EiVOfboixgePwTERIMscZZ0AG4K7739D0iCOkJaPQqhsPclI0yJC4kO2MhXnE0X8MEDwvtVe4FxIV/QKJmUBboamDsOX8MEXPLgHyToYAxPPPOHKBTmgHDYKDdyo6BYdhvnPvg7dBpLrI/kHEyOqXi3SVXIa6/ftI3diZj9ejV6glnE6RCSAwhHsfanBcyYgMccKEyHYIl4FgFvk2HSF4yDkCsNoRdUMHfkCVRH5tGlwwtFeWw0kKrBuHT+TUQ8VLnEFJ5DoRhpDdZwBCz2e/Q+bugw4viXI2lRyOWBbsWkITN+xG3IjTmPOY5+jpZhdJiJxLs/ePA5DI8dseAiOs6IrNvB9tpVXDz3S1RKbeSiHtJ2hlKpqo2aqGsnrUl4ZggiC34nvhKKZ37O/lmn/sNNeEUBMIYC6UUEkxhHzrG1FfmJkLRIfG0W7vXmGqIkluC736/gyJHnUZ14RNeT9nukJ0VEr/o1LC9ewsLtj8VBLZEV5PQh8m52NnQekeLIWL7kQgUNq+V1ZoG2QwEhBz7HA45IlkvlJPpILn6f7g3UqYxg7tBzqAwdx4A+3kKCibiTO7qMC2ffRJjVUWJTSuRWxZ9kuNI5KJmXQWWOOiUbQU10rKn1DSMXgjW+bq1JV2FiME6CWDiJEu5EhSr4GD+MgZpfQxhNtBfEY5iaexFRblK1owAyidPrWLz9CWqbt5BxYpG1MZDqljuOIdksnIT2snDTIcqm2AShCqRxYlshw9ynutZ8K5DNrU+z0gvRTvsIE/J0D+DQkecRxKMIc7Sm5Lumhoci2DauXDyDXmdRzl5gMa+JHSdL9nl5D+XAw2Afl1xMdJPXQMi1d+Vhke4So43OZinTVpTuhtVp73JUB99MWbq2OXP1kKCfG8ajp78BBEPiSYtG1msiCrdw9qM30di8rueZUwt5B8kEwULBuG9nA1I0OE0kDcIFNJH+4CwaPXAlBFOIvXZ2N5Gy6ye6S1hCEFfQ6oWojs7j2PFvaYIhiiHdlpjnkevi6oVfYHvjOoo5SwW1c4J7PqedRhfU5IXrMTGqBFF4NuedlFkHdLzKNHVJ4sQoeI4nLxTeC09VeNpkgK/HSauaKkfn04QrzqETxSgPzeGxU38oxN1swZgM20VcSHH7yptYXjyHGDQ26GiiQx45aTwEgjjx4fSVz6xoQc5eVdOXHb45p3esHzJN130CLg+5XGKuMaS4CkWS0HwEueIMHn/yDxBEk5bdwClaWkcu3sJHb/0tuu07CPu0JaXFLvU3RKrNZUsFcWiuW52U1q+WFqsi203mvcOKgDGDndU8G03VwUYq4rk+3TkqwMEhzjqbuBLo8DWGID6Mp176Mwz6FfRQMJ/2QV/TcPSX8N67/xfajdvK6y2ySXGhW9wT1XSzcNczwn2EEwyejUYl5TOYduu6TtJuBRG2t5pYXunj/Y83cPX6BtbXNm3SSuDAUeQ40Xaw3J7KjMW72ctKCE6NXhShVCpjfu4QXv/u91S8T03NWCPrAJTfKO3uZ8o8sGx9WGH+Verd+yZ5D2GYPKg23+G4P6go9uODz3uDX/R3X+UDfd73fJnC/UHft/t118H2+1hdvoc333wDf//jH+Pq1Suo17d2FcYPKNw9/92KsV2rNT7kDF+gZ/Cxw1V849mjOHV0CqOVAhI+xHr4OaanuKZlCDc3J2PFCu0i90sR9iqeuU65PXMzIffTkC4Wx0wnkye6ED4WvBFm5p/CoSe/j2wwigBU0bOy7ShyeHPlIj58/5+QC7fF9SMCyxE7NylSbuywEna5h1dmHEQfJuR5sjuFk7OC8+gev86ikx22iho59/DzyGdRRUCaclPKCV2ieOjkY68iKe5HXBq2BkQBOx30O4sq3HNBHQEtueQUYtxabaBU33MkSJcBjQHts3g6hQ+JUXGuEWAkzqIOOsNfd4JkDN2mbViCXjiOJ55+HUnhkNwx5MkuS8EOgriBcx/8WIV7yJEfLddK3iUgRq1OD3/jVfNnaq06/2a9B1c4EaVWySv03Zoxn7SqUakePhOnks9p4+yckNt2m8Jd8yami8cgHsH8kadRHp5FlhnHXeLDAQv3FVw8/waiQU2FOwtijV+16bP5YWFsTh2emuOTIM3fm2vL8Su1Hon+OecXjV99s2TOOPLOl+tDCXNzzwtlUuHO+y06Roq0sYhPL76FONiU0wgbNTYsbH5IuUi7lvhrFChDjHStdI3onuCsaVWoGxpjnQ2RTd5not78mmtGPfrsvMYtwKqNRntTiDvtD4EhPHLsRZTHj6CLkkRuBLdjNgH9GlYXP8XC3U8QB025QFlqKYstirZMq8DJj+hFnCIQ9eLXxBclWktffTvQ+Ll4QIpHS7Qzo+aAtCiuGQtboj1phmHMHX4OpeoxZAEPf1v3Eg+3V3D50i/13kpJoskP7SlJ/8oTjXaJWEKK3TOqNkx0azbUbK5jOWDwT4qIVVzxfTGyXQJhG6ErQ0CpiM7ZR040LrVXfGUTt/JXnB8X4h5Eo7pPBl7RLq6Gu7c+xvbGLQx62zr8RQET19moLjpPHZHXj/S9BdxeHra3bOQ+YQJqUk6M+8zfojEMAiSlYRTKUzh05JvIghEgLpjbScQpD+9rqkC1TvMukqhtUwAJJXhNnOezGna7LmwK9WSr+DAHKb8Piqrj1qOoPW6f5we0r9saNntdRxl0VCuFZDlAhsLFpDqDQ8eeBoIKsi6f8TwG/QaCcBuXPvk5NlY/RTRoIBJtinsKJ1J8zywyicg2hGiqoVZolVl1ajLGQsiDTO69WWipQ0fZvDmbYNoMRwkL90AapKOPUOxZlV0kuets8gu5PhbvnMXC7bOIg4Z8yAtq6lgvc78izYUTQ5somCuPASYKEOqxiDdNlaZPCpmwCY+mGrLA3M0i0FTCWeoSvFBIlteoczHFebT6MfZNncShY98CBhWjbfJzd/sIcm3cu/EL3Fs4h5BUuR4BArM5tsRQ/lyjTer9S4tkfurGzScIYL77PI1EhWTTSz90hRlRs0JAg3s37RGJjhSAaBhJ8SBOP/UqEIwrnyUv5wgW4Zu4eOYf0dy+iSTqoNeuI0cNU49OcuS85zE0NKImmqmx5q9jLkX8OX3lpng6DddZ7ApZy8IgiGPO+lbA08Ch3bKJpoFF5hLFqYykaQG1CWXE+SN49oUfAAkF3pYtYiOrFOjew5l3/xLtxh3kglCFO/VDvA7cqESx0xlD33ruM3RBM4BLEz1SFeV0RiqN7e2NegvrmwN8dHYTFy8tY3FxWfdCE033CUwD4SaL7v2Yu47VTzYtIugJFAolzM7OiSrz/T/6E8wcnHXF/WdNRlzj4gp3n+30+6pXv8zr/DaF+4Ne777C/WE/dC+H0v/bL+KA2+blwxM+/9Uf9v0PLdyFFtlStXt7PyddqIxA1D5ajTquXP4U//D3P8YvfvYzrKwuOTHeZ3hUe96qL9Z9EXtfEc/0tW4HE+N5HDlUxNefOYzDM2PKAWXAh0JxhBJ39cCZk4ZnUNqfer8aV/vijx2pFZzmVsCFbotfjhAOcWcQzsz805h//I+0OSgkQ65Q3EDa2Fz9FB99+Aay3hoiNJFjeqo7bOyUNls9A46sILNkQF+4O7tHV4j66yA0ynkcW5FC2gk3HhPWhHHqNjKz+CpXhlGrt1WcMKjlqae/h0E4iihfsQ1bB0oL/c4CzrBwJ7pEqzFyDV0MuzYttJEFDH6wpDVfSJGXaPZZxtUnxcW7BvS7AxTzFfkUyxNaAjoTOrFwlyNPNIYnnnoducK8JRa6pcCik7aa1y/9Cu3mknzl0/a2Ei1ZPNB/nUVIo1F3lAO/7hyHc48Dzw6i6Kwg7XBh+xYjF5ZUKPDzEX0mKsWbQopKwpGjC81qtLpCtkvVgzh05GkUh+YMkTeNsLjQO4U76mB2ihXuhlamLBaFwNDWjag/KVWkDZGuYHZ8jIxnISJuo6qWvbkGdhjv9QznD2a64QBVHD78EoYmWLgnQp64sQdhF1lnHbdvfoxW4y6CgMmbO+YwKBTzaNYbxmEnwivXEPP05TjdP2s7j6MbewowYBEuXjYferM55YFLz2AKynj9rJi2IiGI7bBqpyxKKzh29BsoVmfQo48501hd80Nqx9rSFYWXUbeCAR0U+J4cdY0uLmp8zKaOlo1mv0dnCSLZFvpE33QWThJgCoXle/SBNOakI+Esla9yhhnC7KGnkS8fke2n6QG7stzrdddx/drbSkSmloGIOxkBLC6anY64zbJGdfxhFkQUnXH6wMNaDZe0FZyGmPsPG3d+Zvad3mrPAAQXte5Q5q50P5ayyQM5TXs6dNmsD43OYGLqcWVK2N7DI9cK9zu3PsbW+k05WuVoUejEdbuAgTWUvFduF9jdh1xgGRtX23esaNJUa4fnzGudyhOeCF2+PIxCacoKuGAEGZshfhb6doOIf4rVpZtYX7mCXEhbVH4GOlKRhmiIqKWaQlSKfMLmK1Awn6dF2QTa6hlz5YkFhvB9cU/R9dux5eM0hc0VEUGbZmjCRjGxK5yyQRn7pp/E5PRJ+eBLaCs3gwYQ13Dtwr9gfflThIOG/Nz1XMjOl5Ne2l7ymjQlnBRJ0Fn1SvjsqCZer8BHR/aXGlnRl57CdA8SkMteQJyU0MlCDI8dxfyRb2MwqCBIQu0dmqZkLdS37+LShXdQiNvIxSlyCR29SCUhwkI0lM0Ck4Zt2kB6lAgNLOxEr+B+YQJ4fp5CQqMGCxji39vfeecec1jjdeNnIn/f0yatYaOd7yiOHPsGxvY9JptkTlgVvsNmPmxg+c6vsXDnLAJOliWA5JpirgONIEgZsqmoGTCYF7CdJ6Q+mX0pn1ECGJou9HjNibrbriQr536q8DlO00i7y1BBrmCIe5jsly6Ngnal0QZbWLh8Bgu3zyFL15GLWogja/ipfeMbyCdFA8O4tkT1I8BnAUysJWwC7fcZesjz6RL+bNNB/qln0esaXM3hMi8M0ea657QqRadXxNjEE3j0sZcQMmeCtsPdTLabopumi3j33f9TTS9dZoq0aXX3y/ZfXjMW7tSemEaAe0ynQ1cZNpS7/H1PS5YWow58cn4Nn5y9hevXF9Dj+uf0kWvIo+6uMLfPa7WKAEpZFPM/7eeSBkiUnWj7D/7dvxfPXWxKd992S7r/nxXuDyLlP6zw/l1HDQ8r3L0f54MKd78hs8rZ2tzA22/9WjaQH77/vjYvLzp6UNOyt3Dnv/FuM6LN0LqxkMPxR/ZjeirDY49O4sBYUXzofFTWAyjLQPLTWbxTBc7CW8gi0QXj1Wl0TMqJCngbJRELM9TC7JQUxCLfcD6QCQZZgtnDz2H2se9LACNNix4iHr5tNOp3cOPah1ha/BT5mBx8jh2Nw0zqDgtgclx7qXE6NWpzaLD3hLaCzrh1ex1nbJMzZIMoEVEgpadydBu2bWxIh5ekiGazq/TDQmkYw6PzOHGS1mejzmvZCdqiBrqdO3j3rR8jRwecXgc5L1yNuGlb4c7N0RIjeYBxIsFinJsEx5+pivaQCBudVCQIowCzILFM3VOf4AAAIABJREFULiZ30YR6u84pBTURjz/1HYQJqTIc8fnJLWk1Ldy98QGWF6+i2+KYs4tCoYdWm2gdx5qGXvGaS6hDEEguJkS2baJhNoaGZEqkSgRYBSqvEJsTCrIiDMJUtCWisTxbKSSVVzX5rIMQtUYHQVTB/qkTmJo5hSBmkI9pIw28pOf3qqwX47CBPPml2lwZpkS0ywp3WZAqLIWuJLQkZHCYOfdorO2Chmzq6hx2nUOH1oUoDI4H7YR3dEI5fORlDE0+Yr7qSt7tyvIv62xja/OOxIoMgvLrTxxnciPJnde1c2pU/UzzJZYPt1xurNrfKZwcF1FCPa17cseZTQC0GZZEeod0DtR9mA8z16Zs8QYJSuX9eOTY80hKE+i5aYYV7rRtbWB96QoW7pxDFLCJcgJpeZ0T5eRI3dIdTfhcV2OtcX6Xa8tQbk17SCGTTalFv6tmcmieCiny1Wlbhjz6QRlzh59GUp5Hv8/C3dKSiSvRFWpp6bwi5zvNprzkCxSIhZD+QWi+EHajEpAC4iclRL2sqMs7UTGfF6MesFFKiF47a05ZFqo+sUKLo+58gZQTopCRvNTTDhuWEKMjE5iaOYogGUfAhle3jCAJ6RN13L35EbY2biFCCwl58RIcc+3TGs5Z12myRVROWPWOX7xR4EzUzevlGzSbyLjGj3sTnWnoqiGnwwJy+UkcO879ZQwDukbJbZaf3/aE+vYKbt9kmnRTNr3kfyuQTkvdxMwksKiX0nvro1GvOfDEO16Y0NjogxGq5So67ZYoZ5yQSPhIRFuFVg8hnWXcNInPs/zKHQ2ME77jx19GcWgWYEASueKsc/tNIN7GzU/fwdryZSHu8rxXE2P0NP7mdaOORcYL3k7VT8hcRL0Kd9fwqohyDjiaJLhn3famHKKkhO4gwOj4McwcegVZv4wg4dPo0l/7LaTtDZz9+C1Z5BJwyRcCJDmjtPS7lhrMZ5o0mDwpFXT0ca48Vrw73YlziKGmQQGAnPxQ2OpsM72zj58SmQ0jdRGkCHFP5TlXQi6/H0ePfR1xsh+IKg7VJWrBH1rH8t23xMkPaEssu0zu8fRYbKshMV2WaRnMpcpADE4HfHHKPV1nng+JYoOi4pFFNvU6LKhbctPp9YkYlxEn03ji6VcRFw6gn7kMBe0VDXQbS7hy6UOsrVxDEteBAZtdt+adSFzOcknO8mWEttu0i9fHeN1cn6QDVl3hzkbIF+4ekbdnx84AcwbjGlS2RAZ00q6CCpPCJA4deQH7p08gKBiFtZsCeTaHOhyW8MGZv0S7dRdBn/oEhrIR/OK6sP3NA5seROX+QuBAZ43MIkyo7IofXeN2J8Ly2gAffnQN585dQa3G60j6FKWv1lwIcXektx2w2F17HQuii2XSb+3bdwCv/MF38O//7M9x6MhRm/7sALm7wJrDLXfP+gcVf/9KX/+9Ie4PKr6/iEfu/+5/pMLdFs39v9TrcQMNgPr2Fn7+5k/xf/+n/4Tz587qwFPX/Rvfdf9reHqM1Q8mYtWBEtPPegQvvXQaY8PbmJ3OYaQkGBIxirJ6lB+MClobJSkFnFxKLkx5xzr/aSaoqUB3CKLzWVdIDQ8RFe5E3/igkJpSkNBz7tT3JA6T36vPK9BhVUd9axE3r59Ho7aGZm1Lm3+xxAAOPo/cmDok3rHCdHxxL8iyF9p9IF2SmwsoEdqUowiPjjo50XboOc+xapgMkIr6QPcNispCjIxOWGjP6EGUKnNKTWX/IpCQ7ztsote5hXfe/jsh7mDhTupDRiSE14f0mLZ5nTNJUOMyS0yUwFNCKwvzMDs6K841MqZ40rnIiEOtxsht0iyYwiEhI0iYomlR49rzNQlIZYV1+8YlrC0tot1aRxDWzEKMCBU39MAlG7oAJnNMMM4s7QL5SkLmWEw55MiET9x4WeBxg86TxaK12OHfcZKhKUFeHGAd+FEiYeXUwUdRKO1Hr0cqgJ3h9l5Zoa7h0sWfIw6bKtx5OJurBUe5pq9gWq0oMDmG6VgwkNDiXlfFBwt4Q0WscOdnoJDXiilHpdCI0hA1NbDRKI4cfQWVSSLuqkjVvBGtURGetbCycAkbawvodOpqHOlFrWAa0UEMgTP+rSFzKthdsJHVHU5MJqL97iHHiQ8PICKahXIRWcADoSMRNwXbPNiaTeYjRIo5L1dHMTwyjdHJ4+aZLjSIjx7fK/mcdawuXcXCnfOiygTYLdyFzpHHq6JJc2SJyy0t1ho1tWMObffv0+8XKvacsEyfSQ1dXlSdLCjh0NGnUagQKWITYlMFpSFHLLKWsbW5iEatJhegwYA2g0z4tehx7mH0mM8ntLWzYtz85G0NiuMu0ZgVjnqrbID47CswR4bR9uy48B4TU1vKKwWMFLUnSRXF4hAq5WFUhsZl68pmxvymWUzxQK9j4eZH2Fi9oevJ6Y8VECx6nZBSftJsGPkZbFJqlozOPcMJQ3foM4IXrHj2w2/R46RV6asACeNxnDj5GoJ4UuFuLNzbDLAK+sixmex2cG/xmiZnaYse2qROkVpC3396bBNdHchtSTkAFE279+cRWdN6+PTeCNUq11dTz45NUWyCSjCB17+ttZmX2xWF5EIy4zwm901hct8hFIsHxcnPaA8kWiQfuyaCYBs3r7ynJlI5HJxmunFVQFGohMvUCBrn2oAXe0YNv3FpnE4wuzPlEyK6KwQmMqtpEHUFSV7XcXTsEczM/4H4zgNG3Iv12ZPAkvvsyuI1rCxfRae9YZoh58RtkynTOhDdN2+A3cLdA0HaG3mGZhkaNRazHNJxvXMRmQuOvV9u5lyvLmnYNZ+kkHDSx8Ctw0eexui+Y+inBUSaKLk9iaskbGD17jui9gQU+HMvVuPUQxY0pfPRtEW0Sn8mGBVMtpayoDR7Y2uMjAbCM0lcfDa0fWfLOGDaMJ8dNkHDyJdmcfrp12z6MzDOuMSpsQWTbSzckN3s4uJFabxEzXEuWHyOuffxuTanL3sPnqLKIt4X7qTI2oPL++B+q44wpgMLdjV7+tzUdHDiY404G/LJfQdQrOzD7NwzCJNhZ2fPSWGAhN9HrVK2go8/+I8q3Add28NMm2N79g51lmcuaUTS+/BPAzRs0sSfZ05RmrCRcpfF2KgFOHv+Fj7++FPcu7eNtMu9xrRE1rgbgLGX6+6bJq1/JezyLEswMjImH/c//4v/gMcff8KmUp9hYOxUdv/WOe6Dh0Din1e8f1FB/9s2KQ9D5B+KuO8wYzxV5jcLd1IAuEFtbazj5z97A3/z1/8FF86fc4tC29wD37ZH3H0hyz9NJBNoPHPs2CP44++/gGBwDeXCFgpRR4U7kVQ+HCFHZHpurBpi4AHXoQFbpsq38V/POPCucFdRSuROiRosnHsmzGTyZUg+exFzR57D7OnvAQOzY9NBKEeIFLkcHxAW5uzm++i3mtjcWMX6+iJqjTWkPbpltBAR3SEC7/yLvQjVF7dyj3AOBR6tJnrIoo9ipLTNcXdJIUbEq1KJIXMqjvbtm1VACgMRInYLUQmDXhFBlKDbN6GnJqNhB1nnOt595+8Qg6mGLNyLCCR8MdvKwLnfKE1PFB9zy1CACkWdzmPdkE0bv9u9MnqSRmwslDQWtfTXLMijhzJOP/kKghwL9yJtkVW4GyJO/+cmsrQlcW+jztS4JWxsLqPd6qJR30Q/XZdbAUem+XxiBYoaF6N/cEM2oRYRdOPks3D3BVWSK6ro5M9spXQb4bWtolKZQLE4jHK5qgCafIFpmyUEyZCi0enp76be7kAnF3ENF1m4By3k6V1OUa5EXRYdbiJtvj8eCBSbcXOk+tIcPOi4wD+1GTt6GQt3qxcMAfFWoSrcnSiTh9PhncLdvKG7pEEEETrNtqLYgaZScSnmbDS3UWtsolFfR9ZtyEueCI4aLx469Kt20fA7fsZ7CjtP6dKIO4jQanMaEcl/mEUcC85iYRiFwhhKhUm5F1WGh9Q8RYyWZY4BxYCkl7Mw4aEo+0oi7k2sLV3F3bvnkAv57FjYCKdjOzaVxLw4SZPY2Q4Vf0hJ5EmEyaBrEyHqPrjEQvcsOcIFQja3HK+HBRx95BmUhw9jwFwGFWBuoiACOVFixolTWEyHpDba7RpaDaa6bskhiA4Y5RKLxADdtI2003ZiPhMrsvAwyovj87LkStuiR0kIxmkQ8wKE0ocqhIIwj0p1FMXSCPKFIZSKI4giTq/M85rBW3KCUOHO90nf+TruXv9AhXu/u408GQ0SGg+MwaAikc4rFBGSPmWYmm8EzR3Srp2Qd08t86FkXIuqpQbIKIoDbfhISRnDqce/D0QTop0QF1EasygErokcUKDY1vXhPllrbCGlZSqzDNKmKGdJjuglG5oUnXZjx4HF7unuBM3nMbSUwplqqkJajGl/iLqrlFfjk8uVUamOYWhoQqmlRluilqGi1Gm5wOracDkRYd/CjcvvY2PlBiJQmGqietnccsKjkCviLqRFOMqYo0sIyNjDyTdAa4+rVc6mhSqgRadiojPRftryZRibeAQH518Dsir6zHvIhQIViKrbKZtK90OkOG230WzUtAa7XdJ2LDOCQYPUVRkK7Bxs3FDN7rOj0RLEYqgUpxyc0FGwrX2F65/7JSmj9swyeZiNd6FYRrlSQbEyin4vQZSMIu1w6maBO2oyROtrYGPpPSzcOoeAz1+P95VFK1PK6+gwSEj2wJboatMIJzZOzQKSa8fseglQ8DymyJyTE6JOtBrlxJDT9Kbdu5D7/AgKpXmcfPZ1nc39fg6BE9bT9IDNzyBtyQCh02aS64ZSwre3V1HbWkHaqSOfG6BcTtBLmxjQwlJBctzz3WSKOhVNqYzmaoW7S5v1zu1yXSuANEueF4XSKHKFYTXf4xNTmJic0p4eRhUEuUmBbL2A9Dw6PQ0Q0XFHY6tlnP3wP6LTWlA6Mp895o4Q7ZZGwjc9KtyN0iPQxdUyHizTTuu4NdJnDGKsb0MJqh999CmuXFlAvc61Sj0cwSoi+14E5ot3zyywBpWvw0aO95C5DnSU+eGf/0944YUXMTLKaeAOmnl/jfdvvXB/WADTFwlQv+jvftsC/kH//qGFuyvQdkYin7H/8eV8p9nA9atX8NN//gne/Ok/4/atm3sWxYPfrXeS2fsv+Ln5EJVLQ3jphZfxZ3/6CjY33sGgdwdhto0spV81KQgh+tyQaD/FcSK7dfB3hFAKdc8NM9cUcy+wNDY5y8gDnOM7PpDcHNy4i2NgFDB39GuYY+EejArNUVAER/EKBeKzbJlkmo2bjgRI6KG1hTsLl7F49wKi3hrQazhrJ+fn7JIA/XjLrKdcJy3+s4ntWMTl83lsbbXR6iQYm5zF7OFHMDQ6hTAcBTTGM79G8iA1hw8Zs25JljpM5Z3bxiC9gXfe/pHcFAKitUTy+L30nldwhLlwiBtJgaCi69nsNIwXqemFCXvF4RaP2xAia3ys0/ebiDbAII8srODUE99GLj+PLORB5Q45h2NItiahZQgQXc23JRjMmGS7voh7dz7U5sti/f9h7z287LyuK8/9cqgIFAqFHIjAHEWZprKT3G67V/c49MwfOdNttyXLaeS2bIuSJQYxgQCRYyFUrpfTrN8+91YVYdIULXlWL81AC4sCUPXqve+7373n7LOD/anxbjbSSUputtiMFEFQATaSjIRGUml4Ao/c3TUdIrNv/wnt33dS1fp8umaRl4VLEZtZuxuCxgiUAlnmUB9oMljVRxf+QaVix4E3fh+DWFdQsYL7TLAGATu9aL7wdS+yQSKO4uDlgI4iJz5DjDuDGsB9YMoRTxUTIA70SWFOJ099Q7MHzmjscXM5Fe618BuP2tg6AS9Eo4V9h3Y8undRndaqtrfWHRQFdSIsRRNXM6237CzBgc/I2igOQUY0SVxnrgLrbDLW1PSClg6e1tzsMVXKi1Go29uM6z1Uj5FxZTbCcGyxRnHB+mEc1tHq/au6e+dD808R4EExA6nzmkkORZmTy8m1K9YOHQAHWYz6A42iaN8JkUo2fB7iwrfFztCczprOnn9FM/vOaDKhseDAxL0huPO1Gsg6oWBY13ERKCzb0mhD21uP9OjhsraZqhVGajZq0RRPCOPh2Y5iiMONooOkQdai9wvcPnpQtKBU4PKCi5FUq1Ek7dfBpeOq12ctumNaA1oX4W3x/Fto6pwMUHUqT5qfLd2++pZWH15z4d6oJSoFIUCAFhWmftAHShr1SJKmCUwCxWDtxaGc6FGBtIdzVATRZPu2oCCCQIMUI5J97oX/aEs7I9iEt6XG3rb5Ez6XH6Q0XWA/oZBvq729rs2NR2q3Vuz+QaCe9UIIFDNVMOUYcN+CyoZoPNB1plIZ9PBUwXohvNWntLBwVNMLJB0TOFcVdY0FppUQ2A3TNQxcl2K3o+JkQ1cvvqXNldsWnuPhDiXLiDyC7GIAEqN+hPJ41uzsAp7Z5KCVrAPdWDnZtWB+PO/dAusELjitNoJD3QAdOPCkTj7xu9KE+x4bYSRpjh2uU8NiS1uesGqchL2jtvqtFS0vX9HDhzdUUFtTzbL6/a0dOmFUbUEFzV7tkXQdGi+KdvaTsOWkAYIOOe3JxIHFk2pMH5AqJC+jA4g1A6qKawtHHDUsU1y0J1Um1pMNrT54W/dufagCblOmbrBmuypXg3rpPBMHJPE/Pk8YDBjwsbiYH0UTxh4TeR2mCzKlsLc9SHpPQwTFrqErKlb2qVo/rmcQp7ogZp3Q1MW6HvS6qteYmidk3IYSNMsdtdbu6NaNC6bFMXmpYkoBug0dBOAhic2zANh895iRhWA70WhCC15Wlz6h1NT8vqM6dvIpLRw8LZVmJE9embTwppkGNcMIrDKIuKhJURUHULBAo3Af9O+JgsaDwDF8fWqNlMLrIp0pAQYL0ZwE+T3RA9ND7UAk3++JRkzFygtaXRvqnXcu6Sc/vaDl5bYnFIG6R00TiHsU7j6LdsDNMPKhcPeaUkEnTz2hP/hP/0W/8Ru/pcNHjqkGUBO7Sfrv/0c47p9Fifl5qTK/aAH/RQv3x8WpDksoSGsrj/STH7+h7/3Fd8xv9yGXkhfjPX4a6g4nMzsDpBue+FaNRl3zM7P6+le+rj/5w9/Rg/v/rFH/rgqTTQ3wx4brxkaJ7ZQDbcJyCu6rEZKExgZXNvHXHFbh494Fb0bco3CHP0cBgPiRDa2i4098SSee+m0v/vA1T5tKWqfEehslYsegdsevG4SxSlG2qW7rgT762T9oMtiIDtrIdaCtjMPK5hKGFRbXwahienvmYhKAMYB3OK+5+RM6dOS8ZhYOG32fjEHWp3YoBKSqZWUinGsQ9CJjWotMOpr07ujHP/6eSoVtI134FVvoNE5CRSOjcS8tTBkjLEMMizcwh1jQQNAGRIJmuMNY9Asq6pCKZNvnQpLCvapCdU7PvPB1VWvH7AaAUJExHWE+/OJtjwcUvamiMPLZVcGhPV31N6/p/r3Lun//jv3w6xQGcB170E4QLgY1Kk9oGJuzqSJac6osVCj0DGW8dA96Y91/4ERsrsMYcUacKx7XHZVqMT7kgPDa9GSAA2mg8WBdFy78UKUCKb5cuzjNcuFu+6/h2Agj7j8U7qSdhi/0yFxduLmI8rwqE++dteCiJPFA+a+t8TiEoLVgUXnydc0deMJF+6RY9SGAMxJ3hMwBwLAEaAUqRhEKOlvqqrN2R/cf3DbiNBxsu6gngKtUCEF1FNgTcyZZg9kdgfcBx9vIk2oaTsqqNjjoT2hxEcvReWlYl4b2wtQY2kM9JdWm+1tEYLrjzUPh3tX6g2u6d++iyiU4/y3X/Nl/mwlEUJ3iYKJRNhVqj2Ws/adTs+MGZyfF1Ni815Xj38tl9UY0P7QONZ07/7Jm9j1hGpzF5ugRCPriMjG0sPd9CE8RFuNEhICa6zVobWl15aHa22umLrAeQD+jkOP5Db0FhRJBTKZHWKA+sDUnvFImZyCcvJfZuSUtHjxqETnIZ1CSeRYT1cY87whIcYPvFNRUuE+2defqO3r44KrGgy01GlhVJns41gViP0/scP8ImofPE1uQpn0iHRxc65iWhV2kre0orGx5iDUsIStM8GiA5/X8i9+WygeioISeYK1FTC8Y4/MzKZwsCi5NjGiWa0E1GHQ3tLa6rM0Nkps3NRm2VS3xHLDHQIljTXNPaDqgP5D4iEiSYjv+HjoCz3Ol0lS9MadDxwjUqkvjqqlZFEl+PzSZLIUSYA37AI4s0YAXk8D36sW3tfHojq1ebY9r+hShedAHmPgweczuWXCzyQzpR7Ptgi7OLJpt497JFpRziD2IqQDNPffCzySYzmCkhQNndfr8b9t9Kexkg2oV3U4qgCjcvCXXvKcUy0OpMtK4s6p79y7r0cPrGjCNLCEK7aX3lEwFSlU336ZcAkzxP7ubjOzShoZiPIHC19TSwSd06NAZVaYXJahtIL44t+ShqnUedobcoV9SmFeookcbenDvHS3fvqgCDi1MZfxZRqo3g5YDdclOYjyznrpxbyhIY31BfQq6RkwYkxwswowoLKlN7ZgDZY59sWZ3skrtkJ598ZtSddEgm5e5xZ408mgACsLpsUr97ulDVyX2Q67jYFP3713VvbtX1O+uajJCUzWwU5gdpZwEnDQXNHEpFIqpQIhEmZzFntjplXX6zHM69cTzKjd5L+z1gFuRuzKxvSpiVCYWeX/i/BqqZrFuSeot62dv/p8aDh5aqxI5DqTIpkRt0wxDHLvTOFqTEdSZoEaFnWr8jmlZ0Nlm1O6V9d57N/RPP3xft++0DGBxvgWIuRtI9claMkGydkhC0xTU0SNHjuk//N7v67d/5z/oxMlTqtcbief+WOH+iTL+F61Sv9j3/1I47p+XnJqRj73/zUX7/xuIe74kn/azsuNAvJ+4Mfmi7DYWwfdbX1vR33///9Z3v/M/9PGli2q3Wzv0kPgZocLeLeCzT2hwa+Og47WC00wq5Te//uv6vW9/U0eWZnT3zgd2H8GVgqKDwyXtmqlD37UFs7o9Zr3JjzynyOVQiOCGmXvHARPDeB9SYS9X0lRzRrWpw3rutT+Kg8qQbCAGAa0nCMUbGHBYCG9AiKjlcYBxSE97W4Peii5f+YnW12+pWhzb+rDuETW8xqH6RKDD158Utd0d+EeVGwX1x0XNzp/RsePPa2HhdKj6oXAgAEpBCijLa3ZHifdD4QMlgqKjgCinhKfytjbvX9f16xe1uX5f1UpBdVIekzAxAN4oun0Qmf+PLR+bKXaJgWxm3/lYK8H5NLKfntkQBkYUemBbFVWa+/XE2Zc0d/C83796HOhTwQkM9kBC53jvwAsUTe5a7GVbFKhsS1vbD3T79kWtrd1WuYArDjQlRtxj9TvQRZrhb4tAFf/iCHHXoD8xGrKweF5zCyekCsIhmjM+X1GTYUVFJgn5fTj2vKeJ1frAQSDXvK+B2mv3dPfuZftAN+oUCnB3Mz/ShFOLVCnc8dv21MRNIOuFTZfCmEM/C0Un6nX7IRLNntSJ9kPRDIqLEUIBRGf+lA4fOqcSqBiHLpOUUlWTIR7yMcL2Ok7hQIG88dc0XV0VywTsLOvWzQva3ryvShmdyEhlHHawlesREhX2ctgC1urwNfnZTCCKmpk/rqUj59WYWVK5SuowKBIhQzWHWdmIwePzEHgh/gy3kpGzD2wXTnPY29Ty3ataX7uj8bjjiPTg6UfzZZpWcloKt4fQCtjFBpxpQMEcXvJ5L8pib1MEHO6VnJkcKCb1EG/X5mNKsHAy1l9+jpkk8eyYYAz0Ca821iUfZ4wOg0PSjh44hXTUaa2YP9tqraheLajdYvROzgNgAu+X16TwA62OYm00qqnRWNDs3FFNTS+pVA5/e7jPBDZZME2TmYSlce1SoWOqX8TXMz0btpkAXNfqym1NcJUpowdK7kaDsAFFeOdwmCHFQxSY5pG7kIt9PD/T+WfyddlvPZqhFGTk/a6iWmOfDi6d1ezBU4FuUzt4wwgxNdg0n4d76WY6pbcFXzreP40M9pFM0+7evKiyHbmgfVB80rDxgtA3mr4dAAdcC4R2FBzV+oJm55c0f+CQylXEktDRmJDSOIYOInjBhjKT09AgWfCCrnSk8li9zWXduH5B7e0VF74W8Xo6l7jsXrBeAOnsC95wWD3yHAdQYS3WjmNKWESaJoizTeKaM4Xhtbo9aH0NLSwc15GjT6s0syT18UunUAZAYP0DJsQ0iWRK6A62L3dw9FjDfk+V0ki9zkML0h89vODzBVccppEkrVIo2gGHPdpmCUZ/1O6P1CcYsNDU0uFz2rf/uGamDzrtGwqKe16QrQidCH6/QYT4q1g3NHogvuy/W7p84cdqbz1Up7XhvZhzBVADIIn33e51vBNTqIdJQ6KeeJ0H395U0aSbiilp/J2FmZwiTlBl8oLof1q9QVn1xqKefPrLKtWxV5z2hJQ16rOZF7UmJtFbrU+D7hF6hRBlSr3WI21s3NDlyz9Vp31PzepIdUIdSSAe4kXP1KbqadkOhUYFbbcwn2jo3JNf0r6Fc2pMH7JHP8W8XYusFwr6WowqAoTzHuNnmP0kRN2cd9vLV3Xl8k806K87Bb7ZqGg4DHe1EEZnG8pA/n2WJFebHKIWNNsEWiSxr9F3FbSxOdSly+t6+2c39fG1dbW6oZOKyxxUzbjoaf910R+12njA9Q/qF/fg2IlT+va3w8v91OknTDNNiEC83p5fj4PC/+IL9tSTn/ZvflvZhu6zviD9/WfVr5+nEf2sl/1cH/fHP+gXebOf81n8z5938T7t3/f+XXZq+KzCPVxWpPXVFX3/b/9G3/3zP9PVK5fV6ZB4mWyzUhm3U7wnNTIdsp04ki1jOIiASI41M13XN772Jb326tNa2FfV6qPbKhV7Khcp5ih2YsO0PVwOFvDPS6I7xp7eQHlIQyCThUV2KImL84mDLArT2Iwd6FLdp3PPfcuJbK+gAAAgAElEQVQBCmyGdimBT1kOtwRfE9poglk4JMthZZfTL9l4sZfDpq/TvqXbtz7Q8u1LqhWHmmtW1dveEPRkCxd7pB1WNS5VtNnpOLFx/9JpnT3/DdUbR1UszAQnkQ3J6AKUCzY2nB96dhzYqYGhJLgp6Gt7/Y567TWtrDzU1uaaQ4M85oe7Ctc9pTZyOeLBz6KlLETOm2ugDbYbSxtubOi5M0/j9VSTeqOjcG/s0+LSSe3ff8QHxHgElaepMog61nmmLyF8A5GIzTfSArlncZtG/bZK1YE6rQe6dh1R3g2VJy1VhNNLxz69/I9CvFRrSqWa+qAUxYZmphZ16vSLKlYOajCuqdpsemQ8nHRCMAU/EntALipaBHVVqFAARow43HsODzil6xsPrWFgc61BLE5OLbnBBWGlcO/1GEfiwhPr08iRD6GY7FjY5ptIkxOe+Nn0hTUJQhc0mZHGriSq/hwLC8c0PX3QIka7r3jtlTXAGYE1W2uqREAJaHe280p7Mq4M+Pn3sY+8eUErD26qXhmrOhnZAzkSXhFk4sUcjk6EcPVHZS0sntbioafUnD0qlWddTACFgdTDW6bwd/hV2OdY2ElEt3n/bp66tn6j4e52NrS6cs8FE/FGnHPY5kUDFKFGkYgZ66rdbbu59sg/aSpcvCcBu1HuFLYVgSFhixKIPJ8B1I+ZQUNzswc1O3tQ9QYc6JrFtLwBwm+woIMXTUIohaPGUMXGmpjDDYDlUHrnD4z6m9revqvtrfvWEbD+6hVGxtGoUJwSiIJgbsiof1JWs3lACwsnVJ9a0gRrQih9PuRTQeTRN+sivJlZI4M+fPCg7oBKg/DjstPtbmgbPUh7Q5NJz/QFeMy2JeV7kh6Ew7jfZbS+W7jn65oL970HXjSP4eAUArgIPLJTywTeftM0qbl9S7ZrBWhAFxL8krj9cXYEKKJSXZNBScNJQWV8MU17CaoJBXSvvaI7199XYbzpSWClHP7dTBnRIfAcDEYbFpdDNShXFzS//4TmF46pVJ9RpztUvT7tdWo4xXUHaxAtSSTy+j1RDhPNjvNYd1vDQUvrazSxH1t0bmta75kg+0w9gpMdOR97ObzZfzz2Qq5X1mPlCVBofJI4FSrdiByOcOfq9zlbKpqeXtDCgSNqTu9TY2ZBoz77DSASgEzYiZqqViMTIUS33A+Q2F3X7I40XtfDu+/rzq0PNOxt2NoUVJvnZ2Zm1hM9eENMfEbFigbY8xamdOTE0zp89CmpwMQWOmBFw17wp2nYw2A/uE9oYcLTP3QxQW/qaTxqazTY1qWL72rYb3mKW6ti8xkNAxeeFh5nGReBScSb64g8JbMzUKocTelKBg3RFHGWc49xBqt6UgA9CnoKVI8Di8d05NgZZ0fQvEHp8XQV2p2NEsoqlpvJsjY0B7aB5lr0RqrUiup2H6jXW9Y7b/+NSkJD11dh0DEabspTsaxOj6I/7l+nN9bs3CEdPvqkFg4+oUr9UExvmYSaucKaiOm6z1muIyJcxNnW33AtmdxgBjHwM8yZ8vD+LTe0nOe1GvS9SMENFCz893foOr42KVna1ygao+y1nB18sji9Nyjpzr2R3v3wvi5ceqQHq231XQOF3ikemyjybWHtwj1RZ8YFVcyFZ1IzMT0GZxn83M8/+ZTqDc7xZLv9WNGe//hZxffPU1R/XuH+efXrz1Mj5zp5b+29U7g//iYff0Of9++f2Rk8xjn/vDf6aT937989Pmb4vMI9fvxY9+/d1fe+8+f6y+991/x2ULu4IMlBJXWKwRXMCwQfVdAiirVAMyhG4e4dWJjTb3zjyzp35qCDFLa3HqgBoGpkhgI+NtgdgZKdHCK0wZxaC41C2W1v7IQw5ZsTdmjx9xFS7HfrByBHa4NoDktN815D5U6RBYcx/L8pMIlwhqt68vTTKpVnNBxWVa7Np3h4kt94va4bhM7msm5ee0tb60SVb6oGAuBkUz4HGY0TDQs4NWAZdlpnzr+mxtwTkmbCHCQbUxi4aBuN2ty4q/W1e2oRdJXsBXvdng99Smf4r/1epHhmH9o4pPYk/aU15I3Hh2/y1E2omxGRnLKWH+h038ODeRdlN+6WLQ0JuipPO/3W7hngQoz2eC3zSUOlyeG/b/9Bc1WrtQV7LmsURbwRNPNm2cg66vVWdfP6+3pw5yOvi9KkrWatLD4zGzvioJFqKlZnbUt49MhTau4/5df0YKSa6CcT0k8j2r7famt7ExHimkaTFseNaUJQR/CBpzBk8tDrhdCzWgsf6uAwx+eP9RW0Gbyv+X4jFg4NCuQoBG3Z0SVIZ6wrXFJAK+2mkdSiDsSBWwgFJbngVKvT6YBKAioUB3iM12puhKq1Kc1MH1Bzan+Mj3sgiDRKNMhQGtis++q1H+n2zYv2LR/3t9SoYjlXsNgSe0PeUzSHdTVnDxudm5qH6jTtEbB7nFE7cXEDORpsb2trY02dzrZpYUN+u4hnssKiwnmEA6brg56pBuFOaMspGCg6Q3hKYwzVBF46hTvOFEm8mxCYrHHIjSYHO8Wq+waH4+S+PIJ+4nmGQw+FAGtVpmPJo5/QpgQwlMsN1RvzFi7PzS6qWIXGwl2iMWcN8keQY8TeK+p0VvTwwU03wM1600WfMwxsY9m2QLw7qGp+/1Gvbd8XrqFfj2tII9xVDSoJnOpBSxvrjzyxgQbGM9vu4MMfwWEW8Vqwlm3p4rnEY55ijfXa6+E2VHWxyw/pD5h8RpG5d1qaC8383wxq5AY+ru1ItWpyA5nAz+dxyTqaBF7Q/KI7SR7svA9+NoXjzAyc6QXzdsOoHPoKegb2F9DvtlbuXVZ7+656neVkdTnWoE/BC9LL90EVY00s6ODSOc2TCu11GMimBb946+HkZBZdS5sby9rcXHbDCLUG29pofnoa9jv+TEw6SeRm6kMhFfSXuEZ8Bq4h/wVY+OREMZB2Fz3J3SpPLDgfWL8RsBc5ACCn0Lw4g6CNYH6AoJE9D6vYVrvniQyFJnxhayNKJTWmmi7w5+aOqlxFi4PxQObR54lCT6PuqlYf3dDy7Y+0uX5XczOAEKwVbAVrbuQK5Zpa3bEaMwe1/+BpHT7+lFSkQWWPLWnQBcV3dHXojCY02Nt6+OiO2t0Vn7dhx0vhG3sZz+9wgFA2phVQHW2haqoZU2RCEQM9DxrWrlZl7xqDqhV2kOEW5rTzHYvkoI/6+a6xf2fBqNTuQEuNIhxfeWub0tSSG2aufAn9w1kdP/FkAG1MNWiMegRE0RSlCHK1tL76kT5473+qWW2rPOnBsLKugtfkjQ1wDxuWbIl65NgzOnz8OalCEjhTveCsO5zNLlrsD6vm0S/fu+xmOyhpmUMetQ7PJ1afPO+DXjtsUpNdaoQpAfxEQb23cN878XHwn89f8+F2KITxXOOSh51rXavrVX308Yreef+Obt5ZVYd14TFKAH67hXswB3LhXhwTxEeQYxTuBxaX7Czz7d/9Pb340stqTpGoHYLyTxS+j9Wln1fvfl7d+q/9+79ev2YKzxf7CS7cP6uz2KWbfPqLf163sbdT+GJv619+9WePGvK44rOpMv1uWxcvfqQ/+2//l/7+f35fa6srgdo5JOdTCved7LGwTWPjB3VmUwDInJ1t6NTJI/qd33xdZ04vaNBbVWvrkSPd6fQHfXixgWo42cwODBHdnOk44X8avLcY88QYKSNxbJDw4p1O6TFTGtAlBo7vGXHzfE9yMpgkpD425vze605uazYX9cKLX1Vz/qTG3ZKKtfmEwg+D84m7CIdzd1k3b7yl2zd/ptmpsoad4HbiLNDp99QZjFwonTnzFVVmT2kywucZ7mnyEzfQP9Cw80Dtzn1dvfKOWtsPHBQy1Wio0Wga5cTdhAcfa7ugZwSP3O45Li7GtrfzZpKWQyol93DWQAzC3zv47NmyOPiJWVS7u47DzhDUyYgblJtSPbS7bMa2l6OwIugJSg+fu+RpAyEaMzMU2k/rwKFzkqbtvTxBWwDihsgOBwYCSdoPdOt6JEdqtB6x9V3oRnXzwVWaNRrCWL85e1wTeNisRYpEi4pAKbsa9DY06HS0vvJQne11h8lMigQ1bYPJe7IyGYVfOYc7h3AgKTm4KyxyIq0xDgte3VoJI1Xh0x7hS6BUoNlJlGURUEqg5Zp5+pQL97he/QGoNdMI1jiFBKEwETADTQUeP/fBAiH70ZfVrO/TwcXjphOoTHhITDDMoXUwzMC0/lF3RffvXtbqo2t29pmerrqxG/SDA8vIfWp2SUdPPq9CdZ8PeZDjsBDj0EGAGy4xnY1HWnm4rI31lSjIy7wreKnQRmaN2IYgNyZqRnksVA2eZqZs7brZpMLHGBN0AdC+ZDSdiQuJpuAQGutbQMhBu3j/aXJkgSrvIaZkplOM47lFeA2Foz/qu7GxgNlc3Irq9TktLh7Rvv1HomiCSjBhNJb0FBWeBxDPbdME7ty+5qIDnnm/3/VhrAmOKgPVpk7owMFTmptbtE6EgxhPfK8TDus61V9Lvfaqkbe1lWVPdKYaNU91Wp0tdXodDQiCKiNWJwwq1hnoKgWSNQlGxQjRIfk0wAUXx8WwKs0I596R+l70/dPOEmweoTKB9JZJSh0X1e0n3jISOxekUdhHGmZQCnj24b42m/tN8YJaBVWDz88aRfRthN4i7o62127q0cNLarUeqFQc+TpyL7q9gTUKzZlFLew/paVD50Mng2A0CT6Hg3ag+cS+b63o/vI1bW3gyNKOYtCIaxTa8I15DmnYKd6hLeAwYtcSW34mZ6yUUsq6ID03LHZ2MwJy4W5Gxp4Avdx4ZnvjoDqwvuKauOF1FkEIp9mTKEj5N55l3HNYl1AFcdBBF3F46awOHzqvKtMutBloCaCQwZ3HZcfTz67uM82986E0WlWF8wEDByYloM/lKVM5Dh87r/1L57w/9rsTVasNDfoDVWqsJ1yztqOZWrmne/due2qBVzv/ZnFwSmu1JsbUP5qa0EbZntKTBrn57/eSJW86c9E+ZJF5vpacG1A9aTzdfBq0CJ93Gwx4qhb3BIACsW/YH1JIhhMNEw2vYzfooWsKnQtFfkOlypIOLD6h06fPq4xbk6cYnCdMYRCRxhRNxTWtP7qoa5f/WVO1kTYfrXh6gPNNrVHX2kZL9alFnTzzZc3vf0Kl2kF7otOQhlMY5yvIAVS2FS3fvaibN9/XaLJpsW5MZaFOhrtObmYsXPbeFpMH1qjtKXENIwPDtpLZ5SmCq3yeDLm+IZbNVJd/WUXSBHGGNLTZquvjK+t6+92bunxtWR3uO0FPNg8ITVrWWJgkky0iTYdM04SJNDe/Xy+8+LIL96989WuanZ//TKrML1qTfpHv/3ehyvwqF+6gZRvrq3rzzZ/qf/z3/6a33oSrFSE3waHMWHZ0mHkwHCV2JEVahDcMCge88P3zU3rm6bP6jW+BuB9Qr/NI3c6m3Qmwt6PTB90ETWD0ZR9x/J8TVziPl8KvNpLaAhXx1hwbAYc9KvIyoi42oV0ef37I4A4HE4fPkTirSCvTwclBWbQXOAfVAfV6Fc3OHtOTT35JleYCRPVQorI5jCPGuFDta7B5Sxc+/EdtrN9Ss170GNwj6klZ03NHdO78a2rue1KTXl0FOhlzl3l8mWK0tYXYcPmKWlvLGgzWNWKDRXAKpaBcV4lxION+PqsPAKgAKU3S6CXXIlL2dtMzE/fQjgQZNY9QjBhEpwCrtEHG5opFXIxx+WX02IhTUB24v50O9JOMgMJZDaV6JNWO1O11LXwBGet1uc5Nzc8e0ZFDT2hm8YSpGRY/gpbAqccBwLz9Fd248qZWH13WcLCR0jWr6g0amt9/WqfPvKL63NG47hYix/5iMV2x47TM2zcuqbO1IRpPXCVmZgjRGTtkqJccZqqVaX8eNlOKshgt7vpM43yQnRyywDSLdMPWCJ93ECsKdzbbQPeMjqS1GIh7UAwCvIhrSkhJp7thykC1SgIsxTtx7BxcIx/2lVrFz0GEp4D61lQq1jU3C63giKqzh+1bXiw1TT8amWdLDdvXuPNQd+68r/W1WyqXCMZhLUbBUKvO6+iJp9VEEDumYUj2oCQdVkCMttVvPzTlpkOOwfaGr42t60sI4aDv8Ow1HM5lkZyL9OD4m++PU5B9r3PTExqU8BunwZv4tlO4m5IQR5jRu/yLZzWvN1v+pe8LrQXCMMKUKHYRhoZozIUjNJoJ97qdXDdSDIkbOyxDoWrMat/CE5qaOqRybV8IMhlWoZhD5FZgPWzr7u0rblqgCdHUsY9Zq1Oa1uLRV0y1MwLugSBPQ9j4GU3uQR26bc5/r7OuEYUoU0ecayolDUik7uJME+4wTok1p5zpRVwPRtm8fggiw0UpEl3Ri1iauEPryBSjvYdipsjsBZKisAjPdXuHl8OjHns8OPnsmXENw441AuNCwA/yj1YIStf07GFNzy5qdt+CyrU5W63CSwdYMG6A21f3gR49vKgHDy5bzzIzQzFb1HZ7qPWWdPrMizq8dE6F8pwmg0iqxWYUoXW5NtKou6GNtftaX7mr9vaq7R2rFZyemDlCNUlopAXhCTlOIVAUv+FgFIWVtT2WXMSeB60uXFlCRJmpHBnE2HvtcsCep7gpiC4Ka/bhcELK5xCrwMU8a4Z00DGFO2tRwpiBn9UhH0ENTU8taWbumDU69fmlSN4c0kzVIvDSlJhVdbZu6sN3v+/U1Xplok63r1Jjn7a7RZ1+4gUtnXhWmqAL4NxrRL5DESvjdYeQdVqPdPfOFXU6657O4f5j60xb3bJHRQrq7lQ1hZ6l6QNrKif3WmfqvIOYWPiZzQdBKqu5FkzaKOrZAyncjbjn4tQCViYV2AFz30M4bdG/1xtNAs8g6F+cTzHVTLTOcUWdAYm1Mw46O3nyvPVO2EkWa4sa9ct2YHJTXAOEWFdr7ao+eO8NVQsYOCRaENqzdlFHjj+nU0+9HmYV44aNAlzRjHuqsZ8O1vTw7iWt3Luq1ub98OGvsH6wdA5bTO/zOyFy1A0Iq6Masr0x0wrYCskdC848CHhG3N2cQGtMhbstUhMItLdwjzM50qdpVNq9Kd28va133rulDy7e1MZWxxOLoNdwb7KWI4uZTZoxpTP2G76sqEZzWqdOnzHH/Td/67d19PjxX93C/dPQjM8bHfw8aPu/BXH/ZVNlKNwfPbyvH//4R/rzP/3v+vCD9zz6Dh50Gu0lRXQ8ufnpDV5UFO983dCqbkZFx44s6uWXntGXX31Gx4/OmJcLv7Pf3YqOljS7MWPhnsVx5p+7WMwivwifMA/Mm0outMIP2UWmrfcQ/gRSF0FF0QmzSLMwyzQb/310u/zXSAcbforWho7Q6RZUr+/TaAQyVdOTT76khVPwCJsaOf20bqEHhWep1NXD5Y905cqbktYtJAWJmZk9rDNnvqzp/Wel0WygpWFda4Rv1H2o+/cu6ub1D8wRnqoX7cpAsxPe3GywoG1Nowv4fcMxtDUUaXWMlEHeyzllMsaS/ryJ4hK0ohSihNCKiUayjYoAkjjOwr4yC7VS4e6Y8rARzFMO88RNSYp7wx4BAkXjMByByrJWojDAi3k8Iva9oEp5Ss2pgzr33OuaFEBJ6qaNMOakGCtUu9p88LEuf/wj9TorajYpYHE+mNKZs69q6djzRkp9IIOmUmdZGNTWxtotO3JsrNwLQVWlrLp5wSUlRo/TUPvYuZlT4SMphSWBQIbLCYfYCKoT6y9NGcyxjgfTGyrFuuPaaRg8bQjUj1TFQJ5i3YU+M7hQFv0iRHMIBw0tDRGFH/ciXH0obkkNxkaNg47PWK9Hce8ejYaiNKV5+OlLZ1QCOR7CoU3bOwhjpadB67Zu37mgrc37iVPJuLup/fuO6uipZzUuzjJ7MI87OJqsp57aG7d17fK7mgw2Ncav2ROcQNWtuZiAVHI9p00ni6TR4Gy6yEsI5qAX6yM3kKBqFH6xVmJ8zzPshsaVb1y0vI/teJF7whOfLSgzjPOHgtpMwiTNDE0JiG8WXoPYcbA5udIhNVF8xvCNe1BTsbxfc/PHtW/+mCoNKEjJns/Etm48l6OW7t65rrWVB5qZapqyxlTryLEn1Zg9qwlIXzKtCbpLiCRxWbl965JRe5pvvKXZ/+wI5M9MgFGElnFd+I3fdBbf+jlL3OHsuhPWbfE5KK7DIjXvi7sCtgwmZYHqXuQ4F/UU7OQVcHhTQMUULaYhND3e4xNKyv3gPcDJp7C2VggaxqikQhk64T4tHDzhFMkxtDVoB1gLmjrSVbcFreCitjbvqULqcAlHrZJmFs5qcemcgREsalnb3n8rJIhuqNO+b3eQR/dvCgej6WZVNRKsWYPjkcq1pvpYjLKmmAgAadAIJwEvhZ//vogzT9B/BoMomnsEcJEWnUJwYiXmyW1+TvOkYQ9FME0fAqVO6zUhz3GdwykoNzyBHrPmaTbC5YufhbPPGHoNAXyThqbmjujQiae0b/G0xppWf2hjQe8dVYKHxqv68O2/VnvzpoqTbbsBtUYNC8vPnf+SzRaYZA56E1U4bKHzlXrqrt/VnVsXTLusojMYd+zigvC639kyLZVUY0/8vDJjkp6Td8O1JuxrufdZ6xB6gXBEyXSOT66zaCqzV7lx/HSm2IrYvvsVAxTYIkcjEOg+aw9XNp5xJ4Z6X6FBIIQoQCU0GJNSXVvtnqlHo1FJzalDOnv+y5qCgopuDC0QWzxOZqyp7gOtPLisjz74kaplMhN6Go/Lml84q9Nnv6zavlOaTJqeZBiKRI9Q6qnXvqu7N97Vg9sf2A667qFYX0MmyzTzTPdNr6XhdLiKp6wOQOTZSTbHfEaAT/swQWPhrKR+ceHMeR2JwblwJ6gxF+4RPpdSk70Gmd7wfTWNxrN6tDrWz96/pZ++c1F3l1etCQsqYFB9dsSpcTKlaXzM4XPhTrEPXQae+3/8/T/Q088886tLlckb4V6O4V7E4+f990/7ns/7uyhE97S6j33Dp/373r/7PI47HfXKowf60Y/e0Hf+7E/1wfvvhu2drfgSDzGOwZ2giFgWAYEGcBOjzvBzHuqlF57WV19/VWfPHNa+efjLa+5qe51Ni2O67a2dkRGHMD+HjtbFoT1qY/yebaaMHqWwkU8g7/ZdZmMIURQbKYWnue7eYNGukdBacceb0ZbwPQ8+Hpu7EzZRXouI+6Ytq/i+pSNPauHYS45oDrsvTqo0Zhyu6dGjS7p240caDLdcaB8/9pyOHH9V0j6N+0UVqwRQDFWqQy69r+W77+vWjXe0sXpXtVJJ++coxhiXBrfayZJOXaWQ5P0QUY+4LxqSCEsK33B/hiLiHBDxmELwHiP1L+4PG4vp6Ek8HN+D6DM5LJC12of+EZtFXL9A211YuoLExi4JXr1JBnLjCYNdVuI+gRwzuoMDCkrPNa819uvA0Wd08MiTFrUWsbFKVm8Oohms6vqVN+2wUa2BBE7Maz937lWLhlykITSlGHL8+ECtrfu6feMjTyuK0DaGQzXqdTvzsI4QsVlz4WIJSk8Icnf4l4xFk2sJ6Ga/H1ZZWffgJjChaT6AE7fWo08SfkHu4TT2I5QravworEI0HQ5LUbgzUQI15pBnisIa4v7w3ETz5OIpTT245hQfjca0JyXdYUG9Sd1uMPNzx1QuEdTVjG0ZtJYws1LL6ZF37lz2/arVpjU1taDFAyfVnFuyXgCmAcK3aBBJDF62yPr+ncuaaSLaJAyKYiRQSh80THXM+YxAIhfEyffenzshxrwXI27eK5ITR3523X+ENWYUqWFNxuvk0Sjf50h5/j27IsRVjYLMselwh2sGGLlnbpBs1ZhTA0Ng7xoo2TJamFiqWoxWb0D5OKb5+aMqNxZCjOVpQk9jdezqsrX1QLduXLGVRY0MikZDh46d02CyTyWE2F5PuKewfkZqbz7SyoNb6rbXNOpvW3BvF6pBWPvVsHOsVEz1s84BkS2JtVAk3DRG8eLPkdIPvWZ45tKYG894Jg3sBS6291y3fBbFdY9f+TneodOwr+051Hd96iNinisIOghdwROBQlxrChRE1xE6BHiAOxLORId1ENpH7YCGA5xjougslWnoNtTauqNHj244JIepTKk8q6ee+5ZUnNdgUDI1yIYnBfawTfW6Dwx+DPsb0ohQuYnzO8YE9CHrJDAMKgHvFV/y1OTkz24nM8dwAAaUjSZWK01z0bdb4b9v+0iaukSD26EnJE3L3imFGxtf51Tcp4Cw7IIUGirCo2gUQ3BNscW143VjLcd5bbvgMnTHsQajobY6fXWHFe07cEanz72qWvOIen0mzdhVBskB2+GN1au6cfVNtTZvqD5VV3s8raef/4qpRoNhJB2zQREoVq9PNOhCO/zAacYat1SrEm9P8d1Xe3tLZQwZSEYBWCkzCUluXNYXhOA4DNb8NMUaSnsa2wFTI5/9eRqWxM9BN0rmBslhJrtJZeElzQACbhqCGg1sorOCANuylfMbA4pkuxlrGDpg7A+g8MPJUI2ZulrdbW1udTQYNbW49JTOnf+KmjNHNfD0p+S10tlaU2OmJA0e6ac/+p7W124HA2D/UZ05+7qmF4PCielC7NRodEbq9x7qzo23dfv62xrgTlMZqzIp2gGr2myY1pUR92y1mqcWnJ/8Yi3QhEQWSEzCTUhNHHsPE1LqdZ52hw3xLuKeJ5G7zdHYeiyMDArFeW21Snrvw1t648cf6PrN+w4jtAZwD01mZy/YU7PlmsngaLGsqelZfeObv6H/8r/9oV586aVfTXHqr7odJItsbfWREXcK9/ff+5k6toKEe1v3yDQdo5+wgwy0PWyT2EBBvlBVgzp98+uv6Te/9VUdPkSyJXZruKF01W3jPjByCh8IJt9HEiGbl3879Yxx027hniTrOyhyPqBs2+Wkw6q6CGkGsXnT2fNfF5aM7EcgNDUXQtnqMGzV4uAkZbFWr6nbjxTFaq6W5/8AACAASURBVKNhgRi72cz8CR0783UH5yBiBEG3cwCXpNDTcPhQl6++oXv3rjmJ8tzZL2lhH7aJM/b2jaIOiGlbq8s/00cf/aM35OlGUTX43H2pVp7RxGEaIaIpIZqEa2iHjUDFomAPig8iPrtUDSJtkqbFm4hRXZw7UlHiTxBIcGwIeVoSE4ydjnxPY5iR6ChSeH3SQ6HvsZFG6BWoMfc8H268J5CxCH9KARxp1NwflzUszuv8M69pdv6YiqUZDfshcuUyjvubGvQe6fLHP7PvLZvK0qHTOnjsSQ27FZVrDY0orsb4Sk/sBnLt8nvaXLurmWbRIsmJ7T+LToVjnAri5kIDT3PTAKCkICDk4MIuEbeeaE7ana7a7a455vU6fu18FuPDO17oHF7wTXFVYVpDUUZaJIK6uCepqDVFJGwBc1FmxDB5u+c0WlA825busaTLIgW4zREXzmsyYi1rVK6rP67q4OIZLeEkMZmyi4Wj41Fgjbe0RTNz+7LpajMzC1pYOOKQrxFWglhOUvzgXlIcqNd6oBtX39faw5uaaRRVnFAkBeJljrMtVstGZEF/602cbkKwx787sCoJwOl4oTNEwxeoe9iShquJReP2bg5ONwWQixxfp6DXxG9g+ZiAhU4g0lXJdGDSQtEe4k0KzHzd4c3ynIRewwiopybhqW4tngOnEFOXVasesKPJ7PxRlRCtsu6hXk3wh2atdHTj6scW6R9cOKDjR4+r2pjXpDSnwZjGGVoQxUpPg+6aHt6/qfXVZZXRVTCFs1g88YaTVseIeS1CxUydGsSexwSB593OXbaxxW4xl06s5yhw8bNmchXCXJrpHFgWjVDsL7v6jFzQZhtDO1WM+dq4vm6WCIcjETjxnCP7gt8UUmU1GlNuzEMONLEmhYC87XZf/VHF6Pni0lmVyvsd+07fwLSxXOqoUOhoY+2Olu9et6alOX1AJ5541WFeAAg+K4wF9dXr3LZF8NraNdvDopko4DWPQB1edwIzJuWxylWsImlqoG0EiJHBnKBr0OwUXZDUGzOmyXQ6YYs6xggh2eFGUZ4QXjenuzTB3dej+QuNhQETBOxcDN57AkXytbKgGqDJ+2MKmNpJ/g0LyOEIoXtPg8lQHQ+x9uvQ0Wd1+NjzqtTDprjbxYYRoT0AxbpuXH1b7dZ1bbY3NXvgtJ44/4rXL5akRc4gatPepir1ga5e+JE6W/fU3npg++Ca2ROsZxpJgJsI3gM4QOdg3nV2NounNVnpxpngYjvx2cOiOCbvntclcCIDDrsdY3rm0/rcKehTQ+DGnbTofqx/pki5cLebGPsJxfsevYGpN2UmMyPT9gZMd8cYP5TVG9S1uPSMnnvhGypW9qvfi/DG0ExDx13V9etv68b1jzzhevbZV7V44iVpgDsG1pmI5vtufDTe0PWrb+nWtTdVGK1rpjHRoL2pQXegRn3KOrk8zd7VPsT6yFOXnP4N4MnnY0rNRCRQbiasceRmV5m9hbud3VIGw17EPVO17BKEu05pVq1OSe9/eEs//NH7un7zoYYjsloigyGyWQJz3/2VqUdBMwYQ5IylwaVw/+M/+a967vnnAzDJyMee7/480DjvP5/4kY/94edlnmQg5xPvfo8g/1/7GZ/2b4XPK9zzZvlFX/iX9fWPX9zHpwI/D+L+4P49/eM//oP+6i++a8S92wlh0A6xOHVvgeMmoU8q3NlMGffA/eVgO7gwrZdeeFJfff1LOn78oMrlsOLDxtB2XoOOkyn5zfc4HMGEw/S6CW3fMTNMY+9M/3i8cKfIIIJ8gKgL1KXRMF808+9oKBDOUAxRxFOAUiAFMo39H/zi7JISh5XHf/ArCzMalI7o5Vd/R+XSvCq1fUJvGLa+0GY21R+s6v79u0aaDx86ZU9YRJl4x1JYsJFIa3r/rb/S6urHTj4t4RAyLqtRmXFSIAczP9PZc6Wxha4clhwU/TaOFBSIeN+y8cJBDccUBzzR8RvdicQ/7pCDQ8ypB5mFjxvFpMOMkuo/qFDxeXfHvvHwR9MTVBrz2b2IggtutNioZ4yYp6aaLjyMbu+gMHG4jotVdYZVTUqzeu6Fr2pqGhR9OnGU470JV4gR1qOIsYoRHlJkXF9NPr40JSN1t5hYXNb2+l2H1lCE4s8NlSXoO9jz1RwOFb0Mo3zQIsR+u08bRRPoCNet1e6o1Wr5utUbzZ0wCjsl0RRyPR3SFLQXu4WMUgHvAiD4gxmp28ufNYpF0VSoRepocgEyJxiBq/3Z+f88H+EEhGd8meAaEBaRCwAte6IOdojFefNcbek4rnq9g4YhPMMeb2t7zROQqalZT42cUAjK7yAqXCfwYNvUpQ9/ovbmsir4myO8M3UM0WFs+xTprBxPsUCSsIdL0x0X16loz0NADqmcFFxm3SYkOU+QoC1wYHDNwyIxbCvjcI+pUXDcQyBpXYetX7MnerYoTPuDeeDQSaRanfUek4IsHOM5p0lHv8LX9YbtlJuAC8eMjp18Vo3pg3Y9MWYIfxXPeg20sbGilQcPjLYvHTikQqVpr3a7XVkQTfPe0s2rH6rf3fB1dzEPcrZzdEZPbFaRd7eg8QR1J6aTsV4imTOK7Oxrz74TbhIxHQvONp8l1la+Brvj9L1FbL6eO8h7avqN1O+s6UDbfc2sn+HZRfDOdUSLAaobdJl4/ml8huohyiwyvWmar33sxPMqFKdi4lrAg75t8wEa5a2Vh2ptbWl6ep+m5g6baoOOOYoKOrGulm+9owcPLmoy3nAmgWsu/PKt5waFBmkM21yEdhY+RzLNzsNsy1WH+wTVbGpqxoU7xXBcs5EbAprtfI1jf4vkZtPU0gQkpiBhdp5TfcOHPjj04fqxm5zN+7Poz7c/is74FUJEF7sU2KadMdWI9F2mEKUKlpyndeLcKxHQhJ4p6XgKUDtGGxqOHpmuVp0+oLHQt0ypBGViiDMbIVSbuvLxT7W1fl1FnLQGLY0IjjOVMvIYciAhRS32qdDwbAThe5uhm6Co+AhmKpeyAuI6xW9nz+5JQM5Uj5g8pKmkRZmp+c92rl5ju+dJFGfx3LNvBsclaGTBpY97G00Q1CcyGbBHjak6qbXkYjCJrNQWtHDwSZ07/zWpMG9dj6k2psdsa2sdu9DrOnz4mIXlxfKUJrjwFNjT+TqepXXdufETPbj3gTrbd6wrYJ485ExlWmVnrBTkhKB4x/I2hLqZTsz7zdRTgyT5vHWTlPY23NiSNad3hkQpMg04Vs2O6HVv4c00FqF3qdRUu1OMwv2N93Tj5qpGyXCAMy+Hqfg97bxAeOmzNm2t7e21pNm5ffra17+pP/rjP3HhbspUasweL8b31pd7p1P5637ewvyz6t1PskN27/8Xef3Ha3CvM1xl8g99vCh+/M183r//sor1va/zixbuFOnL9+7oBz/4e/3tX/2lPr70kQ9WIzKJLx4/Lxft+XIkqVkaryPQnJmu6fSJg3rlxaf08otPa/9+kC2qqJHKcEPNM8ZBZFv9Pl69PfWwO8KtJFFxvEHE05sQot1FucOzTm4eMfqBSwnvOERWuCGElRpoR9/WdjFSLWtsZJtNAypKUEpiQw+hZYyokwDXiq4p9Qv7dfbJr+jQoed88OMqYX2PSKSk2OSBprgGYYFTi3NAFLhMINRf0/Lt93Xlyk88Hq46bbLjwr3KGHwS9nYRe8OLYHlYcuHOQTVsD/22+Gx8LsbG5ssmVKiHwDdx08O2LKwG/bAmgdqu2PeTAq3doj05S6SCPfvkGw1IRZupB7zPNMmI5mCsZrMRm9AObWaPbR1FR7Gm/qiqfQdO6/yTX1axvGCBGxsj9ZutsG29mNwfchqdnXVSP1ccavPhFfu/tzaWXewH+jlQb9DxZAJLMYTGUWhFIUexWPfmPzLSCw2rVqur2Wj40O52u9rYXLeXrd18ErriyG6LuUCDgmtNwR5eyH3zn9kgjXXkQszc0JiQBHIF+spa49CFYkQDxRqLEBs78zgJMhV0zhgIVIz/Mt1x6VzGl6WgXr/q8J8Tp55TgckFsfD2OebgRBBFxHagKtkBwzMXEJ8xXN+OWuu3dPPKzzTsransIB10KXEI2eUG1JUCG6Z28g7HkcENVUJ0PLXaw9yzDWQSTIfgD9Q8aycQbIWtnSdFnuTser5nlDOKz2geXKymQ5311e2D5EYhRCPF78wXj6I/1m5u7O3DbS5qTKpAO21lWphSf1jVgYNnNDN3RJXanDm0Lg5pqnC/gc7X7qherauE/zpbl52AqHLgw/fU3bqn2zcvJUE5aG6aPe4BGHJ0fYStULEy+QvRLj8wpjTRmORnNTcyXL/8eTOdxfSBPWjk3v0/F4x5grGr8wkKDkhlNOFQpfLPDutT2586hj0H2oVjjLnQ8IvNO6bAHdgJpY9DVHnafuzHT77gnIzRmGmI1ROmXPmiIbzDO7tGoQTcjSg4KBloA7qdB7q3fEHb22R78CyHM8awP9agG1OCcLfh3sQ0gilAnK+Z8hifDx5xpsrUG1Oq1ZlQhO6JrwaL5HkNmlFMZrjuWSAICJKBi0w7yvooni32ek/HEFf75/NMhcCYyZ2bpBw4ZmrX7jSAzxs6Fgr/buRK0JiX0P8c0fGTz6s8dUiCc0167E4oLjS8bTyiPDErqKnxhBySoJKWi4AI93Tpwg816j9UiWTtQd+6G2iXUXDGvR/T9FgQzX2tRPFuVCEQdDc3rp9j38p0yUwnw+WIr8+Wj3lKwWcBsHGBZeZcyrVIm0Osw2gG8vqNIi9ZHiYxNOuGe8G/5esfDW24UDk6zEJtDqPwOOgORxqMqypVD+qZZ39L03OEG9ZT8BrmB/HckY8BAIRtZ2jdqAHi/RaKHWmwrLff/HNPfwrjLdU5dyc1A0ae/llIG9PCXRpQ1tKlNm3HRjEa65weG88wa4X3DkgV+qhcX/CZ8965l+OeG3GfC1xbhuZQzAowC4q6dv2R3nn3qi59fF9rm0MNxghsA2yJtjHRN3dqttg7cuHONaBw/+rXvqE//KM/1gsvvpgCrbLweteSMqPgn1Wc/zyg9ecV9v/uhfunVfWPF9B7//x4d/LvUbTn19x7cb4o4g5X98b1q/q7v/u+/u5v/0bXrpIsGYjW3iXw6YV7fE0EtQ108MCcnn3qlF5+8UmdO3tcDcenJ96vlxY0GAr3lj21QQK7vZZGBBog0CtG+iCbhKOSk+1W7AWpG0tqd9M6gL7hGBrFC44hlIgo3CPOG8QruMoRpuPAHOgIezZwF++pU87Xz+P7Ul29SU37DpzV089/WxrNOBzI7g8T/H1DLEuhwEHnIo+RbySJqDDaVn/zhj5875+0vX1f9drYaAnUC5jF5h4S2uTXG2rMAYV1W41wHv69qEl3FDzVPY9loABJFLyTkLg7Po9uNVA1PjqFZ0Y78mad727QPcK+zDzcPg42EaZDIRtIVBR3cc2Ca5t/O1jH/r27KGB+4N37l8rqDorqjer66tf/QOUqaCfFYN2hpmRf7boVcHMT79dDGLgMMVq/e+1N9doP1Nl6aIs7wkKYpuAgw+ENl9h+/STwJXcc6BtEYMNV7OKOY0/hhpqOeR7bEWdzc13NKWg2iKeieHRipAWkkdBqUTCUEnPc++p12z7wKnZTSMJdj5+5/9kj2k+GbSBTIoqLGhIoQdtZ7+HSEgmXsS4RYbI2oSRBvoAmQC5YXa02KaQNnTn/iqZnDllADT4URVZ6POIEDZFZSk4s+6DmgN2w+Grt4RUVxi3rA4LXHoUyBcbQhydFblguWoDlBMegs8Sa290XuO9x6KawFVuMUiQmcSrP8AihMsLl4ANblJXWYyDK8azE8k6Cv+BT+HVa3Y0UWY54vKlGfdpNca9HMZQPz+wxvTtZCtg7XHBAG7E1bXUKqjcXTZeZ3XfcLjXcbyhB5XLYrUbQDId1SYNO31SXICATYb9tv+1HD2+ooLYDqUAEs3+4nxP2lnytuNMDwlyiQA/knokCTVqg7vnzZwpILhLiAOfrc6T5Jznsee/f4bOnZNUQ0eXJ2VAjN4ncF2PWCeWM650R99hdY8oR1p+Rc8HrkDQLwALq3uoiEtyn0aTpwn167qh6A9y9QgMAaupPxTox1YbNMYVSOfCOja6tu7cvamPjpiaTLRUL3eR/HZM8aDfRxIShl3UiFkPvCuRzU+ZJKSeMucJQp+pufN0UucAuqGI+dRTuuTDl9XPhbkenFFQVe1lMlWwNiTKa92BQIv7O9yUJ0sNWMdBq1rT3TdyhvJ+GTbEFkOamkNobQA/laLkyp8Wl89p/5AVJc5rg8x6PXBS8BrNGpnpFIx8hWV7PpZbWVz7SxQ//SdVyWxV0NBTi/ohxHzlThwi37aPPcx4UvLL3l9Ap+T7lptAARRR44SwWIu52JxrnsIuM55O9j0lHFJ9YKYZ1caDoe3/FHHn3rEl6jjTRDvctGq/YL6x1w1o6AS0Ie+Hol02L5ZoxifasUgSU90cNLRx4WmfOvqZKY0mjgZ80YYPqLcT7CsLO5OzMAHwwUZnArsKGWmsf6ydv/KnKhQ3Vq8FPtwNXsa7hOKh5tszFRYq9MAfLJaZpTGYydSsSjUP+EwQ+PveOG5ebdt5baqgdtoZ5QVBl9rpt7QAadvVLVmWoaPoFrax1dfnyA737/i1du7li3QRXKVNzDcYlBB+aUNBzwtwjKDGBuH/lq1834v544R7reRf5/iww+ucp2h9bDJ/5x8dr5b1//rzCf+/7zT9gB3H/rDeZC5Sf9w3+e33dL1K4s9leunhBf/3Xf6Uf/N33def2zXSwhp9ypgE8XrjnAQ+bWng8D3R4aZ9efO6sXn7xvM6dOaapJo4KMWIaIYLkQCeoaJCcZSYDDZxAlhHNpC5no0gDJLuC5DGO/38cDCB48NspUijc4RlGeEiM5fP34Aq2I1gdRhcdD2BSwHuMmpADC5YCWfbnZhMplFWuHdSzz/y2qtPHHdvt45SIbdcxPOxhGWlKhu0WQ2BWLGzr/rU3dOPy20aWHaaAOwmvYOQyEI7Ypsd2nSziWU3jYRtKkud9pPp9g67zIOM2EMjqrttE5r9yfdgssjd2ICHZTjO672wtmdd15iez3bBZhd9uuIKEq0XmIod4Kxfv5hDjlJHEw9EU7BFdwmOulDWclNXuV/XKl39L9akjGgwRG+K6k9CPXHhmHiAIJXQBroz9ybb10Qc/UFFbGnY3VCsXVKvW1Ot31cfdg4PVo+mayqS6lmMN8LmGPVAX3nMULjVTASJ3APu2ra11VesV+2uDNgcSyo2I+wp3Pka5FKgczh31iQG3K0I+rMIG0es8CY4yarq7fvMBtldjgB0az0UcMqZ75Pj1JNQqVwrmJPb6JXX6ZR08dE5LR86qUCQICBpO+H8HtQ1b1nAlgRbFM8E4n4nGuH9fVy79s4a9BypOOragw50jnB9KPIF+7xye1lcYcQ8xMs1E6B/C0nN3P9wd+YK+hTtEso/j6/y8co2S+DStPRrcvOH6QMlDzUyd2bEkDapBHzqEi+uKmg0+N1MnUNqSPaczYh/rMCVnUoTbsjM4upV6Qz2MO9RQvXlQBw+exY/ItCRCheyeYfcHJiUU16n4NN+MBdTSaLCm69feU7fzUMVCxw0k9CmjXObyh/jL+wvPtZNPSfhNFAsLcAPNiz2bpib2qlzAW/xmCllkL4SXe9DZ4tnLz1gUuPnPeS/Jz338GxObgF9ysUZxx7XLjbzvWdwN76sBalC40UQWNepD8eio29v2/kNa6KSIQPCcFo88FQ4dhRSb7sDOcAtxkck9qiE27URKMJ+lv63Ll95Rv/9IxWLXrh9YcLLGHJiTkHEs+GyHZ6ofiOOuUcJuwE+2s42QDH9Gc4qTawqpvH6OM5UlX8f4OVGAxn7H9eXsCOpGoOv2yfb9+iQFJDuexTMeYBPXeleoGBoC+5gzNeVs8qZJkcuklhVT1/T8SZ04B9Vjvwt3G6am10w9uKlcbiRzeB9T3Mm6bt/8icMAG9W+YGRWi3UV7ZgUnGpoNkMoOlCNjHIHUMT1oXi3e5itg+Na4A4VDQtgBJO/OF8wR/BkMFHSsmNO0COH6nQQd+PjTtZCshFOIE6mg5j+tXNWxT5o4bMnPomu6mcwRKA+D03vkorjTJuiseh7PwDUKpRqGk7qmhT364WXvqXa9ElNhjToyZyB9GdPELB7jt6BR9IWthWMEe7r9tWf6uqlH6ri1N/IoRlhGcsZX5xOVLZN61uYrgAIcs1iCrureXAjbsemALYCeeeZSqFiFnjkJiamsp482iothMy56s81pScWiVKX0fTRqKDt7bFu3FzXW+9c1wcX7/hMGEP/MUIf1BgK9iLTROMQcZY/TpX5ROGegJLPA5s/79//rfXt/1+4P9YtxeEYCymjWo93UCDu8Nr/8i+/px/+ww/08MFyKvTCh3kHDdtDlYn6OXeYCUkfdXX8yIK+/MrTeumFczpz6pBmZ6c0KSIU6qjfoWiN5LawPgwBTfjssjHCU++Go81gqLIPkSgi8gGVD6ko3Guq1kC/o6Blc2Sx59TG+OwcoOEq42RLJ8FF1xsiunBp4b9xuFHapdApRnOgC5b8z+rA4vM6efY1qTQfNkwOAwK1DFFdYcRmmPitjk5GJ7Cpax/8pVaWP1a9VlNra9v1uDmh/U4aP6YHPiXEZsTOiOlopIo3UtBlxIJQfyYu2rNtY4RcRMS6UaHEWQ+Hg9T+7HFQAD2mCMoHPcVt5h16q8nOH0lcmAv3jLoHZSLoHawBBJ67yGkINPNIkPdCQaxiTePijA4dwwrtrCbFGRWd/LcDsO8sM38WUAIKMLbePql0K3rv3e+rVu4ascP+sVquq9vrqY/wi7XkV8P2sBGFuycy3PMUoFJgTEyiIv9FpIrQsaONzVX/bPjSiLEt3jLKD9pMAwD1iXvRd6IqhRr/38iGC4rUeDG+HQS6iajN9Cw/e5E0G/coms6IYg/PbNvu7YyXw34t0vtig/erW3CL1+qMitUFnXvyFRXKsx4Dg+iDVObR9CB5+4NmWe9syLCj7Y1runH1LVWKhLS0NOwPvCbhAnCIWvzlMJSEzpiuwCFIwR6NYkxm4rkPikagR0FdAUmPA57PnjnDPtCyIwWuNEYld7mumXaze9jx+eOQRJQKR5/nu9tFK5J0I+nn8jMinCfH2zP5Ci1GrEnEnRRQPZVJ7+U6DngAp3Ts+LMWfBVK+MPvarPCpm2iChSFcPUz0Xc83HTBfvf2BRW0rYIIcIpGPKYcCevimnkEGcXruM+ULSZXFvHnQxskNVkKei3YB5qmITXZtmNMo/c9QOanIVC5aff+l8Ks8ggaMCCSRCPkiQmIaW6J+rHrbpN83N1wBNUvIVe2t9xqrfojlSt1VWqzqjWWdOT4MxZY9keskaAn7gTNsYR5jsrsr6T+Mj3j+d3WRxd+qsl4M00xIgugwiQzCbwdOEXojUXT0VTYGSvtPV57acqDJ7jVQXnS5PcdyKLRY6PLmb4XKKifxWw1DBknWXBmwAcdBs9pBNzE/u5iMyGRFK0hcgUEKjpngH9nb+W143UmbjgpWBFl8y5A3XGZCqCmpmrzkM4/91tSab8m6AV47/ZMj2vHunTfHR/XkwmoRsPBA3188QdaX72qcrGrRqWsWnnaex87BnvQSKQf9733ZE0FDSnXhvXIe6xWKunZDe2JwQ0a9VS4W2hJ9oqpPlFwZ+epoMOx5/WDLsh+mXnrqYKL85opI45nWdwawUt5gst1jultCD5t3ZySu/2abth4JrpOg+13cSwrq1Sta6SqxoWmXv7Sb6o2e0bDHp7vMf0BCMMFjL3B9Jj0DDE9qlS6GvVu6703v6/W2m1puGHrSNKnx0bjGhoV2F95AjHSIIMhwvZ8a9hzfK1i77f4O1kwZ0AzGmH+OeWnGKtLdU+6llFYB02MpjU/+1G7hNYn7FuD4gpdqNUa6/qNFb359g1duHRPrW5ZE85XXsNNQHDcSUzlfGJS9njhPjM7v4O44yoTE+Zd98J/DajO7+3fWqR/2vf9uxXun/ZmH99AP4tK88scKXzWxfpFEHcK95+985a+972/0I9/+E/2dI9NMYY9n1q4e+QSHPcErdiZ4dmnT+vrX3lZ588c0cJ83XQGdhssCy34gDMGBcSCiRDogbgX8e2djBzGQIHPRlcpIg6sGAXMhXugxVFkm+8KQlKQC7hs0eWHK400jRxVpiz488NsKkv4+ubCfejwpECNKZDNkaXg9wFccDKjSjNS8bBe/bXfd4c/KdXMRR8YWad4D26cKWzJQ75Uxl5tVVc/+K4e3rsUfOkh1oNwjgdqtzccMR1OMDygbP4xxuTa8pDzfu0Va7tMeJtBq8gbW2wseyy5XLyHSCg3OTn626h6Odk47hkbx+Qh+8FnwWr6u+T4E5vSHqQ1TUGMfGJLmNIWd3iNbFaghLEd2H+33NivSvOgTp59WSrOGe0EQbBwNq2yvesYBB0HolF/S62NW/roox+oXGipCk2GazbBr3moUQGKB56/bKagStU4mMzdzh76IUoGceJgcmCSPzehKRFJD5+VMA3ue6/HesAatBGiLhczQ/X6bRfuDiFKfFQH5VigFtOKXLjnhiioI9FUZe6s0S8X76UID4sHLUbROClw4JhXPVK1VFS3gyNFUZX6goaTaT3/ytddfI7HIUDdpYzE5u2iLRXXdsIYbmv5zrvOHqiX2xr1W7EW8b2GalMsWitAZgDAfYSp0DAGWhWBQOF2FK8NMhUopF2FOHg9lQjFW05ZNNWCz+4meRw8TzeX8VkDRd5tzINXGq4ybsy5/qWGRX1oYkxDwwuZCQJUJaZTFPcU7qZicEiD1iVKiqDX1O0qRFgSKb+9Aa4+VZ06+YKquHoUplIiaPb4jmcnxMLR1JKGOBpuOOiKpNpKqaPxcNuBcgVHlgf3eZK0EUbeKEAoxPrhHN9IOwAAIABJREFUPR40g6Ak0YBzf3keM73AHFoQz+wGBRLK37FXmmqT/cd3o+e5F/nZDSpHTBuypSufw65dRVx16r6f2GvS7OxFjYPRxtqz/Uq48SAUtTo6ysx2e1U4XHCPqrU5DYZNN+Kz+06oQ85Fcv6xBmI0MUXFe6GRcFb3QJPhll1TLl38qTTZ0nCwpeJkoipUKpKpoRsmhyoKT5sX5M9tjlaiIKZpQhZimkPtNcZ1iulaNMfRwEWRGOssiwgzO8vNVJoABccayk6cOXYnS5TNTLPxNbWbV9BvXABXQadDbOwiyagv6yyE7GjGKuyf7u6AkasaTmoqlPfr6Re/JVX2S7iLWWQo0bcb3+La25km/uyJ7mhbg949vffu32jYf6giTjJltDyzzjpgDQIojQqp8SF12cVvUE/tQe+zDmAjAIysgYiinWlLZKtAjyGF2vchu/GkMWnW8ri+SYYHTFtykehrntBvP+eeREfjbqR5jzg9zszQWWQPeZ/hpp5BK0OngDash+jQ95V1OByX7Lj18qu/pamFpzTqNVWsoAdgKQEgpIktFzEG2BoOW6pW+gYy3vrRX1uDNumvq14ZOn0ardRoUtFw0kznLZ8/9FHe31yLRxEfhXuqkRIYs0NZSYV81I5x/+JMj70rwA32/9T407jsybeIfZZrGKwCh95NCmptD81zf+udW/ro0n21euXUwERaKl/nMxUnrJhZfWrh/vpXvmaqzEsvv/wJjvveWjf2wd39eW/9+cusa/9dC/fHP9DeD5H//2d9yE/72l/W32Vk5bPew+ch7nTSb7/1U333u9/RP7/xQxfuwUGNwn1HYf8JR5lAJKM4wN8ad5GyXnv1eX3r61/S0UPzqpawfpoItyLzCAktSJsG42gOLpASU2XsspHcFYYh8AFx54FnEwrYJQ4pHvwoGMIKEmRxt3DfdfiIzbqkSm3KmxE/MgsqI1CIl2VUimVYoIBsZoz8clEFV7076LhwH42W9Guv/2epfEAj0l6doE6h1lXFSaf4Gwat06/tmmRNV9/9cz1a/tjvG5U8Ikx4c532uhEUCmucRwjNgfYQGxbXJriXgxEHKhSQiKuPUjhGjOGokXjBRrsCCQq/bDYJNuloBny9SKwzNYdf8VDu2sGlEWaiG5vy4ooy7jOFOB/O04rUr5kDbS4kBxXXO15/x06MMIoOo3Z6klnVZw7rzHO/LmlKg3HwiM3vC/VOelthbxX4C4K6jlYfXta1qz/SZLSmZiXG3xpFIzMiztvXK0WRExgzIY0y2RRXS+ZuU9DZraIEKs81cUvhjZQD1mhS4rbjn00RwfQD3iwFTSRbD5MjEms2HGUiUXOXKmMBHN685uVGsRFNVDxT3ke8NqJoxc0j02nMq93x+GbkObC9aq8/VG+IJ/isEfdnX3jdwWBMMpJ/2w4dyj8y60N8YvA+e7p59cfaXLumwnhDk2HHwVxwZ3GyocgEbbdPuQv3EN6BtPf6IGbBg4/nZrdw53Ph+BA2qxxssTSyQM8oJKLe5BhlQMCiwV0BVAQ37azIoGElOpu5trw/CknsRvx9OJhEsWFqXA3f8WSFmtA7N1AW3TG+j8nOpNhVoQwKSvFQ1qnTL6neOCgVENCnwsZ2ifFmXEAEud2OR+Phlu7duWSvclw8JqNtU0Ag0NrtxJZtWNJVVOCZcOE+MSWJ/S6LQfH0RnDLSW7r2mQViaMKKDiggak2XAcKUoqWNE/ai9DnxjwKskSvSUhdFqjGUx6ORRTHkdQJArybOcCru4lKoW7Zezp0FzS7AAtcA6zuovgrV6bUHzS1sHRWc0tnNB6hB0Ig56sVIVNp7VP7u4Z3Y72lUf+B3VAmk+R/Dye8WFelFPufD3Gcl4THPpOc0BDsTPlc3ySjhD3OWP7ZaQroPdRgSEw49l63x4X0djtKCzDTFjN1y8LAnJTs5ivWfyDNGASgq2IaFS5lQRNkDSVKoZ95XJ86qqTpDWJt3HgoDMelWT398ldVrM1LxWknqhbGBVWSyDvGFzTGmVfPzd7SZPRQb/7kO04KLanv/axSnFYB1xlqezjcJWxOpdKkbiOEvF5cIGcUuBhhRwFmhXA5NALsDaFpYTLsxijZhgb1Yhfg8T6az2VTsJJrDAW3LcnyRpxodRg5JMQ5nLb2QIPZkCKd/aZ/2Ga2giGdikzCmECM+vboh6I1GE/rxZd/Q9X955wqy3NoTjsNEI+lm7LgGVHMsx/hSLaxelPvv/33mvSWpcGaKoWBmo1q2D0XoXdGcxATtbB5zRS24PTncdweTnh63mITDOpZED537SDzOcB14zymcM9Ne0widwEyzgU83N34WAcotVpD3bq9obfevqn3L9zTdhdJeNX6uGzw4ZKfiWnAkzuFezw1RWXEHXHqy6+88qspTv1Vt4PkgXzrzZ/oL/7iu/rJj95w4Y441UVa4mSmOm+ngPaBkAq8HEwzPV3Ra19+Xt/82qtaOjCtWhkHDxLjIvGTgwn7PyKBY+yG2p1NjmK8ZwTD1oURJG90ggccjm+gIzH6Dx5xSvmjcEecmugf4fCRefBwnkvJ25tNlQOfTSe65VzA8vWghfbgToVwcM4CCo5AshkVyyf0wiu/K9UW/VBPeO/ucGk6eGMJqY/JupsRrB+vfPiX2li5GimQtaK2Nh+pUednRogPI3mQkmIx3BB44JlAFIqB3hAgw8NrmkcOqUr8f3a9KGASepmoMg5MciHPxhxFpTmbHDA5iCTTN3a6/MSFTR12Lga8aaSDxONODuad0X2MVkHdY5wbPO0IfIrCZdxnZEs8TUMLh87p9DOvaTBE+4CvejiNhHce1m2p4+HATQdxudTXyvJF3bn9tvrdh5quU1QixAohIRuxlcwplW+MrR38eKLeGc+DoPi9BdqOw4kpWKYsBP3Flow+jDI3Nk9BOHxCfFut0dQhEOqq3dr2egkxdD1isHPa5w7HPd6fhQuJ/pPFdA5zTeiSGyPHswcdIJqeNLZkhIOHfbWuoRrepJuzR3T2/CvmaleqZACExaDpGoziyyGK4/7FwYDzSV/Xr/yztjdvatRf8WvWK7gw4PhCuBix8ojEgioTI4S4HsGWS84tbkj2cK2TRiM3KLloj6IviQZTQRigRhLPpoAm3mN+veBXJ35uDsDxz42CMLtf8PXZVcYC8vR9FE9cOyZ07Dd8PU2rRvWw+Sx2bbVqj/9RWSdPvug0T2z2iogrYTKABNoFg9+xho20wreetHTj6nvqtJY1GW56ilEY92PpZaoO/uO8p6Ss5HWQSXItja47TbSvbi/WHPQsaCLQBOAYg7hTuFNk86rck4ErluwqFXQlXjcsYcMRJQtU9yJX+XqDqvraJnFiiPQj44I1zxoJ54/ge9se15M2uNBV1aqzfl/Vqv0/YsJHkmxpnxYWn1B9+rD52mMcVny1oqjjc0/4WXbEiuYCUeWgt+zCHf9sKFx8gffAQs3PQUwR4YYH5S6QxtTGJ7qZpzdpqpgFonkqaKelNHVla+k7MyA7D0UDkQWReWqTQbkomuIEiqaHZqobdsG4kaXCPb4/pgGRcRDCTxeMARkHUmnHm561TbUKBe5EY9JSS9MaaUqj4rReeDUV7jiWTSp+nkHcoTxQuIMhRIwW+ymfpSUVN/TmG3/mwp0cAU98hfYK9NVKJRWq2DOXVeXvhxHeF58zkNloYHAMCmMGu5Y5xC7rfBKtz3tyUDHt0mR3raDJ5SYmGql45uNn5ElHPJ8hikzuMsnFzed/oqtGYxh7Q24gvC9gfewgroYmfR/+KhfHpjiS51CuzWpCTsjTr6sx/4Qm44YEXci0taAcuRxgTTMBZm+0R1fftsKXL/xYg9YdjbqPVBy345ozacO9rYyNLhqhADEMslDDZIogYv4huptUmFtVHOuL6xsIHntIABs71z6dNaHFYWId9VBkB+x66EejxUvkiW/QgXu9ie4tt/TmWzf09rs3tNUpGUj0EZIohBZPU/S7Tvv0wh3E/Q//+I/10suv7FCSH0e+83OR//7xf38cNA745Yv92vsajwPfP+/rfxrb5X95H/d8mfbSDPIF33sJd8ceOxW3H5Z+r+vQJcSpIO5YQ8I1j9Egcb1RNMevvKHlP1ERwdsbaW62oZdefEpfe/0VnTx+SLUKotCCekOU04xPKdpxVOGAgmKSOmHQFTYQW25RqFDgjz0SM6pZIUk0EF0LAJOtGlSZZpMx90Rb29tRXFGo4HLhMXoI4hB7ZiQV20gL+cpV+xVzmEXAVOKQ5dhqq/CT2KlIOFNdTz/3m5pePK/+uKFitaoeB5Ft8vCOmqiC3SQ+vdWiel0sqUAjt3Xz47/Tyv2LtsHEcg6LSAJbqqWCNtbXVa/huc3hibCmEvNQqgEcZpxWmbokEGCP7zOdJjbE4DCmACfQK/NFQezC5QaeZeYmBuUmEhODpxncQgsPffjwPWzS2TeaRiochowgZptE2ybG5hjJq4Gk8noeIyaaARshQSHVxpRWtws6/sRLOnb21zRigy1OhcAnOUgEqJiOfpPu4ZaOVFHfHPcLH/yT7TQ13tTcTM1i5831TSOCdsIwUhLIbH/YUak8DOqLaup22BgLajambPvILzjTFOGInZxOl5BcGjvSI/16XENPEuAOx7WjKGy3oNcgaAsUjoYo3BZiIhTPGn7LBa95Gg0eHQojM7Kh1yByygf9jvdzFDk0hHZEseVkwfHcE1BOnGSq+3T+qVdVKc5rNCo7kIX6Poccm46Cq0KF9x6FT6HQ1/bmDV288GP7PxcmUD36miKhlUkRSB9op9F0Ji3haGHHCReTTH1i9L13c80o3o42JI/jd+g/XJ9oRn2dkogvhG2BikfGQBSfnjikqVJQ4uD8lpNoeI/w2UVA/Dmj8wiL831wYctkbjBSBdtVRLjFgcqNmh6sbqlUndPTz7xue1esSe3ik/imwcmFkRw2btaojhiVb6vXeahrV95x4V4tDMIlxA0TCYd1T18oFB1IVorI+4q9s3l2UnOdaIK2GJwMVavyc8bWHEDRIAGY+0Jj2mq31Sf4y+hcUDJ4Vvnc2Jvm1OM84foXE0mDHoNo4AZMdnDmqHsPhS6Tp3C5MANIwOnCAIr54VgIMrFEB0HTg1YAmgeTqP164slXpcKsmyP42R487DT1rHSel0QVKIJ0djTsP9DVj3+mSnGgQRcEHted0ObE8x+FRp7cDeypnad/UXlmK98AJFJzmTjITuFNa4rr1kt6Hl4zU/l4/mMiGRS27IwFzY1yJzjq7CU0R7iqUIjH1Da7lhSK8PYT/ZJMgAnNfhTx5ml7ooyXeqTT1qqRHDzoDZxGTPGOxuK5V79pO0iV5zQa4SYVn4fnud8bGLCmKR0OEFWySLel4rYuvf99bW/cVkmAP0xR2LvDxcsoa3GkZqMpSnecemJdB0WNa+3GD167tTpow5ImKllDBqeabTiLp2NPi0l8otJiDNGL/I1YL5mmGi4NpnikfTXvl9Go0zhCNRp4kpkDiYLqlYSzUPygqya9QIE6AoriGEot5xofZkqdUU1f+9Z/VqGyqOGw4ZAqdC3pxwQ1qByry3a3ZTjlLRsdXHrvDW09uqFhZ0XFSVvFEvaxWHBis9tQfzhUvRZNE42lg/GslRuo32tpAHWngIFB3c9KnvSVyvzM2AeiX8pU00Dn49rGOncmhUurXbR9B3UHNWSaby1VTHgsUG1JP3v3tv7pjQ91f6VnjQl7FjfY9xnz62RVCsfdg9fUQAEsYHbw2q9/Rf/1f/8/9NJLL++4YH0aZeWXSYn5YiX9F//qvTVwYfJ4RfzFX+9/6e+gWH7n7TeNuO9SZRCqAOUl7lkq2neFF1FkGQ0ZsyGPdXBxTl/+0vN67dde0tLivBHPCsVD9kc3x5UApijcQ6iR472jULGlFoUgXahFl7hcMMZlVI/oJoIj4AVDMaFwZ+NttSjcKbiwcML2D/5ueLzbwzZZ3A0Sb9MUCFtJJkeYNGJG0gJSbgGtDxPQvik1po/pzJNfVXn2qHqjirtxhrmWS3EgMImzmnSiAjNRx7FTAK/pwe1/tpsHjcxo0FYRVwA2rUFPzTo87zjgKFCsRMqhDxY3hsAkKU9COJTGmH7vYWaz88tTZgpnozPJ7zj5QkcAUyQBxviMoidGmyEuiilDJAEmPrYTNyn8+YDBI2YzNYqSEFSud1CNwjeesS2FOzslG1ylMnHy5MP1sb70699Wbea4KtUDGo6hCEWPEp8vpU7CmeabTaEY2W8cXueFD3+sQX/FqF21PNCIAC8Onx5UEGgA0KaK6o+6LtwJ2ICKYC58lwM6HGLg+nJAu2hnrRRGqlRDSGqHHEr9VLhbmJYQ7V2/8LiuHFi9ftA36vWgMlFIZRSUIqtKoesAmJEtB/nNeqTI41pyqO+4RyYaCIKqQBljkmNRWq2pIRZlxSnVppccIlTSjIq4onD9AkxL3bRz7o20UHgE17inQf+Rrl19R1ubt1QqdN1EQmeolGhuGMeGjabXlIv34JPDhXekQbKCiyYxFSzZbSOLB3c8jXfDaoKFEOhSoFO5adwVvLH+MmpMc5oRPJ5TOLuBAkYjl73yAzmliIhCDvEs1zymKTRJFO5DVY2IjzUEKKhUtdUZq9pY1OknXlapPKdikRwCCvRYiDHKDlvEzG8ul2gquuq27uvW9ffVaz9SyfQZJhdRSHuKR1GdrOCsuwCAmIR/dDhmRPMXXN/wwXYCLoVUv2dELxfufB92pYz3M7qZC/SgagTiznXJicdRCGTrwiheSG4OkSGFO4JLEMmYwoX9XlgCGlG1x34IjNEYmVZWmXL4Dcg/IMgA4ERVLS6dtsORxlMSAUG57DYtnsK/n9xdQrSKwK9c6mk8WHP6cb+zZkcZriEhYOy5PnN27AhyH78rJmUhOlfCwAHXMfjsCawNW8I0JbHGhnW1w5/OhVEUT3m9ZReb+HNYCu/YQiYgx64uE9ZV2BeSxaBC9/9h7z2c7MzO887n5tS5G7GRMZjEGXJIDoNIWaQkBrtsUaIs2X/bbpXtWnurtuzVVsmSLFIyZYmmGIea4QRMAGaQQwONzt03h63f857T3QMNw1iS11oJrCkQQHffe7/vfOe87/M+IZkqRF7DBM66nyMAI7ZIpgb2NQmdFuYLSciJlgk7VwLpLj33OWkMeNOSyAAJVtA+TpapDkb8TZTuSNrWyr3X9ejBVZULHQ2wVMY60emhhBUxOZInTVDigjp3mOKSRn55wml0OsSUUVDynFEDBF0qJpGhpTIFMGczYhfZxoQh7GIBf2JKle9J3NMs5PU6QLthJx/OlaT5SlOQfeF+ykFhnfY4y+2v3teExtHDxZKzQYYiZ2Van/rcV1WrH9dEjXB54xbxWbzmAdNwn5qoUgPo4pnsqDDe1Oq9d3TtzR+qVmxrPNwyjRWHscF4ot5IPj96PYToMACgtYF+08hwjeLcM6hTRmdUcigef2fzrXJM/fh7n++H7JLjJscTk0EeAweZjgPNh2fTTkvh1EMDHoFhBbXbBb3x5l197wdv6f5DtEmRsm0bUFODKNyDAgYwFSBsEtBSuLem9dnPfk6/+6/+tRH3wxOqA4D3Fytbf155/PMK/7/p9z/+Lvebj//VA5gOv/GfN+rIu8EB7z3skSjcD4tTXVh7hBabXxr0pC31ALEPpGSoerWgs6eP6XOf/YReeOEZzUyBVg5cEMXiDPQOIRcFOQ8uRRPdLQWCnTTsN04h1tOAUbKR8ODCc8CYspCEmxwkFLGgp2y47fbefuHuBE+QWtA9q67iUGdTCDeF5MBhVCQ5JyTXFT8fadxEscIIuDts6fT5T+rk2U9aRARNhisDlcXGkajLzaeJkRkIK10tNmCT8Y4621d05c0fOGVxNNhTrTxSv7utYX9PRxbm1OsyivWjZUcAi+z2P2sgsLGDOr9un7OeO2g4sBxomfqDMAzqT4jKaFxi8hAPf/Abw2Yuqd29EcY4H4TeiPE+VSHx9f0Wglvv1820B18rivZsF+aBrvclpg/QdOqtae31CuoMqvrcF39DvWFd1dqi3Ur4FTrhZJEIRcuC5CjcjZO4CB/pxpVXtb52S806DROx1rseYxM64jAUDq1CyRxmJis0eiCNWJWG/V34ibOODugU2MlRwMQ6DacNeOtMYxAFxfeGlVmI/9jMY0PvaWdnx6POhhNtiw50onhn0202m462B3VnqgV6Cr/ZKa31htcyXOP9RMY82k3j7OCSjgJxqzbVHddUqC5o4egFzS+cUX9UUrVUd/OCGDTgwLivA4saQa9pohhDEB60p7VH13Trxmt2oqhWxpoMSU6lGQxBmgtl39+0JgrR4Hh6sK9dSInD/fCtDvFg0HzMJd6nJcQ+wWeOtcZhxPo9QNjsqJARd3PP+cxR6HtkTnNt15uw14sCLSHv+77TwQmPKRqHayDl8awPpCHN2dg6hz6c7fKMKR6LSxdVIBzLLhHRM4cikPXMm4LCEn8H2lUo9jXub2pt9bpWV655/RECVoE+lCYNvG+HvGRKX0LWQqgXVrV8prBdDXQ73DbGXsc8t9Bkmg4RKoX7UyEmL1l8movOEPlF6FyIdLMHeb6OSaScKGChtyxYbJ0tfrkfLqxSsih7gK87e2aytcTLvEtOxnisar2lrR2miS1dfOJjqrWOajygYK1lyUYCLUAiKczY05pBBaOAKkB82NO9W29pY+2G0WMsNXlGitBq/DzkIj6EfDbnMSLBLYnmr5gsS6OBjHArX/vkzhNUjuxcQmOV7TffzyGOQjJsHD1psGYjrGR9nROXm/A+inKjyJ4EUxkyCUnaAtOq0GIkZNX8KT5rhG9xTvJZYrpZU7vDyTql02ee09FTz0mlGT+irGG0JlAqh4A8FguzDqE6he7BW+9oR3u7t/Te1ZdULu5q2NtKIt9IRQWZ9bWAtugk5EwRiuaEZ9V8drutRRNHwxbXOaPB8edwbYrXzWm7uYBnreTCPbzfD/IJ4pqPQxieLFlNN+GMSRoU9gL26P1fuZEYs+8CPICsMxEtxwTeKehYSUbh3h02NXvkGV148tOq1Oe9h2E2EUBDXIsk0PLeXGu0XLFA4SRjZdRb0Xf/4j+qUUYkvetJOGJ3pncO9hoPDAIFszcH5DH1olGJ+iSc21i7xciWwCaYwr2UhNVMRM0WOEgjz414aC9yPkok3bIO+RWuPzRyMf1hPfHvHO3dblGX37qvH/zobd2+t6veAID0/YU7+7r3Sid0hwW2Oe6F4n7hDsf9U5/+zM8s3H8WXeUXpbL8Yi3A385X7dfAcNxj4R6CNlPnePilftq//7yO42/j7f60ruXwax8U9XmWGZsZSM+bl183VeYH3/3LQ1SZUJr9vMKdMpbE1KefPKdf+swL+sizF9RqslhD6JbFjxZoWWzIQxkbZRTvFDNh3QfS3ofCQOHuESd8sQN/10DeIikVZAMqRBTubW8qjJ35mRwSDlNgU2KTSrxmbCajOON+poYi0WIymmUrMRcioN9T2htM66mP/LJDmFSecUoZ9JNKJdIW7cDe6xvZUKUpjXndkn3F7QLQv29k5OaNt9XvralZH6q989A89wroNxvjGF4yB0WI3ExJAXF3FH2yyTJnLXjaWXiVvSX5ukotcXzh8NrBJ4fp5FS1cM2IZLfgodr6j0MmRaOjP8jC5BjXRQBPRrQCNYhDIJocrnP8nGxzyQEA8uB48FJDQyNJM5qeX9YTz7zoCcZgCG2C+O6ByhQmuC8QLU4wVX3KhdTYk4WSxv2OKrWi1lau687td1Qtgxa3nRbY3ls3L5ERrZ1ihEsCNIkQl+Iign108KMp4imaGHXSVMQIMYxNEuczFe68NxoBU5FsyxeBLfxqNBouyvO6o4C3G4fdc6KY4pmhuK+b/w4vvq82Nqcu3Csu6GPkyhTqUGOWuLGgX3a/mIxUb9Y0gj9bmFZjelkLRy+qVp/XMHHnKXyErSpBP3x/pW6UjEQ9FyA2oqa562jQWdW1a69o1EcYzaRstN/4MAY2mpQmKmFFRgBLPFvhVhJrjDWQg7qikEn6CKNPaDFSJLipVL39AigOKbi+IfRyEZGi1K0z2aetRYFFkcvz6xyBlI4ahTtc4UgDDU1Fsqy0XgQKUqSU2sFh0jUCPMZWclDS7PxpLZ96RsXygmt0g6n8zthMiN7agXbVmn42iyS1DkCLuc5tjXobuvbea+ru8SzTnPdVq3BwB63Izc+4YH950FIogV5nbi6iuIlsi6AH+vO7mQn+bOgwIrnUIUGkX6ZAq6AkRHGYaR7ZRWa/2Nx3iIpilj0luOMxLo97mH8O04+0D1vjEymVfE3VE6yCipWCfe4dWVmsa7cjNZpLOn3mWRWdxVAzDcfTR7Mq+nbckbqRZDyZ1mBQVNWpzjSXbXV2H2j1wVXtbj9QtUKqNv9UNI0E4CGYZSkinmeT/aYUYj6e6ShEs7963pPCLSVz2INth3tKdT+d9vA6zbQZriVCR6Zn/P9Mt8pnJ411hBcBRmVrvkDd2TvduPrMiELxYJLMNARhIxa+TD0iEwF6G9H1rellPfn0Z1QoLahYm/c+QDptqQTwQ7NLwcs2DuLa0nAQdD5jDAWp31nRjesva3frhkqTPTUIarPNcOz9fK0BDDuvRe2Sn9Vo9kJjZB0UIMu+41pKPE2CcnvTZ/vMFGVt1D3VBtkDP/Pas2VnrD3uXdLLZbFm8o3PAvX90CY7AYHeBUjkhsxTkDSV91SL5mZi3v+o0FKhclRPPPMFTc2dsf96AA5tGxNoxHQHDUhFqjY06EMfTAm0lq9x7q7p8st/pLWVy/Zyb9ZLXoOss0qtrK2dTVVqEdyIM1pkUiB4pxEPkCTqBmxWS+p10zN9SKPGpCYj7kFNPXDUyVPMjLyH7uAgKIzXqlJT+HOxFzCpYL2W9Obb9/XDl67oxp1NdbpMEkKftQ9L4YkBAAAgAElEQVSk2DCCRPHQN2Qfdwr3aQKYPvfL+s3f+ro+8ckX98P1fhZV5vEa839GXftha+P3UWVA3H/am/ywY4UP+0Y+7Nd/EOL+834GVlX4uP/Jn3xT3//L7+jByj0jVT+VKmN0OZBpky5GXdNkPvLsRX3qxed06eKyZmfwXw4klsIG5Ii2FU64c4WGWKL1vKDg/VaqleBeJ9cOB9z4PSRrNnemkZTKAvSGVCgYcedh6FBclArBcee13GGGMIqNz4l6RjijMLXXqSsaHqKRF7cj2VGTD2gsKFTqKlYXVJ9/QqfOYx03azcAKAWDwUSVargkbK9f19qjFXfkJ44/ofrs2QiI2ffdhduzqRvXfqz7999QqbTucfF0q6Jxf6AiG84Ifny8X3PdShQATnhwgls+MOCt0yB4dJvmlaBPfJ3Fb8nuET5khDCxaQfiFBtzSiVNfFIzmh2aE9SI+P/Jr9c3mfRAqCWIQRM1IQkLGW1zHT1ph9KSvLvZcClajLKVptSZTOnY8tM6cuyC6o1Fczu7faY0FDgdFSZt7e0+cgFEvPb07FFV6gvmHlvax9QXHcRwSyv3r2h354763UdG3rt7W2ldgRBiERlpp+HXD+JEEm1YJIKgZ9569k530YRgyaKrCBRh9zcaVQnaBdeO0bPjqdPBbjeQxPcmo2DfBjIXpolPy+FIQ8Zlp1Hg2vKaPAdZYOfGzbc9EEM7lCRPXfO3OXhLTU3PndH80nlVGseNwvGLoq5c7qvXWdfqwzu+7ouLJzW7cFKTScMoEEwM/8gxCOieVleuamP9tvqdddWrNO57yUIsbONso0eh4rE3z1q4yhzm8gcSF9crC3szqk5hlQt0u1KYnhaNUf77ffs489qjrohQJgqthHaav8KBxPtPiH46/H3toBklalhY/kWjFwEpKQyLkLTqUO1eVyV8rmvzOnr0kmYWzmrQCctLi9fcd7W1s/lAOzvrbrrm5hdVquFS0YoC3pqcnlQeaPX2O1pfvyuN2yoV+6rDX04TgNDNwFlnDU40KYZGJCZkmbqRUGQKZWgASVDPZwqeRGhb4hofIJa5SD9M9fCaOVTQv28kz7WA4pFE45Hym9HT4FgF8t9NwuQQsQYaSyBZScUqFCW2NHITSqo3jmjp6AXV6osqV6eDEjfk+WJKNtSgvabNzRUNh7uqVqe0eOxZ9XvQw5If92BPhepYna37un/vXfW7myoXhwZBKLTYlkOIGXoLnLtGpt6EziSeV6YKg7CATUV8JE/miUzwuVkLuTjN1JgMwmWghuvBGWRzgnQtA7SIYpe166YWDZLtGpObSErBDIcUUNyYyoVVKWcXjTT7YDdEjGgLSOMcVtWcPqGjx57W/MlnNOpDb4mJRTSibe1s39dgsBFNWmlas3On1O/Df6fpChnUeNzV3s5t3b75sgadh6oUuqo7a43GiQZopB6fy9TIKIoD4Q2TgwhgihyEfD6wdnKTHvsbjQCUkEx3iWTwjBjn63Ww5vinoNYE/YLhcaIKpT0x7leg8X70rFzODVBa/wapDgl8rZODelsyjYUk7ub0KR1dflZLJ56zvfBoHBNagtGkth7cfUcbaytqTc1oaemUGjMnNBrVnYZO7VzlVo421du9rjd+8mfq7NzS3HTZ3HUaddBu9my2WibA8fOz8JlbnjRI9sSvu7FjrwvdCesvB+6lSdAhehbXIE8t8rrME93I/8hOZNB1mvHMArLYkpM9uax3rqzqRz++oqvXV52qjWmfM0iS7TDTeV9r7HNHsBoCcS9Vqjp+8pS+8IVf1T//F7+hi09c+qmI+y9S3/5NqS5/0+//oPrW7ztTZf4+I+7v60QOTQ6MXo2Gev21n5jjfhDAFGOgGBWGsCMfKGGzkv8Uqvvjxxb0wsee0gsvPKVzZ45qbg6hFvXgUO12R33oICwee3Mf+Lka8Ufkx2L1KJyfhzgqUlZ9wDtxLBY/hSgbAt8ThTtilJHHYBTu0GOMOKQNweI/C7Jq5l3ba9rfyxg1UBM2WTYXeMcIQfp9kC6SNGdVbR7VuWc/p8bs8eQ5HmLHEFL21W/f1dV3v6PNzfuqlFtaPvmMli98XpNBXQOEogCYXMrSSJ2dG3rn7e+o07mpUnHX4qwqBZypfmVNEDi5SuGh55pQsaKCx4MehDYlUfr6J9tLCuta3QgeaE2mOOC0AOoZ8edsnDmRMO5kXNH4f74midcYm2kUU0avuM+gMgblg+8MWsrXGP3wATL0Rsc32WGFET8IDrevNKXG/HmdufiCGo2jgYqMozAjQZBCcv3hu3r44JranW1/z9z8KZ0595x58DjPgKZzTyv1sdX/D1au6tHqddUrNINdDXt7XlcV88lDA5FH5xarwtX06BSkJA7fPDr3QcbBkoJEgu8aSaKsNVM1BMJB8xnrKh9WNHpMfNioWX8UsWWQmjT6jU0PukPyQYdSkac85hRHo7SfIpoRp+RsE4gi4u6CpqaP6+SpZ9VYOCONeU2pWudzdqTJlnZ2V3T71rva3NjQ/PxJnTv3rFrTJzQitEkgveZwScWBhp1HWrn/nrY27qqgtkNwoLsFr95s9FQEQ02D5x2JoAdUmXj+zd9MASshVotiyQWTucgxIRqDpPbzJCJ0Fv5+I+ZpPJ98yjlcKJozVxPE2q4LwZY+sKO0i0WMwW0vSaGQgko8+nejADI31Lg81G6nq2brqJaOnNcSFJnCjHqdiWqNSlhAsRYHG7p/77o2Nh66QDh+/KSml85o1G8aqYsqriuVRxp2NvRo9aafewqFUoGJW9ICsM/QrLABOAE4kFn2zXAdiUIg+LzsaanRwQjA/N9wfAnPbZ7HbNP6fo/2QO9S6FoqOP/6IRYjdPYLwnZoGMM9C6eqMAXAiMBCdU+leE9pzSAShILTqKqPfeS4puGoruMnntLisQteWzR3FH4U7exXk/6Or8ujh7c1HnfUaMzrwpOf10RNTw/ZOPudPVWbvMZA6yvX9WDl3ViH4z3mZS43Sk63S+452OKSKYqAkmfLfunBF/ckzT/3MEc7XTfvMdGcBRMwUxXiTIsiNhrSOB8zl/7AuzrWeUxBSNhNUvrESw5zvXCccel+aB+leGN/g/7E9eV619z4VBtLOnfhBc0uXXTBiaUre0ToYQd2LXrv6svqtB/aarVUndP5Cx9Vo3HMwFEOGebeVcodrT18R6srV9TZWVGzMlEFWliv7UkagMUeAJmpakzDoPnVIw3bo6bIPIjnOOdMxDrzf4h7e+wxsc4iNDEXpAd74YEoOiid4QUfujTOXtPlEg0rTyezQJPXABQyCJBsqD1tA8m23iWAIesKSHIFWBs3deTks7pw6UWNS/PmtrPPIF5FRzHqP9Ll17+t9bU7/rwnTl7UmfOfULF6RJNCXYmRqQk5DMUdbdx/U3dvvqK97TsqFXqRNO2X4/lBwOuKwus908zCUCPsQKFWkhXDx7T1tXUQYZ1sk4tDxXhuWnLzw9fbwtnTlkjv5XWjOaVhDetigDyvU09t6rr67pp+/PK7euPtO9ptQyni+4PXTj9L4e6vT1OhnElQb7Z04Ykn9eu//mV9+Stf1dFjx/cL98eL6GjkDlzEDu8v+xOpNG39oAI6n5c/7d9cgfwNv//xn70PXv+vTpX5RT74+wv391NlKMTeevMNI+5/+e2/0L27tzWycITN5gB5yBSSlMUYmxVFpgY6emROH3/haX3iE8/o1PKCpqcqqtU5asfmcPdAJRlFmsV9cOhn2kskBIY4DGSrWAw+vNXvCRHgn3MaYy7coSwcLtxBfY3uW9wRBStHvjcquH9w64zWw2sOO0cQBAq1YoUUVsJaoEnManHxtGaXzmrh9LMaIzqyN2RJkz68QKjXq7p/71Wtrr2i0XhL5TIUilN66iNflbQgEWzj6QIAKZv7th6uvK3tzRvaXL+p8WhHNYKn4HG62rSCKwogP/Q8/KDpiL/iNT15TzzAnKoWhTub2TiENxQDSXQWPVrQjTIqYgqLC51AYOzCkzZu6xCykiGqd1fnvjNGFEOj4OCTEpsrNJCYqHCgsEljSWYRXKWh2tQRLS0/q7mF8ypoSuNxmdTvOKTGFI0bunn9Rw62GboIBVFb0PPP/4rKjWVJ/LzgSTJN0aSr9vaq1h7dUq+9quFgU/3ehhE7BNKhKQatS2IyxuA0gqZb4cpBA1c2mpk5wxwwpnMloaULbvzZa1U3c2yC+1OjQ7vE+0RsSSxomsy+CDNSJEfjoCd4vGodIAcU4+fgv+bRaXQFIWRkzcKLHI2rqtSWtLh0XnMLZ1WszPlgxBKs1uTA25G0qfW1mz6k2ntYmjU0P7+so8cuqtpaCnEZkwP7YVPojLS7fl+7Oyva2rwrkQDKWB7xF4VQWl/w3vN7sUWaEbhAQg825OQHnsXYsYj30aRAwWvq95hogPrkn5PFrQfhannkTjOUDy4LWcfpIExOI/kgyQdfNEjpcElGfnmts5p97Ja4Jqc0N3datfpR0ztcC1gYSgLqrrYe3dTaozvq9dDLSDMz876GxfJJFaszcec9EeNUHKq9+0C7Ow+8dkGNiyCetbLKfDOFN8I4h08FT9sNY7q2UXzl63jQ6LAHZqcnt1AuVhHQ//UC/bC48jDqnpeo/z3uhrupRp21H3oLPrzdPDzlikwCeMMUqDy7FmST/1CpqVxraAS/tzytqdYxLSydV7Ux70LJTkn9rgjgxR5zY+2uHj24qU57QxUQ0tqsTp75pFpzJwMwqZQ1grIQcKcG3U2tPbquvd176nZWVJyE37kL92FoBaxPMIjDns6aDOFxUNeCEhLDx0Bp9xseazxizeYCIYqhnCQZhXs+U1gzOdwv05GisQTkiecyF7uxRyQBpAWIMf3x+8k2hxZ3UpBCf2APxUlmVkeOX9KJ089IZVyhMDqgucdMgc/S1vqDq7p947KdtBC973YmWj7ztE6ffd7JyRSpfT822A1TZG5pY/W61lbec0NZLQ5VAPhijylMtItwNSlemQA6iAsaoI0IcpOSEd7DYXA0PRT27FVJZ5F+Dw1B/MpnR6zHeBb3rYsJQCwBrgUtNZsjmEfvaxsTSJtSpAk8+2M4QUYuCBQVpsrkuUAPLFfm1Zo5rcWjpHCf16SA2DoSTSGA00j3d+/qjdf+m8bjbfX7HVXrc1o+/QkdX/6ICtV5f308gbjXta3/Wb932cnSWA5XS0zMCM7CMSfpFJjmWWsT3xtTWtzr0ESgrQGppMbI4vDIPikn/VS+Vr5eKZQvAx/eJ3JjY+pNTG9iLSdaUinAD6yhx+OG3ru2rr965T1dfueutneH6iVxsrcp6GbZPz5ZsfK+aSBb0zN69rmP6ktf+op+5Qtf1MLi0t+ocH+8cP7/+s/7hfvfF6rM4wX8B00IPnBqMBnrxvX39O1v/4W+/d/+TO9efUed9q4fHigsLoT3Dxr7AiaEwcvXyPXCfEsf//gz+tSnntfJE/Pmb9fqKbSGwJHOnvodCjWESCEC9MFUKpv2Eh7SFKwU1PAssdKLQx3+pBFcd7exqO3+USiYa8zfU1iF1VUIurKYzhxax88zQ5T5ayDMMQ4MSxMLgBgpF6oajom4ntb0zEmdOfOM5pafcPHYHU5UR/GPy0gHvuJIO2vX9PZb31GtvqGxdvyAdfs1feazv61S87RUQHiK/zF8dYSAeyqUB+ps39Pl13/gYmHQ31KlFGNi3Edc5e87K1ClI8xrGAVzUcqBkdAdx7yDbMBpdlpe8D6zewUFLw0Yo/ZI4ww3EHfjeXNNYUyH0ajDY1DqjHI1nDJA3C1gcuEe0w1ea3d3NwoS03dwneC61rS4dFyLx85qeum8RuOWCpNGsorMj/aORu27evW1b2k03FSzycFY085O0YU7TZAYxVOvJ+oIhz+3ctTd1t07jEJpgDZUKqGn6BvRLowSnQhREI69BFekwxfOOQh+RjTzM+NDJwn9oxAsqFoPESnXDNGRhYKHkuTys5RpM/z73t6eN2CKz1iLjJVj/UWSK7SZcB7g2WFj9/gzW0lQHBTh1kNxoHCv6/SZj2l28ZydO+insUZ1M1ih+9iSClu6de017e080lSrqeEAkVTBxfuxkxekGkVn2Mnx3FWpskYdjYY71gx0u2suOqEtISgPf+xAbFwMWViZva1pFgLtzomUJGx6WpYP8XSoO4SqAILejMLdz10ETAXVIxWjybM+X9+MOAVXM+xmc3MZKF7OFYg1HZZzSVB76NTg7xz/Xqhr6egZzc2d8jUcD4OaYDFyf1fF2kC9rXteT93OlkNYooCDD39GR059XKLphMcNedZ+njHtKJb6unrlZVMbQI1nWgThhBCTB9Ii/FGIeyncwyowo4jJzhLqnvlMUfgFih4uEM4JqMa9O+wW83jBdBg9zjSaTI0j/dl7JWuSsLoOEfYU7rEWabwdrkWQUBk//4L6A9YAkxr872uq1GbUbC7q+ImLbh77vbHPBttzg1CqZ976vdtXtb2x4qK9UasY8JheuKDjZ5/RsDdSGeoRqZTM9QtkdLCnbOjRw/e0unpV40GAGWHwkwAmLGUNLmB1eyDADeQ3UM2g/6TsipQOGgFqIL5BK/M0IxXuuWnP6zE3iuZzJ2EgP89WffvWktkKNU0iU7NgUX9+zSQwt8GB6RWh1RmOKGCntbB4RqfOfdRhdGgQK3XOHDQ6tJh43K/r1nuvqrPzUBru+rwbl+qqNRd08elPumBDL4R+JcTziMt7Fqs+vPuuHtx9V4VRWwySCG8bjXsaoPGwRiL4/hSZMdGK/RwEPA/hfQ4kRzE7NTE1C5HM/nQtP7e5OY4pZXZJoQkNh5lo9Kuq16CxBGpuOtAhMTQ/iykKRTy6t2yKQXAj5zMTP3QpiPN7BJThZnT0ok6d+YhqrWVNJlibBrWwDK981JaG29peu67Lr/93TU8x4ZtodW1HrZmzeua5z6sxfVKF8oyQYQFwUbxzrYf9R05FvnvrTXX31v2s4HqETaTRfjNHD+xwvZZSenNMdvgcMZnmV9ZQ2FJ7f6KRePtZU2YXo0DG98EzT3UP/NzRbBl8E2c500cmxnW9d21DL//kmqkyWzsDXx+eX9MsE+LuCs3UprgvFO5TM7N64RMv6stf/qp+6XOf19z8wl8r3A+j6Y/XjI8X5r8IcPyzivm/6fd/0M/2Of13HcB0+ML8vA/xt9HNPH4j6HZv3byu73//e/rWn3zT6Hv4uAfiHrte9Kfx3/sLd7js83MtfepTH3XxfuLkoqZajHcYHSNeLKi9t63RoBsCOgqWNHyiW0WPBiqBUwwbzH7hToAOFn1MsVPhHtcnhzSE+C5vxvye/XcpAqz8dpJFpBbaRrIf4ycjzhZ/lsxFBx0fTaoqlODDXdSp089aTAmvM9jSVY2HcJM5lNtavXVZ926/qsJkW5PJrkplQl366vSlqblTuvTUZ9WYeUr9DqNRNhfSE6MpYRy6u3Ff9+5e0fojphvbLpwYtyMWDLpQeLvS4YMOGPGhCWGbsS84n50RJBVWVeVqw5Hj2dqBqxRCSVBUkNYDLigHSriwwHOM4iAX7lxDAmJyIcD9d6FHAirjf0Z3uWgzCkvjNfKm0emxsZZVa85pYQkO57KaM8c0GEL1adhr2Lfdk9auejv3tLLyth4+eEvN5kTVSlG9PsLamqZnlnXixNNqHTvj10YGzLTD3vQcNrg5DHe0cv9d3b//tibjbfMaOQCduKvkQV2uqtPrhA+2C0Y267CqzA46MaHJPOEQvvEFIO71RtOoz95eJ+hYSXQahzr8YIRMVc3MzPjfNjc3Xbxnz20/MclijXVXq9b8b1mwSVHhosQFKG4QlvuqWp/S7OyipqaPaWb2rCkKjOpt2cmTaQH2nvmw166+rLHXUN/P2sDXUGrUZzU1d1wLy09ohOuHcLiBJ+uZl6leFFz3715Vt7OmbnfdvFnrP5INJVOfeoODB0tLCtEoSKwnsLg2xKEWSye0k+d4v4EsFU1ny6I4U6T2EaVwCuHrc7EZY+Oc4hj8cwTrTm1MCZiBfFrtGb7yFMKuIE1qdkHCAWX3n8asFpfOOR21TLJksRECQkK6QNLKPU26q7pz+23tbK3YsjX2R5oOYs/rmjtyUbMLp1y8jgYUMlBEwghpNO6oWOz6WX60esuJjFMNpnNj5wxQGI9G+IAHBQnE1sFGfuYST9uc6OAOe39z8515yEwsQMkRzcI1zk4pBygy38OasqA20T72n2dobLb1JMOAbIKyuu2D1N/w0sc2lXRgCnd4vUVtbbfVH0zUai2oVJ3RkSNnNDd/XCpAlwnBegDZoLpddfYeam31hna2HkqDrsOXKjy33KvGrGYXT2tu7oxKlTnrefJxQjECysz0cXP9nh7cv6lee9NhRVhEgpbyrPuWJAcZRLPs53aBgUhYizC1fd0Ew80k5Mf9qlqjgU9PdSreoynMxVU0NvmacT2zfsWFzygacdMeklkAIFNoqCK/IgfshHFAyt6wg0fV9sGz8ye1uHBaU1PHVGZqhrMVTyEg1qSjWokGb00rgBEPbqkwaKuR6BXtwdBai5n5E1o8fk6NqZMaE3hlq2KmMUM3Srgcba7d1dbaHfU6aH8Q2xJsuJmooby3lLxt16/IEcjodqRuhx6FZch0komqi8YkJj/sP56f6dwE5anPvruMM06wZw7RpEX2+J8P43zxtUu0RL+mKZgRyOhGARqXfRta6g9rajaP6OTyJS0eOa1ihektE+2qHXfKRe5ZT+qvafXe23pw94oGbsIBQHrqDYbqjcq20n36I7+seuukk2vZU83j7+2JPpTJ46P713Xv3rvqtB9Jo22VJlA4A5AJysuBtWPoLoLKwnQHkTPnCuBQ6E4iqyOHG7yfkhkNJ3Sow42lJ7DJkCO82Dl7MUAIvR/PJfqlGze39dJfXd0v3H1G2vXIBrkGGVmj0Mz4vqAYj1y4//KvfFH/4l98TU8/86zmFxaTpur91eUHgryHvuTDUGX2UfB0fh3+8wfVvH8bNfHf+8Kdi3D44jx+wXlgQNy/973vunB/5+03jdRmcWpOkXtf4R4rzRsC/Ma5uSl96lMf08c/8RGdOL6oZpPFSOEOwj5Sr7tt0YcL90kUklEE1b355FAlxuk0AsFBhxNPcRAbYWwUSayaOtID9C44crkAy8hoIMaBDINggvzZ7SHx8Aqlqrb3OppfPK5TZ5/SiZOXVKod0WSAx3ZVRfjdBcZvhUByJz21d27q1vVXtLn2rloNbLtI0MRmTtrr9+z/OrdwThcufE6tuXOJvwhHtqBBtxfsE2wyx2312mu6cf2y+v1NDXpbFjQF6nnA9wO1tWNOpaga9B/8no1ehlgGNKJY4eCtucBNZ3+M2qwrCJg9Xz83EPaUDqpMHsuxi3Dd4CPG4RU2e0xEONTN0bXFXhxmoIf1xpS5dd0eIp6GFo6c1JHjp9VozvnQYsReLoOySf1uX2Xua3Ws9vod3bvztgb9DRULe7bbMwI4Karb4xCtaXb+hOaWTqk5f9JUh8kowmPsEImol/tS7KnXXdP29n1tbtxVu72BWb51FE4TBFlKhbjPIEazKdzIKCa+yp46HBTuPlAo3KuV0D0QKt5n3QQa9/5mJ8JbEElHQR589/0CyxQSpikElXBQFlWrNhOlqKABzWatZgtLO+EUq2q05jUzu6jp6QVVa3M+pNE48MHRitSrWMQNNWqvuXHZ3rirCfzgIhaoCLwJvWKMXlO5Mafj559XrXVERawPx+F+4PRcO0q1Vanw2ba0t7eqvb017e5s2NWJ5s5nSpFpBs85zdOhyNckDI21EIgTz5VTQN2ER1BLDkI7oMkkS7j0NRTA2c4wCqXwKM+BbHjhm59NND2zKVJ67VgE3zkONsJ/vIeYrlXV1BSCvnmvw9GoobLdTyqmaXkdGKTratJf1907l+1uUhS5ClAIAAsiQdFuPqWWls88qakpKDag8YnvnGwKe70t1Wocll2nIu9ur6vX3rWlLYmZiBNxzMrrMZ459jRSStFGULyGu1Ogxgfi5CzQy4Fo+YDP52ccyEH5yMV7LkIjYXqobp/JQMlrlIar24tinSaYZpJCy/792M2CrlebRjqrtaZmZo6oNXPcn5siiYLT78HJoTQk7Fe72ti4q82Ne5oM2iIjqJjEwzx73cJE9akjWly4qLm5s1JxyhMj613LgDZMd3n+mUp2tPFoRasP7mhvj72BpprXCKqM4ySSwQF/qPEs7KerBmXFuRjJh59JgguXFG6Tr9/jjWQ+IzN6nItQ+oFSKQJwOM9qWLcUpE63ZxSZdQ6Asq/4sqMXu3BFzea06q15HT/zpD9zpTztdOxwGEn5G0X2qrbavQeeOlB0Tzo7qhYmJmdarFypabvdVbHa0NHlC1o8fsF2uiN757M3pJwPCnXE/up4cvRo9b421u9oNFx3jkOkM4cAnYI8AgZpjtqmTUWOwcTnGdfQGh9PDXtBZdmnGMVeefia5fWYxa/5XPGZkc4LQAosFjlnKtaThcsOnuyRah6p6rmZAEEHUCvUZm3furBwTtXqnME0h2FllZb3HxbUhlbvvqn7ty+ru/tIVUAnwhvLBfWHA/VGY/VGVS0ee1Lnn3hR1eYJa66iSU9IuqfePanY1c7Wbd2/+5ZWbl72/ho2j7k5DiATVJ5zwiYNDPVxsXKKe6Qg+1pXmJhnXVCI9PP6y1Sv/euVNBP7/57sLPl5TKei4WH9NHX9xqZ++NI7eue9B0bcg4QcTYW1ARarAkzGpJg9Gurw9OycC/ff+I3f1DPPfkTTM7P/MAv3A87lB+PhPw9F/9voLn4WEv94oR4PXKCKcZOlu3du6Uc/+qH+9Bt/7BRVu7qYa52/Nr9CRt0zDA/tpa+FhTn90i+9qE996hM6efKIajXU6hQ6iDwQHuHNTsrlAHM8d9M8CGwOFJw+fJkum2sMp44RZSs2JA4AACAASURBVBTMZtWE23d4jaegDMbLRu9SYEtGCow6JfSPpgCqCQ8PXS9Cql4feynGwHUVy3Utnz6vhaWTmpo+qvGE8WPdUfJRRLDPkJCH5eOeNh7d0Nrqm9rdvq3xcNPeuaVCIzb3Mv7ZA+1220bvjx9/WmfPvaD6zBmP57Nbh5FJHEqYPEADGba1u/tIG+v3tLO9qm53S6Mh1z+cfdg4mVZUihPVyqCdQYGxWK/M9aNoJ4mUqUHcr9ALhGCq6hAHDrQIvAmxTPBqI6Qk+xVTSMYGHXabETdfq00bZQQIMFeRrn4EmlRSpdbwAV+ptTQ7f1RzC0dVrLSMghTwBXfcM/Vy30mmFEu9rTt6sHJNe9sPNRl13fixAXotUFj0Bz4Y7cPeWNLp859Rc3bZGxGviyo+AWjhu41zw2BPnc6GtjZXtL52X529Df9caBcR0sI6ZyENLKbmUDBlC0vIBP9lsSDjz6Bl4UaEO1IOXjnw0s4H1AFqFxSQPL3YT7SkGCuO1O/1tLcH3Qbu/LQajVkVyjVzNonzLjLCrjU1NT2v1tS8imW8r7E9HTupMoI8OOThiSPS3dLaw1t69PCWJqM9H8wglBTuNAlZZDsq1DWpLWnp+EUtLZ6yo8+EtWhrunikjHQl+7lBd1tb24+0vbXuPYA1WiQhEi6+0dmhLecsRp6M1KhXrV2xK0rAyoFcJkQzKE5xgGRE2IeY12lyhUkoTBYZZuQznvqCJhSXdkSIECEmdBSWpUrDewdTGiYUtXrTa5FmstWatn91CJXhxYK0l8xbZQrH5x10H2p76471JsP+tlE7BM488xFORKFaVmc8UXNqXjMzxzQ9fVTl8pzpc3C8PX527DkXk1Ro0GNChXraWFvT6updr3mjxt6TgqJiCgJeKaT89tsGKvi7mEYElSajn05vSNfvcWT4YP0FahxNaNyDoH/RROE3Hs4XITxlPXH9Qf2xDAQ9juK9XmtpemZezca0ms0pFZuz0oAgAQpENsQATwplKmgoMntauYPT08NISC5JVe4VvG7bXBTVLw41FBaoS1pcvKD5+TNSaTrYRKOJypWcWo11X1Cjeu0d7WxvqNNZ18MHVyx05fm3dsdOQOFohVbGoXYpYj540zSXCCsBXkrq9tsu3PeniPtWmrFHHhRNB6FibqA8KsPGEo42OqGRanX22Ik6Xa4p/z+Kz5g2AZTw86qanprX0cWTmlk4rkGxpkmRiWNzX6fEGiNZs1AkuRmt1Dt6cP+qKYCtckl1tCE2+yqoVG246Oyzd9daWjh2VkdPPKFy5Yj57tZdRX5haMPQU4k8lLbae6u6f/cNjQbQMoe2RNy32/REHLCLZ7mvajXoo9aBOeAw2wuHEDhT2bK2J9c9WRfg8yZdt/3rxztJov5aA70SWiy+sKzhGCCGRiYC4Jgs2/SMaU2FdM/YE4+fedqND5aYE6PsPCO5HABUIKth0wLdlbtvqb3zwFkptlr2ZISCFZ3E2NkXQzV15MQlnTrzvJozJy2yxnmJ+xa8cq4Fb5KGcUvr969qe/OB1tYeantn05Mv9i8EqRTtU82aw8VYo4AnuE2wJwIuBTUuks7DQjNZQuwDaUGVzGsw3KUO9GixptBecH6GU56nLJOmqTIU7m9dva+tHQTcMdE7XLi70E+TvCxOzYj71772Wy7cp6ahUj5e5+XJ40Fl+Xgd+4+I+2MuLz+rCP8f+bcPKtx9YOfiriBtrj/Sq6/+RN/4oz/UD3/wPe1sb7poBMXJY8B47XTax5Hv/+BwnTh+TF/41V/RF37ll3X27GnValX1ocaMetpaxyqxo53tBypgkWVUuecDz1Ha7p7pFCneORjg1IP6UtwSzZzdDmJRu4BIHPfYPKKZ8OcsRNiSLfwGQ/tdLxy5ZNuyCmE4jqYv+4DnsC9XcDuAx4zHMEUaG0hQAIKDn4IUeuva2ritlXtvaXvruirlrg+pXrevSmlalTKjy5HH0hNQjAEEm7oazWM6e+FFTU2fCGu5EfaGFLXhrUsxhn95hHWwIXTV72yr29lx4QRHsdfd0e72mkfIcO+qZRAdqDQUvHCise6ru3CP6cUhX+1CSTWKervrZP48FKgIX/JEzVHYobSiqWEMbgs0Ww7SgJVM2+AwB/Gm0CR9EYU9hVN5CjSTbgD0AmS4rEGfAj/8vO1Ywj0v9dTbuavbty6r237kIA0Ek4z0sN5ikwvu+TAlDjJWhV97XsunQQYW4zPiUgLLgWYp6pTwVHaaIT+va+RuNOiE1/peO4nE9tTv7Whz477XHw0QB74Ft0lU5amIkcpoWiONk/VxYOmVOchxgLHZR3z4YcpC5ixSYAyGHbU7PZXLLbVaS2o0wkaPCQVrkLWPqJdrenAN4ZJnVBIa1l56vyN1dx5p5e41tXfWVKGhhN7ikI3s9hNiJn4RTd8Z1tWYOqqFxVN2nClWZo28x2dKBkmegPEzWIegRUmoqrG2tmiCsPxDXM69HGh9fUXbW9xDaaqFFRqORlEsOrE0iaSdsJsK3HjW41l1YbqvW0kuQ2Q5YG2aUPdwPylqMgQVDI4ugudGc0b1xrSbxWha6y7MCV+hmPI1ZO0aOe+rjA2hG4ngZOPvvL39QJubN9XtPDTiSQNJw2MBekrkdBjKaKj6NPalNDBNLS4ua+nIGRVLNKcgl4398bQROYRoKXV51Ot4yjga70UhRchPlzAX0M+en/FOeyssA1Nac1iqBg0pnFASuJLoNeb0HxJR708WD6Uy5n+PQiocLUK/gd1tzSh6qYzFHBQ4CqTpeJZxkSlVVcSuiM7eQlo4QUEtC773WKUaxWpP/T3Ahjva2Ljn/Z0iED97gFuK9gh/K2pEk+QGAZ3HrBYWzprrXapBm4kJSgAwIWDMDRxNwmiwrVJlx41VB4qPw5YG6nXb6uxtamtz1QUWDW1Mf1nTQd3iXGG9dQcdU2ryVCLz2YOeceDukxHkAzQ0WseiA3CCclmqlNXHGrRU19zCCVUqUwYoHP5VozlhLXL9QOFr8TugB2vKspYIl6KRC1H4jq7ffE3bW/e0t/NQ5cJQTe51CvVzNkixqmqjoaFG2gN0Kre0dOyCFhcvBvI+YB9mzceRbFobdDcHAyFeXbe+isK93xu4MAf4AcDg2j1Yue48DBKuK3h+e08OHRTFO03PB6X05hoiX7fHp/pem0izyeGolFVvNU2SZTrbAzsrNjUzd0JLi2dVKrV8TcN2M9yDyvWKG8bxKLQSgBu+r8l+lEK5qE6kk9+/opV776jf23S2QqPmDcsgFN7qFNndft96sMGIjIuqGlPH9OTTL6o5e0bDXmSOOLME0fQQOhn5DFzQjjVBTvkdDTxR5UzpdLqxv5QmGvZ3tLZ2OyafnM3w+F2jABYGTQW0fj/fYl+Enn3dE9CWgiAzP551B03usL2kG+5JcNwRp1K4b271I9cjAZzhhx+TkeC4x3sAcUec+vl/8gVRuD/7kec0MwsQ8Y+F+4eurf+uEffH39DjrwdKQaF++fIb+i9/8J/1ve9+R1ub6/uF+/uL9fzTDsQooIsnT57Ul7/6ZX3lK1/RpUuXVG02I46Q8IRxR8Pupq5fe8MOIJPRbhxWeFA7xTKFhOCDm9I8KSCMXNlqMGK9oxgJ+0rbEibBIQUBRXrQP6r2bKfY5+A7cuySzj2Hy8u0hag+wH2aUSBwIGFnliwjnTKXPp9DH4AwRpp0toyIbG6+69h4PgMFHwmHE4SYk5JFjJaPJHcVijt2mHJlSpPijI4dv6jjxy+oUFuQJqD/2DCkxEQalCKFIu85oeJ2fGEzjs5/2F7V9sZ93bh2WRP4zBM2ZCYTnLEU7qRepkPCoqjE4QQV59/4n6kooSPIQiGuBZsbXG4OpM3NXSNuNC9sOCDnrdaczp27pKljJ+KaYWmQkiXzBQu//LD/i+lGSvBjY6tSDLbtenD/3lULUYsWVA1MgTAyZu9rrl+4rVSqTAPw+KdxmFW5suCi6Thi4cq0hCAJ/r+RK16bZo/XCUs+95QOxBmqWKOYY1ywp357TTevv6nhYMeTH1B4aEl22UpuO1wPo0gU7tWqatWGmyE2wUDUob2AMheTePXgYMv0LxpeDi6KTzj2XI8TJy5qbgm0kUYHt5qyw5Ki8YhKm2IWmgYHNm4iYQywmxqSjnY3VrW+ek87W6tuUDDnsANRMUeLR9gPyGRs2jRUDfWH0GNaWlg8qYXF0yrWcaeBNhPpitnRyUmA7oUTL8F8BgqXiTTgc3Cod/TwwU2tgvaP8TuGPhS1Ht9nqguIK8/ApKRaDaQsCk47TuCw44YnKFchukz7SbY1TGJDDnGjwg5FqWlp6ZhmZ5dMDXMgkEWmvL8wEeSwClpdsohEsIYbg+kogXrt7oaVY7sdglJ46djIOR7dolAT3VMjHp+FRt8/v1DV7By2kqdUddYAjSo5DLEPmL6TPK9te+fnN4TIIbTl+vWMrD5avaNHq3dVYm2K9RtrN5DOnN2Q/P/zVOIQyHN4Xz8MzuREVTeeFh4CiLDHUjhM6+y5Z1SuY0PINYw942CiGRoGN/JJB1Ks1TRC98I6S5aFbSZbj+6q29nQcICIMgWxmacHDSc1aMARFscTOoVVHj+7pdm5ZS0tnTeFy8UtG4jrDqsXTY+0LanfGmFO7BeGlJM+g/jIbT24d0137lxRsdh3MczEyf7k5n7HmkN7hCDyrxXuWeuUwJ/D5+JB8c50NFki84xZvVB1E7x85tnYiwBNjHjjXxQONL5Q0NK47tDXUi42lqFeE6OOttfu2B1rY/O+93goVRgUFECJPcmFuw1FrGkKJD9yVCiqa1Ckqfn5czp69Lwa00f2HcyicGf/D60MZ1i1HJPvA0oNzyX7YdvNw60bb+jhgxsGVyjeJzRonsSF1oKpxfvXVCDxeTLGVJPXPGgYD/QEtpQeIs5G2F2xB/sQ0XGxoenZEzpz9iNqto5JIimYJjilhPpgc4BDPGNQZpnac54YnGNhdKX+hm5d/7Gdndp7aw6nIh/EOFQxhJ/okwCdum3cnVhThrysR+M9XHrysypxLpfQ4jiiMIk1IyQveF1oOSJIKi5ONHXeJ/t7GnY3dOXKS3bqwhmJXAfCHj35TKBi9sc32Jh0TwfXLQr43IjvC6LRlkFD9TkQ1DcK99Gopus3N/X65Tt688o9rW8wuYnyJvPZgyrz/sKdvWxmbl6/8sVfM1XmyaeeNqXwH2Th/vMq9cMbwgd97f+swv1gURxGzWNUvrmxZsT9j//wD/SjH35fe7uILkMk9tcL9xCV5V+g08eOHdevf5nC/at68tJTqrXgNYePsTfd4bauvPFD9Tpr0nhH5RJj5W4a7YYFmX1Y7WLB4UFKWNcHrmOvk7gyIIUQsvjZ9uFUVbvD5kBxCjezkbyFyzp38UUtnv1VSbNRiCeUOTYEglroSveHBxr2OaDwhO+5uOu2N/Vo5a4RkeHoQRJSQVPB8qrp3qRSTciyvVeJMh95TAb61mhNRUR4sanZuZM6fvKiPbnxRObAwmot9oC4oMmvIEavcHahyNT5Cjapdb328nc06DwKCysU7+ZQU+UgmAvkh++NyUX4iHvUjtIfGoXpIeGfHS8Y3tLd3kg//NEr+m9//peq12eNajab8fvi4lGdPXdBJ06cdlMEPaY1Na1miylGzQgZAkTEgDYUSe4F3BcK463tux7Zbm0+UI+wlQIplDES9/Hu1Ll4rzQX4S3dcTEOR7BRn1engzCsZWESDgtwRxvTCx79YqfG53NTx2dzGEx47rr46MEPDa62Bpt698ortpHkoAKpy8I2OL92Ikl+zy7cUwgTkwjWJoeUURCQL46UKuKouJaZH2vrxxSZTsEP2lapTenMmadVbCxJQ+59S4OB40KMiDhBjylIQkb8gFHED/c0nGxYvLe3taGNRw/Ua+NEFE4UppQlz3SQsWjYwvHFnwX/6JSeCdKkQkNTs0e1sHRK9daCJgUcJkIf8f7iLU0+HIKTkPIJTVggUHBxHz68pX5vV9MtqEtxqFgo7sTSoA2wttrt4NfCp+71+trda2tzc0sPH65qfX1Dq6uPjOiBZPV4/pIAmKkd3Oxuj++XeetLR45pbm7REy7eM9OQVmtG9XpL09Mzmp6aVbPZsnam3mioXi+rVmePCHtNUmB3dtbU68L73VGlBLAAskaxR7EVUbo+IJ2lEEJnEDs+W4eU3ErdlKZGc17V2oynKIVC6BBMQfFB7YH3vtWnre2cz8DBTyHV1c7DW26A7MWPyBPUnV0piX15v4YqsENMibyZ036Y3pH1FJmKlMX6fC8IflBmQLZJHZ1xerELThBhRfMGEpe547hG8bmzyw3TF943/416u9raeKDtzYemQNaqE7X3tiJ8KVnchZYhBO/cVwuMWddJ0IubB/SI1tRxzcwd19Q0EwCsEiMsjqLKBZyBHAr/Xd9HNxTu9uL9YBLw4M4V3b9/1Vx7eM70SuE8Az88W0OGK1E0MrGWg68dFC5EmLxXb8P73O2gG1kblMKZoNAhCC1WpnVy+WktLH9EGjeipmNKUnb3nw4TGp9o3tu9PdVr7FG4MOyq397Q7hZi3jvaWF+xHiwyiAaesg57GDiMVSX12S4wzdCMsH7KXB9caqqqVRbUbCzo2LHTDskr1SoqMLVzM4u1Mf95t4qMBhDYtDYjXKQrFdpau/uWblx7wz76THNjssY0lHuWrBgPXR8X88lnnLWW08tjEhlUqsAivPNYSA9dy1anple2VK7NauHIOed7+GyGrz9Bv5TE99Zop/wCv2fWX/ji0wR3t9e0uXZPu1v31G2vGOlmnXp6jJkoTi0WNafEYFK0Hc6G0LNjRySoJR3wL83oxPKTWjp2VtX6tIpVmnTWH3oWPgNNAg0n1N3kYe/bzPNJdcx93dRbr/65drbvOtF7qlmx7XQGgPIENtdMMQmLKW782wEFeJ/mZtpXAErOLyhQE/HwAGZVdePWtt56575ef/OO1jbadsnJAMhhxB07XZMRfNZPdPT4CX35q/9M//yf/4ZOnzmrJrXaPyLuP6+M/+v//ndduOfFcbBoDqruGGdN3le4v/SjH7hwB5nlAfXiiSNkn1q8z4/1A1r0gfprv/Yl/fqvf1UXn0DINRMbowv3rjTcsQUiaCtOLFhYUZxZ8JY266x4D44XiYGMpnAOCHeUEMOmGtekvijQeHdwDqPsBeFreqyOo8C5Jz6to+e/bDs33vMopfAZTwQlHso2aT0sHgsDh/xosKZ7d97S6uo1Dfu7fgBxeykWOxoOO0b7a9WW/bIZ+zVadfMfTS+FNtEb+tCoMPqDAzth5E5AAuhwU7MLx3X0+HnNzJ1UqTzjIg50xOGyERYZjjhJTNnvongfaTLc0ssv/bnGg0cqqa0CvOZieA9bWFYiMAjkHU52okKlYi6ntNmO0Nc3nBfYBCJSu65v/um39e//w++pUOD6VTVwemxFe+22EXn+P2NtIuAp2EHRzL2thtUhfD+8oqeaLU01p2TrxdJEUzOk0e1ofnZaC/PTqpeLmp6qa25+xo0EXsWMoC0GJb3WvVmiqpSkbntbjQaJd7h8lNQfF9WYWtCxE+fVmFq0+HXiAoTDMnk3x3LVsM9hjrcoy4N1uKl33vyhRsMto61ZKM0JZ1/7FPhhdBjagpFzxvzhuMDzwEEfbgEHgS456Or9yFQ0U5My05iGTp1+UtX6oh1iqlVQtP1zKgW5MPpNEwNWfZtE2XXt7t0XAsje3q6gXxShsDk9kSKQBUM6p48Wu9PwHGXqGSPb8qRnJBKkq4038YTR+5zqU0um7CwtnVYJ/q1pSBFi5eIxBdvAGmOaxOtByRn0NrX68Lbu37upHYSYnV3tbG9r9eEjbWxsaXu7o93djnZ3womn2+9atEsQWxftgphUsJ5A+sNRKgcuucBy4m8K3xn0Y8Ru678QkeXCNpqTkra3d1QpBwoY/M4QjIWtZMTZz87OmRISU7qhpqcrmpkqql6TubDzswuam1nS7MyCpmenrcEsVcded2XSKm03CY2D6g4BN8UwlDuahnnNL5xUa/ZoPE80ofb9DierjF4Hf5cmngd9T5urt7T64KadP6C+RSPri52Viy52yjWoYSmlNrnKZD3FQRF64LRlbC4JCW1pF4b16sPlVVNPP/9Z+4EPhkwE6taMMG1zzoCnPqFfoGxmDy5XcXva097Ohtp7m9bk8H7H/bbdOODq28gg7c/cP/Zp5yKMRqqBtmerXwsUJxZjo8fh9YfjihaPnNHi0pnQFiGCZQoAzcB6BrQvcQJFf8DeQKpZRw9vs09fN6DCFC/SukOcR16DKUdjdEIUdcER5vdYc5HvwbO7f71S07HfiHtiTEPZDm42rkTFWR078bSOnfqYJsNGTM1MOYu8iXBGA8yBu80/4cgEtWdVu5v3tL1+R+0dHEviuQTwMNiCeLLHa+1BEPUUKyZ3qQk3BYaCr6ZqeVqTEYE/TLBqqjdpyGc0NbeganPRGgIseJ0DgVo42QB7qGGkiMXIBA3/8rf17tVXVHYOAeLUoI1B7bIDEkXu/kDscAhanDFZ1xMORRkwSinQdsBi4jV0T8yUtAw90Ij7si4++QlNNKPxhDMnrmPc6IQrkenixgN6bFe7O6tafXBD66toe3YFmwbWetk0q9Tg8l5pHCGtYH/Lmhv0LOpHx4LbE+/HlFqMB1hjpjzNWIh97PgTmprhWa46rCkmUgH+g8c768QFROhUPLkYb+rVn/yZswig3rXqkaTME8X0I8P0+cywTiR9xkyL4VmOhNrIGshAEA2HnWdS4Q4FjBTdd6+t6fJb93T57bta3wzEPV9An0+m6LDvHxTu3M8LT1zSb/zm120HaQ93W939I1XmQ1fu/zMKd9cx+5z2LJAI/iQLcXd3R29efl1/+Ae/r+/95Xe0vbXhjjfsoMKiLNxlcjzPwcdkMR45eky/9utf0Ze/8s/05FPPqjk1ncJKUtrgeFevvfpte6UWJuFdzmiROGr4qyHeSFZaqSCKYBo2eAr4SBezI4v9odM7YbGPoFiwEYNETCxO48lHYLl89uM6/eQ/1bg4kx682GAjjZBNfugHmYd/2NvVztZ9PVp9T9tbd23TSOGJ/ZgRfkS1BFD4AeH9ghLBAURtHup1KBS9DhHoTTVrM+6QB6OOuoj5QL2JUWbUNalqZva4jhw9q2ZzSdX6jMpVhDqgP6C6uahLUeLqadh5qB//6FsqT7a9yY6HJDZyCCV/cfPoKKrhuoewihs3HCEiC8eK7L1twABbvAniLanVOqJvfPM7+t/+9/8zlPtCoxA8d48OXRQFHYafzeHrIjYJJyOwi1AmkGNOsfD6prHoD4g+Z7oRrgE1YstToly9UVVrqqlGkzS/QOlqlZoLrbmZWVWrRS2fmDd1hgKyNcPmOqfBuORrNjN3zHHW2Na1mnNGYD1iLpeNWJm6kIYLFEuDwZbefuvHLto56F2IYn1KQcf1SWmWVuEzdrfdaGyikYg3NqKbLQ7bbcJ6SIwltCsKgE6HBm/or6k3ZzQuT2mvI506/ZSbtcmYKUuMvDlUjWZSdEzg8PJfT932rh49fKiNtfsqlrvmWjI7QRPAgRCAKPc2Un/DvyWClhD4hlsD92Gksjio+hYTI3SLvIKyxqDt5aamppac+ltxM1r1+oa/ubuzo+3dPW3t7Wl9c12rD+/r0cN7Wrl/S2uP7lnASj5DYTJWh6K8A1rOhIRJTMOUH66ZmQMpij67ETkQjZIGClKyhzQf1RSkglE8fvUIQKFLoRBMSaHVSlWNOlZuhK3F1Ibmjz9T+PCscv85HEF8+92BUaWMmvcHbRcC6APseuXkRhpEELKx6o2aqvWymtNVzc/Nan5qTseOHNWRowtqTTfUaPHvNK4xrahUp2yVuHQEgft8pDTD57foO0K0shaY1zVta7BjK9iHKzdUQaTowj1oclBC8l7LpoWTiXMuTCkKFDELBO0aYVvSsNHMNob50E/5ad6neM5JnHzmo19IhR1oKtqcaEztkFFiSrDtaR7rrd/vanOb5hHBfE8NJhgV3LH2BKAAtcM+8I6aTymkLmDh9wZlq0fjX0NET0NJwwNdRBbCd3oDr8F2h8nlnI4eO6OFhWNuJjxJctNL6FBZbKF1anoXTZG6fOfm62rvRXotAJFTShO3uFZhT0GYzzMO7TKqT6ZQuXBnMsO+5QA5/NQTjcthfdZq8OzsqNenyCXFdEpjtbR05Ektn3tRKsLT5xnOLsk0Ff3w3B70jaBDj9rgedlcMV2Paemov2s0uuaJnq2bYl/1VGdXrFFo6xRsPEduOsoh4GcnGAGqKAAAGkOmUtZjtKY1u3DSFJBqjYlaS9UqIFqAOVlDHnQPzoUdPbj1mpNaG9WRkWIKdwpInkXzspOOJ9cPMe2BZhqVp3UyE9Znb3/6GCBITDdywFwUvpy8FfWGZc3MndbTH/msipUlTdQy0JaYVum8RbuDMcOWG8WtzTXdvf2etjbvqQw1qtD3RHqq0bL9Ygg3x+o5OwHNDRM7KGfhPoQWaNBta35m1u5ccMehAXHdELp3B3DAG5qeOaHZeSZBc2raDjXSbUPQf0Bh85q3bqwrjTb16it/qkEPwwWASRo+zrqaXbw8pbCfezQX8bzGtDfbSWaxL+dk1lGFqxTnLM/OwFRSGtlOp6i333loqsyVdx9qY6uXRL/BWoiJSE69j9cB5ECD8ezzH9Pv/O6/1he/+Kuq1lMidMpJOUyleJwp8vdOnEoAUyzQxygmqRA+XKkf5hp+6Ar+p3zDzyvsfxqifnCh8/vOvPT8e6JnFAra3dnWvXt39V//9Jv6oz/8fT1YuRuHjQVnQQuINEoQuaBfBNErxoPzC3P63Od/Wb/127+rp55+PmgbjD49fkRQuqHXX/+Whv0V1cpsXj2VJiUj3Qdx6tHRwvNl5FycQCng4AvaYnUmDQAAIABJREFURIzgoujOQrxIr+PAZuOlNmbDZ1QaARPLZ1/Q6Se/pFExeFwU+XSiBjm0bc/XuzffUpGiiXEeiPpox9zdLOyKbjtCVfImZA4qrzEO55IoFEIQy3Kp7AddII4CreHv4/2VivCb48EKZkNJDW+4i5pfPKfW/LMa9usqQG0pSkNrAXrqd1b0yo//QsXRtmpwSjlynTjHrBbXA3jZoDQg73UVxknsycaCHRoC3DSKND0PzjsFXoFCsqVvfON7+j/+/f+jyQS/3fCOdVFl7QC8wdgUAiWNIiJ884PznXUI9rGlcKaBcBEV1AEXXgQolYoOzoIKwd9T9PJ7F7Spi4gzEABWJweX+esuUlPsOZz1Ap60oDts9mgMmqZKGFmtN13IUTg36nVTLI4ePaKlI3Oe4HTa2+ZygvojxsIHOpIkw1XBfQfTJiO/4ZNMcUJRyOdtteBjxiEbBSkHPushCoCMzNuth9F6bd6I+/Hj5zQ7d0KTcYigPfVnzq6uBgPEyNt2FcJOkIKbo9w0hEpftRqHdaCJiMx4D/zZImLTEhhrg/JVU4BK8jXnkIcKYatEbBSlbneo9fUtrTx4pM2tHa2skEA70do6xVlwnHd2dve56gBGIL8gcFwXUELuocPNUkHOWtjb3d23HLM4vA+yPb3vr83zwb3A5571Mj+/4N8p0iM0LcbGrK38TEGdoTE57P3O10WBGtZnNEoxrs8HHrSAQFddzNuCNZowI64+OHt+ZozGURQP+FxVvx+Q4khdHniNVopYKdaTwHlgahzNMZMX1l290bK4enYO2sJx/3fixAmdO39ey6fOaDSBp8yGw/Pak6CJjYiqv6P7928YxCDQzVQapoueNMaaN6BRqsUkLQlTMxpsShHPx3isbjeaxf1n1BtLuDU5/RLeOIV1ZUkXnvyiVJjR2NMaQwTe48s0Qt01PVx5Xd29R5aMsM/1sExlolaDAsZ1D0pauAxx7aLopaB2gWLR/YF9bxjdJKtL7yGsJwqY8AwPMIBCLxw4uK88Z1CdKo1ZzR29pElhSqIB4nnyhjwydfDB/Xds2zeZ4LMNpQqeeRQ7EZYjT0t5r0GNib2F++1CNk8ggxwcUx0LW0FMg74ymnSsd8A/u9HCjrCm1vRJnb34GaPv/Hk0yGYGPKMbun3jdXX21uzhz2TZwYMEGtr1KRyaDBbYQShlIUDhSWuTtcd75znL9JvgPScAxQMOJ2rEZ+Wa+7rSRFBsE7aFPXDDKaPLp55ToTxtPRd9vd13cNeqdnX/+g91+8ZrDm3CcpifxT13KgeTA8IJDaZFHWAdmQvS1Nw4oZVgoJxwzLIqq1zE+KGoiTNOAJqgSFbUbg9UrsxqUlzQxz75JRWqx5wObvf2kVS3w9WeHty5rJ3New7lGvYBXbi3wc8HyMPZivVH88PzD/ADxY09w/Sx5PIVQu+gckUyOTVElC52rUNI6uwHahnWb9ja+mxBs9WYNgf+0pOfCf/3IYAdTzOT+IGpW9Du3n7tz+w2B22HST3PM9PekgCT0ApQUHOfcLjBqScMOqLQxmmqbNCJky9iCaA+BssBS2sKd5pdxNCDQVVvvH5P3//BW7p2bV39EdPwhFFZG8DrxBSCKS4sAc6GxaVjev6jH9fXvvZ1ff7z/8TNUjQUsX7jV6oLHap48NeZ7hPn/Ptr4QwM/yI18uNl7s+rb/9H6+jCP4TCnU1/a3ND3/qv39Tv/d5/1PVrV01XcWoain3X6BUXfy7cE5rrgnEy1MzcjD792c/o67/9O3ru+U8ahbLSPYlcJuNNvXH5WyrqkQMNCuO+JoOihj2+PzxlC9gFprAAC/fUiI2qAPIRVnTmuieBJb/7EBiHxSPFPgec7QkJJ+qPdHT5GZ289EUNJ1geBc8tAlkH2t64oitvfdfUE1DJIBjwWt1UoCcYxbaJUVRkPnN093EA0cVyIERQAmPRKJ49qi+DrLb9gHI2IMRkQ3VZ6vjoCGEBMa006qq3lnXx0lc1KSyp6FQ9NmsOdJJn7+uVv/oL1YpdlSZ9H2GEGvW7PV+f4bhrvnQUzQ2VGesaTUOExP7PvUsNlwt3TrKyA1YGo4b+4A/+u/7Nv/mPRvxj40IkGlSRiHqOTT0XDvxuaksqYv0a6aHOiKAL8i7uBQdi5sN8Uq7j1NSUi3f+Pgfw8D2sSTdE3LkURsKfM6eSgi2CtmKUye/8nEBigzPN7xx+8X5oOJO1VhH+LwUtokcQXizcmpqdmdLMdFOtVjQWfO/M9LQLPF53aqrlpiN+XjkoPMlZKScQ5sKS4o9Tsg/Vojqt06ee0PTscWlMo5BU0DRbxaFW7lzVxsZ9CxWDBhNoOQE0PEas/bCYDB6jo8BTwuHOzp4pKCBzrL+9vbY2NjbNH9/c3tPOXl87u21tbW356/i+w+4D/DwOVCZfFKOs3WxnaWFmHa7sQVNyOOgno7/m8oKsuoAOjivXv4VI3e4uA21vb/v+cM+5L1zHbCWXedoxLiZtOCgMRoLhq6aJ4UHRHkVD9s3PQWz5+cx6nigiccsIWldQ/w7WYn6fWWycUeu8HmN9Nn3/ozGPxoxf/KzgSIc4LyNd+f/z+VpTszp6/JQWFo/o1PIJLS8zIZo35xlXmd2dNU1P4ZdNowG1pBdONLZ/w+61oio+0I5+j9fls/AaGX1n/6iZFlS09iIK+MznhvpAYQWNCt7vgi6c/6LGhWnTeIsloBLQwZFFkeur72n1wSsqTHZUFc9SxfSrzFH08532w/ysO0zMaboUQlBUoKeE0NcNe3K1yNcn34PM5T1odCNTIv+910KppaXl5zQ1s6xioaUSNBr3JBRMm7p3+7LWVt9VCV1S4h+zi9vNyHtR7Omh12JfjL3XVITUeNpqNVEvqX59RtjyNpy4cHQCmR2PS6rUW6acNWdO6PzFz0pYgxrNpiAvmTaxt3NdN6+/rPFgQ9UqZgqDCIsiY8Chd0wBEofezmWxLkMXEeBQvrdceqwA+ft8vcNGM/PIYz1H05tF2SDzEciFpqVQPqKTpz+m1tQ5p7g6g41ps20I9/Tg9ku6c+M11WzLm7nQY40Js4OyGejEgX0rKaFMmkkRZxoJ0j7uWpMGyMEagCbKFA+UelQZq9vbNdrdrNUNEhRKiHoX9bHP/DOpeMT+6tw2T4jGO9p89J7u3XxNhRGURsC0VIxn8OgQTTHoi4BngBSBZnM/2Tfc4O87NAW1MQr39Lxy3fxcBQC5DzA59C1RzABYCjNaPv2iTp15UaXqMVPmTJ2bBMCHSPaNV76p9u4dTwOcQk2T4ZQ2uPUU7kxEKYYpxuM+xzMd+5FrZCivrNvEbQ/7zHFMHTHKcPNWV6db0uU37umHP3xHV999aM0DMSBIYc2FSlmHAXDyH9e2ovn5JX30o5/Ub339X+4X7hGymQXF8U58zr8f3033PzXgPwPE/rsqxD9sAf8PonDnonTae/qLP/+W/tN/+r/01puvW8QRws0INgrENor2FC6doniHmpqZ0sc/+Ul9/V/+jl74+GdUb8zYns2Fu0N7NvXm5T9XubSlwghXFIRO1K5s8nSH8EdBwXBz4cHigcPxgEM7hG8gZSEWojgOPmhOkgwHFFDHQLcYi1N0HDn5tE4+9auaaNqHC/aJdiSZtLW2ellvvPZtVYo7qpaGqjDeo5guROHOmJv3xsN2+LCJIjE5T6Ro8kByYkNlY81WgTxAbLxZuMPhQeEOAkhhTCNCcQiVBmOK0WRWH//kv1KpdoIkGT/3diJIhfvLP/4zTdWG5peChFRLYdfJ++0NOuazIXrxRobbDGlpICVsCIgM3TAEsQJ3Aw7zQDta+uNvfF//9t/9J4cfhasM4URBR7BFXSrK80gvb5iPj+c5NPJhxPdHcRXWjLyv8FYPGgPXJRfj+dDOdJOgWYB85rjtQIAoiHgv/Hsu/HLRnkWhB1zLyAZgn6GohINvASspgUO+n8IdEVg0NKwrimYX3RYXchqGSMx7VYJqclNB4W7hYbIwo+BjSlCrg8bWzQ9dOLpkP+IzZy7pxPGzpqYg+J2dnVW1UdXu1gM9eHDLPvRTTWgguJTEdIL1tPpoTY/W1rW2tpb+29C9u/ct8GTSxNjfbjTDSAXOeQYRPQ5dKBBz3mMU3YHQh4AUjmq4vHCf+YA8I5lqQVppFypEMaFrRqPDtjGvh6AmFFy4g7DzZ+7D7u6ui8y93T3/TuHOvZufnw9ELB3CmSN7uCmMcTwcZwSdySM+7dy5geb+8x/fH6PhQNwPr0cfguwkaSqWC+6csGxqQofMhLg+rEnef/ZDDwpUeLWbdpPWHH/PZ+V3Jgi5iM+NR/587EW2B+RdWHwMUJETpUOnMNWq6dzZk3rmmSd1/txpzc1OJXOVcIBqd3fVbIb4OwoRmqLeftCX36Mb6xDf5fvD++11aW5xdSk6N6BSO6qzl37NzlaxCwB+jE25G/V6unntVW2sv6F6ZaBmJbRCJQTY2Rc+FTzB4Q6XHgeTeRoa4sdAN1Mx4mfmIAAwF+/ch8f50CFqDXQ334fhpKHG3AUtn35OxULTRWEgJn2ptKs7772i1QdXXCw5PdMjIGZVRU32U7+jOOL6xP4QTj0h0I/COieCmirns4eGjyYSXnnQtzw9K+PQVFBrZlnnzn9axeqCA3GgmLnW6Xe0sfaWA/qK2lGjXrAtck6ozami4f6SgY5Y67G/BEp6QGtl/wq3mjhM4/vi2r3fN90TvFTQ7wMnpboG46aOnXhWi0eeVaE8pXFK5w69wJYe3ntV925eVg3KHs0MNC/2QzQ0JLJiguDrGkFJTIszZ5suiiwC02TGIURmcoXjGhN3i+89SRio39n1hMi+80x5i/N6/lNfkspH1eknYwmm/KNN3b7+qlZuv6FaBaBhJ9zC0v3Lz6YdYNK6jPMmGgmuddzvA5F+Xm/x9TiJxZkSlzy+NswbYpoczWg4wvTt/47951N64RNfValGojr6nFwUF5zY+vrL/0WdvTuqVfrWTkHJcuIzdUt6L762Tn5OQYmpIYr3FJqQoG1GExPUVmxuabx5Yql6qtrcGuonP7mpl156R7fvbJr66NVs841A3Nnzg5MfkziuO+fOJz7xGX3tN7+uz372c2Y0HC7c3w+xpw03ges/C3H/IBrN43/3YQrvv43i/0MV7h/mzf2iX/vzPkR02wcoUv76D0OVMfLUaesH3/+ufv/3f0+vvfqyLSLzQRMFX1iuhdWXiSceWbI4pmen9LGPv6Cv/da/1Iuf+iUHzCAyssUePPXeui5f/nOVCtvSaFdVbIr6FKURkAOqPy7gt0vxnhoFbKAoIMeRouhxJwvchfvIekOS3VyM46BhH/gYLzHOY9NYPve8jl/6YthB+hIVNbG9F8loV3Xlne+rMN5SSVB3AJ76Rg/YsOF/R+JZeNX7EyebOQodozopKMUWZDkVwtcq7bNpU8iFkO3w7EfLNUy2jG6Ho5/Y6zT0/Me+rsbUGRUYR9qYJ97vuH9fL/3wTzXVIJ1tTyV35xE0wvvydeKgwWubYCW7zRRUKEf4U8lSmUD62XRwKbAj/BhHhBn9yZ/+SP/+P/y+URrQpYimDgQqf7Zc4OS1mykxbJy5qMlFkXniPoyL++i3R+B1RLs0BoE4cEjnX7kYzBsyB1n+Wn5+pqocFpTlvw8xYhRw+4WTURiKMcJd4N8HLzOLaUP0dqD1ACkML+jQhFhc6HCQoMbE5w9UmPcaTUoUfBnNcQFJY+kiqqhOf9euRyXyAiyihXpE6BiLZKSpqaqazZLmZhuanmr49Qe9nra3tgWavtvGiYWUykDn4Nhjj0gTuI/i2SP9wPvbBbjRYEaoHQ2GHK5hN0ax7iLLhwJi7uBkU7jzczMFxZ+DIpNph6cTB4VxPjxzoco1pXCfmZnx61CgU7hTSCIcrddqwZlNE5OM6OdCOr+3XJTn14Ir3WyRNBsIIn/Pz8mTGb4/6w3ywZLXgRu/pFtw8moq8HMD83ijwJ8zip/Xj5H8Segb8j6bmwU+I9eBwv1wM5PfRx4/8yTmdWIP8l7XuopAJ5MY0GBFhDDNTLd0/PgxLS9j3Tmn02dPanZu2o0ek6B6QvhdoOw3ktk1heI9aGnBMYdaEUUf1qCTwpwuXvyCxprSyMhcBBn5ORj0df3dV7S9/baqpZ7qJShzBPpAHTjQSEUR8v7UZU9Zknd/FJVQZwKdIxgrF1mHz7zDhfvhiQXfs3//xzVVmmd06alPJ4oZYAqPbEeFale3rvxYm+vXVSlhExhhgoizvW8bdY9qlwYwT4KiAA5ht6kLdkPKVMx8SXOXDrAS7h5ok/D6Hk7Kml86r1NnPqlCac78e+h6Fn2Ou1p7eFn3bgdaXAFtJrnW05lodn0tkr0s50iepMQ0I95vnqiEmPrQHuWG5yCgJ+8JB8mcyfc/NenFco28V80tXNCx5Y9LhSnSRnw8Qd8YD7f1aOUNPbjzthpgT6PYJ93cwNPHghEtlX32Mz0mrAvR5tB4YhwR4X5Mmmu2z438F/4NIXdoVmwL6c6jqDHWj+V5Pf385zWpLGkEnYTmk5piuKl7N17TxsN3Pfnp9rb8WuxVPNux98Qkjd/3KYvJxSk7ph0GhTNIEPtL0Eu9X0Opy97pBuhyqjOfJ/b4Ide72FKtuaxPfv43pfGixoVmPDs8gEwwR+t689X/om77lp8dNCIxGRlqBM3Xy4kiGSpOBDLlILq4n1G0+727IQgaMj+/0WjF+rPeD6F4QQ8etvVXL1/TX718ResbTNxphtDLBtqeJzBeRwCvTDKKFZ05c16f//wX9aUvf1XPPffR8PrPDW4yrfiwiHuuM/MzfPgZ/6C/e7zuPWhSD6jbj/+MX7RWPvx1/78v3PfRpn5PL//VS/qjP/rP+vFLP9Cj1ZVwu7DFUi7cQd4zv4lREgj1SLPzs3r+ox/V137rt/XpT39ejeasixSvI7r2ziO9DS1lvGG7pGqJ4oQUUDauWFxjtU1TgcsV6E0EXzAqckEKrxpBh6MNUZLj3BKcxfDOjTAPHB8sSiwUdebCx3X03D+R4Lhna0uQxcmetjav6uo731O92g1fdHhug74LHQpbywEtsgnHkSjcY5QIXwwOZWwEdMiJh5vFvDm90PHbqZD3KC6cS2IzBvXBq3yoKol8Rak7mNKlS/9Us0eeclFtS0Nk79CIenf10o++oVp5VyUh3HGLHSEwbIZ+8ODPBUfW15TxLKLDUsVcXR9sPvko2sPZYQTnvjClP/rj7+rf/rv/23z38ISPggNhF+Pv942w7cwQnfzCwoILFwqaoKZEKlJGP/m+7CedkbQoaoO+YI7xIeFdPozyvztLIiErbNwUTPyigIufHYhrRuxy8R6hISCy0dhStLvgSDv6gITWTmf/4MQFB+44RV7mSwNXs9k6HCxRFaLAowBj/B2oz2EK1eFGGn0HiXdcm/+XvTd9luu6svxWztObgYeHmSDBAZwpUqTESaImSqWSSqpSqbr9d3T4m8Nhh9uO6P7icNgf7C53RLvK7S63q1SlWWpNLYnUyJkgCIAEiPkBD8Ob8+Wcjt/eZ2degGRR5S6VKZdfiAKQL/Pmveeee87aa6+9NhkofPF7ZlNH23QyO0h90FozrxxAYE1Yr9UtzGp3epqZm1fb2HAfU6RZ2CryvfwZ4N02gJQB4n3IJmB3azU2CQ+iAjh4kOWBSK2GtMzrUdD+OgjIWbDFc1eplgy4B8Mdm2AESIwZ58L7AdG8Dhtt4zMYaHpq2vBlBDcxB+z7Ejsfx4pMTRSqwvRWyWokhpfzzTaDifseLDm/d5a8aPeWwN7Y6Mx8s8cmBZVeGObBXhwjsglcE1KdraQf573MvwgaYt4Fixzz77pNJ90zP6ZLhqzTKvUTiSVkh2eekvEE1PNvzts7GrOeAaZyBtpvueWAHnn4Id199yHNzk5Zm3UYcytAN2erca8GYz95fts4aFTMsnCoaR048JgVfFI7QHYOqQOfA7ifOUWx50lpsKYSdrlWmOOFk+PoOtn2pufIZUqAQdfVj6UnAbYA7tcz7HGs2Hvi/mcDdwvqBxVVJ27S7Xd9WIMeF0vWkHVuS/liU6feeN407qU8Gv2hSqwD1r4+rdfItOg+bdkoD1ztO1MBH8u1FwwC5LzAHh21F/ONO9zCvuMo01dZ/VxJ2xfovElxKlaG7AM5l2AOmlq68JKWFo8YcMei0vDlSGZInZUHUswXJyD8ObQ6AAuKxrJMxjWkgDFv4xpiDOO5DrAWAYo9G0UkFAVNTO3V3lseNeBu+4TJRstWLHv50mFdXnxDdbZbMrYG9jpqdzfNTQdzAjKOhQLNkJgmjFVbuYJ38yQINTJgWFKpSH1Rw2td+qy/rFu4N+Gw49kwJK1bnZwqjZ26/b7HNaTAF0kPhZ80Qhusa/HUq1q/dkr9zooGkFaQUUZ6pfqDBNqzpKbVW4y80H10Yi7GOhHAHRLQ1mzzy3c3F5cjuQQuq4NHDosFaK60XQ8+/nkNenNSfiq5sViXO6l3VYdf/qq2Nt5Srcx+SQ2BF9/TTd305i5YSSYc7ogVvUPGD9copZIyV7g9OVHEGRI8brZyWry4oRdfPqWXXn5TKyuMD1KaxBbac+l213YdNIjCXadc1QMPPKSnn/6sHvnQo9q7d79lDlxFn5UPZjTunFhyv4l5F89o9hmOuZm9H+/22vsGuP9tUcVvEnG8VzTx22bc4xw77ZZefOE5A+50T8VFgtSWRbSpoYaFbsaiQwUD2r14dWZuRnfec48+/wdf1GOPPWVNeyif9J4sXWPcT59+Uc2NRRXzbnvXbXt3PR56WOKhWhoM2exTyt66mRbMRirSWwB2fHVZQdhrfINzRsif5YL5ZpuykeLUAw9o36FPSwOa3vgmZBUwww2tLB/VsSPPGHAv4KOMZIeGTxSoGiudKrQT6ws4JsjggUOGwrFMb2wecc7SGqghy5iiWL4SlxkDiykSdqaTcfTiLktLFlBi4rQwqYMHn9bMzrv8WaKrbBtNYMcY91de+oG6nUVVy9hXOjvkaVq04KmhE+yqdb4kxcqxvctp0dhzmBajhmwxsTbJxYaG+Ql97Rs/0f/yp39hdoWkhBlLt2fsW+FaMGQsnsyZkKnEohgsWXaRjLRuaM8D/Nl6kDazdwJtziy7ztwSfuY97yA9vNMtRZ8JEAL0xfd7lmCoeh2miM/T4c7lDr6puX6f4wZgrZSdCQ+NPTrJNoWTIRVJTFksYmxQruEfb8SR7rfxGvTMiYN5Su0FWVPcenBBauNmk8NZRiqXQjrl9mo8b24riJXlGDg5uHSNs7PPnpLFHQMAwHcGg85xkPI0N9fdDclAS2QSxppsAH6ATo5pNov4nJi+HA96gmMH5qEFZ/wiYNm+fftI3hAMPAwb39fBJcbsJPz74ifYbcB1zCd+B5Dh/EO7bhkjK650IBVzJjaPyHqEdCmuP4C7SWTMWSL5lGdAesirItAyz/GMhpbzt0K3VEjJeQW7Hwx8zMcs6xTjEusqc5fMhwGwNP6mGzbi12URLsPx9DwuVm4DOHQbza2WuS7xkU7HPb4np+qan5+1guubDuzV7t0L2rtvpyYn66lZizP4HN98zVkjjfGb1m23fcRcZRK0sfUbcgLbllNvvape95x6nWWVzVqU4j2Xwdj8iWo1k835+sh1mRQk1Rw5Y+y9NpzkoO5hzNjHc5qdD+NsViqAT8Fwt19Sub5Xt97+kMsrYLZt7qEhXrUuzCtXTpnDCJ2sy4DhFKhZMJa633IPHRtHB+QA+O6IQqGgF4oDjyCRvE6AjMWATqnUJpUm1abvUy+v+Z23avfeB1Uuz5ldAnuDlYMNN3Xh9K+1vHRc5QI+9zmz6etYUzfv0BzZmQDc42wdQX4hyfQ8SA8iJMsY34gpYhwjKzrKVlptUFHdYU4Tk3t00x1PSQOYYnpHcGfLGgDcL76mpcVjalRyZhqRG7AvtdShKNSaV/keg8ST8XPpZ0u5fNuAO1jAei3SJyDvXYyROEJKEXiQcYuMTKVaE8v2RnOg6e036477HpcKs+qiA7dgAtJuQ2eOPqfW6nmr7Rrm285aj7LYfNd4/RpLZ0LDnjT/hBypfiGWngDukR2yDKxJszrmNR+1IfxpeQ6rJ8K1C1vfOT346Gc11LxypVmXAXUHKkJqtZb0wvN/qebGCU3UqFNiwlPLg5LATzxZnBh+cDLPi1Bd5gZJR/b8+vlvndWR3XAd+aK6g6KaW3ktXmrqpVdO65VXT+jaStP2ap+AQazyHS7fHeR79hzU65N64vGP6gtf/JLuvuc+M3IYA3dbjVIAmZ6RjJFFNmi8EbjH77I4NktevRe+faffvxfm/U2O+Z6M++86cI9IvdVs6vDhl/W9731HP3v2J7pw/qwxQ+4/zE+GdXGhoYF3HFOmpqd12+2363Of/6I+8tFPWXdDFllLwdI+eLCmpaWjunz5TRVzTXU6G6Z9t3QXm7o11PBW66bzotDUWnQXPaVrW4brtbCRpJMf/2bCu54dXgAQSkGnd4yEMb/51ke082YWrIYdN1KjuXxTa8vHdOz1Z1TQurcptrpXWHC3w/JGIBDP/j3GatuzwXWlzTAxnLFxZ7Vy/iBInRZadlC2M1LWaCgYd0BxqWztmPPlsprtum699WnN777b/XN6OZUA75bKvapTbz2n5WtvqFgY+7h763q36LJ20CYrAriTziyqb77IpHK93TY6fmPeubfWfZIioil949vP6F/9r3+hbp+W3VVLAaNNxmINOUhcYzCSwTIHiImHNcAUC6qz8mkcM5KuAJ4BcjhWFFQFgILJpQCUxcyLjlxSw/fHuQCmssw+4DLOxwsci8YIcS41fOWLJQOgMKmuAS8a+HU2zmsXDJCQcCdIqNKV1rsv4kM+Av2poMwKKGnOlAp6soDSpEB0pYWpxfmgUrfKf+YQQSVWh0gTRAutAAAgAElEQVRpKCzGutJY/uRKZDaHuOXUqupTHE7dW0r3+/W6daYzx0VNNCYsMOHaeD3GqlFvmOaUuR8AIdhlm9vJTJjxCbCdDbwaEw2bt5wb0pcA2lGnwLHifhi7i/NDYrM5TnMTn2+ce7zeJYA171lfXx/ZZsa4RVEq38O1GNNewubVg5IIMALE8x0B9OP7Q98bxbGucnfgyH/BSAaA4rXIGAVY5rMmzTHWHQs2vOero2zPysqKSYN4D/IgT9f7nIlgMp4Dr6b09LVn7nwX92vwZyQCSCs9YV4mKRlZGYIFvh9gAbkCO858MQekgiwwRQpFVmXHju269767dc89d2vXzgVzBut1KXAmlQ671tDBgx/y/hGgGTIxSTKjTktvHn9BGmJpt2pyRlPQUOw3speIBlOhc3ZJlhd7st54ABvA3bpvFqkrGUs4rg+sPRMT9yRAfdwnPN7Ljd3af+Ae5QuTJgkwwwL6cfRXtXztjC4tvmFFoXnLwmLf65a0Dhy7auFLbkSJSwutUNDW9siiwsZ3DBzSbXOYIwjh77CdOGMBPEsqlBrq9KGcilrYfbu277hLyrF2UphqIlLlclu6cPIXWr12UpVCS+VyTq029phODvATmRtndt2Ra0ReFGHhHchFZunG8eIYNwL5ADKxBkcgxPpPW6+JqX06AHDv06AJC0Syc8zVttZW3tSFc0dUznc17K67Je2gqaGQ5+HC5k2I8A8PX3x07xg8EBObM5MBd+4L9yc6D3sdgT+XXq/DXOgznrmGduw+pD37cbuZVRt7S8twkLZY14lXnlW3uWQkH64+RuxFV9hURxYMfIxFrC8xFsxB7zQ6LgB1cinVxyEnYh237C3FtZ7Z8kxaAHd3IsIqslBd0AOPfEbD/A4LfFnDLeON4UPvml5++ataX6XeYsMCEDI/zGuzkTTsHivR2DWGACS6XBtwT8+OkUmmj8f2EgtZbnpZBLIbzYIuLm3plVfP6KVX3tS1FXz/vYbGvsOCSMgfSC+pl0PFgI3xlD76kY/rS3/8Jzp0592WaXWWMXDd9dWoI2XFezDuNwL3vw/Q/ZsA8/d6zz8a4N7vdvXWyTf1zLM/1k9/8iO9fuTwiDHzaZz9SYx7itIakxM6cPMt+v3PfUEf//hnNDe3w7xjvYcLkpotW8zOnjmsnNbVblEtjg7SWUl0liwi+FQPAGg9qWj2YEUNmcy4gKTiLlK7xk4lRsc6pVLZWagqV6iq3fVComptUnff9xGVqgelfD2dixn5WiCxvPy6Me61Ult5WpHT8pxGJzRUsKYlrklECuRsRipWpWqe5hrWhGcc0LAPWqEitPZIb8cj5QVlJk2xAltANpum/7tSqWm92VRjekbrm2UdOvR7mt1+Gyu8dZMFRhLZFwpNXbtyQovnX7Ni325nVcUikoiWezDjWIBNH0wTBYV2DXn10cBbnOVOAt5chU2f8a04cC9O6evf+qn+1b/+d+oPaMoyaZaFnsqFFR0Dx2CKIvUcD26AlgBnfBZQ7A/ymC0NHXFsYsGOMsYGllKjI29MApvjPrS2CCadN58NVj4YJo4bwDEWDxjHRr2mljG7XtjKD/IkK+4y3/loQBGMtG+MLtXhi3yMAWoAkOgSG0+DN2MaSzjGTOvAGP6c2YOi7ee7GXeA6EAbMOEW/A6saJaNnf/seKSk7Z7nrREima0ISACVwcg60HU7NGt2lH4XY2KOR2zedPNNciQPelw644GvFwwDQG3DMHbQx3JyikJJ2PeOudIAtvlcFriHpjwKU2N+8DqNmfBLnpmeNoDCGIa0hmJVxjKsH+Nc+BPdONdSRvaCv3+GsY+AJdhuK8Jst21M+Ayf97nXNkcgr1vwDEEU0kaQGPeK+UKwEPMmGHwCPOv4mIKkuFaCGN6DIxJzinOIuekSJrdHdaY9bxKZsDkMhp1Nn0yJ18249hn5VrCJwbjyOYqdqTVwG8HotOjPRavVtMxKrU62yDMj3LOdCzu0a9cO3XHHTbr54E269bbbNT29Uwt77tGg6049yGXQNVuBT3dLx17/tfI57ypb4XeJjfZgFjYw6YuTbJBrsDUiFeEBPkwWl2QK9szC9ifgng24Yqz92j0IzYIwC+5pFtZY0K69dyhfnFa/h7wHWRdSv6Z1wD1/5qh67TX1WjTCgXnnnHzfQfJBUyRPdYBRWE9drmhFrGS2yMQhsaDOgHEwMoqCbJ4RXGjqarfxlK9bDwS80vfuv1MTEwdMOsMzbO4dZAQLbS2e+pXWl9+S+uvuc08pAsFCYlPHQNyZTeZK1PuY7WbZjQBinYx5FcyysbMZZjae9Ri/IEUs+EEuka+YVOaWQ09p2K0oVy6ra9llso5sCZd06q2Xletvqt1cVqe1qn4Xa9eOZQKTAso7kpp/u+uxvcuzB24eeHpvEKfY3K/ft0fkhtT2QFjkVSxPaWZun3btu1uV+g5RgEwQaWEULi2DFR0//HPrWzIcbCifJxPiGRMP6Ag6UoCb6gYi8A9Chy3HsrTJgW5cs5T6nqQGf6wLZoOK5t0aTr4duNMsbKtTUGP6gO5/GOA+r96Qfiw0dyIjTrO2jk4c+Z6Wrx1Tp3VZ3S6F+WTmvTO7oYdECNlUJKOEKxhkRCoQNYwR0i3WXyMR3UaU7LDZQPZL2twq6tLlll49fFovvnJcl6+uppoO7yafowO9OciRpcupa7IytPITevKJp/TlP/nPdOdd99ja43Z+vpNFLcyYpk2/GP3eg+93YtwDA2RB+42A/t2A9m8L6Of6Zi3x7j7uN57se0UCf9+/f6cLv/61UQya/nJDZJXySLB9WEK++NJz+uY3vio6qG6sr5os5EbY7jPEenCmBgFV7d23X5/85Kf16U9/Xnv23GSg0xwhTT65pWJxS7n8pq5dfstafdMREza322mqAvGLHhBNHQwJ0XliRWjjTGdNs4M0hkhqtrYsjV2p0h2OTYhJXdQwX9fstt3aveegZmYXrEPgILfNmvewIZK6JIU76K9qbeWYjr72jGpFOmrynQ7qCSC8WCm1JIZxtKeNh9CtsCgIHXXdSKNjIAvgbJudW1JZ0ap1AfQK77FPvQM2KwQku1CpqoUjyIDMxdOa235QORYF67xGCtGbjmCNhT6fRlFLl97Sysqier1NaxRldmi4ojAaWB9iNQlQL1VsvPCph7mnkyGbFgQQzTla3aJqEzv0je/8WP/j//Tn1jSo33eWCWBFwTC2cbEhMIlYZFxHPXb1uJHNDDBiDaFSEW/2wQ+2HfDDewFD2cJCtwvkml165I4QvqHF5hVMZ7CbwdZHinmYpC1IJnjPiJ0tu6a7hCe8rTAuBYhN1Rgrwj8Y+3QvOb8AHtVqLWnsQ+bgTLM1FkrFdcY8c77Y8SV7PD7HeHBRpO85Nhkr3wxdo25tXhOowFHHOt8RtN5gwRXMsoNEd+/hOyMLEeAT1jA2emfiPIMUGu3Qedt78sgxOtrc3LBh4d54oVnfACHgluMDwIP9DiBP8SS/W1paGgFyAiZcZfDTJ7jgnMyDPhX6RmFxBHGcA98xljN5IyM29ri+AHke2Pm6HECZ+x4BpLHojA18YdITB/iJOcz3RdFs3Ht+x2tW/4C0wRj/aJTi48Z3MgZcDwGL1zB4ZmnEFpudqXdAjmI9K3XGpSVp6lkf8LuP4Ak5BZmdGFNvWAWj7YVrEdQyBmRIXQffN9eZ0N9bEyqyCBaYMT/XVZ+oaueu3fr8H3xJjz36tPbtu9UyCdVGzQN65CHdTZ0987ra7UWVCm2zJfUuqg6q3cXEXVdCr2tF0MmFKAIQwGdIBQl4IliKOTgKqkfOM+OgPpuBs/fR2bW6XTfder9Ekx7rgVAwMFwq87wwBh1trV3W1aVFra9eVbezqXwOXT/AG5IGZxJf08k4GiNPPVQPfTbPg3ufY3tp14WaMrG0xVJd/X5D1dqcpmfmNTkzp2p9wt1ZhpPqW1EgBY5Dc2QpDDd0/swLurx4VBPVgbptCsNZF7BZ9XoKH0t/BsN1K4Jley4T4x5zxBIjSSbmBJLPsZivriP3n8hc8H7e06MfSqmh+sQe3Xzrk1LBMy0AapYlbzy+pkK+qV57XVcundXFC6fU3lpRqUTXafYTGGr2TLcVtIaEeIabFT3z2QkW5EVkJm3sUm2vZb9zNZUrk2rUpzU1s0PTM7tVq8/buXT7EEdOgJmR14Cmgut688jPtXoVCdSW91Sx7HrYZrq8NjKmsRfEc2frbriEmetNuAa5vNDJs0QCEQTh5thBKuXPq49xqoOAZBliGpFXbfJmPfDBT2uQn9cwT2bfNfuoYrj3Gl5Wr7Oky0tvafHCKW0211QuMjdo9AcA98wMdXpuEsH8c3mO6egL/ifMv+Eq6k+MuIMZL5uVJ52uK7U5XVvu6qfPvqRnnn1eV5dXEg5LRa0Zxt2Kd+lcn2Ovr+oTH39aX/zDP9Ydh+7SJFIZgzWBB9+bcc9i138o3BvB2N/luw1n4OP+bif5Tgf9bQLz9zr2OOJ8O9Qef/b6GzR+6rGE3DC5zNe+9tcml6ExUzywb/9u1zya7KBQ1Nzcdj35xEf1xS/8se66+16V6X7oNU8W2eeL3upbapp39dqVRZ08edQqsJub16zCvVKCK++q32lakQxsOq9U6nQVdc0pYMZbjhO9A9zZWEuanNml/TfdqenZ3QY6+2juSg0NjLmPtYRFkwd3XWsrx3XstZ+pONxQrt8xMxsv8fROrbavpEYGwfhFh1frTmnsg69QsViY53Tq2GhestbACEbXrdecOR67AthnWVyLJfWtuHZS9977OTVm9iNGN6YcjaR110PXZ4sFKJjGHqsaDDa1uHhS165dUKu5qkatqHJR6rWbViCDNraNzARHnn7HNhJzicnRbAZEXFehNK12t6if/ux5/c9/+mfGLgHcJyZmHSigY7TunuOq72DJAoBlU9z8LsAN1xqylFhYgzmP44XcArBEoMDCCRACmAVwZyEORwEDJZnC1uxmFgWjDqJxuncpBWxHaI35fsCzSX0sIHDZSWQQOJ5nc9ynHtDEZAhmy3/vtQ18R/ij852kH/28e0kn31W14kXaJlXJWL2xSXiTjAT+cYqxguCqFYMB2iwzYJZ9Y+u3AMwBhHzuuTd6XEPUH5glpWVN3M7Qgp5CsErOQkfQ4xkj90IOBpvgKZjfkCTFNXOsAOPcjwDuBDjcR/ssnWSbXiTq4+Z1CvwZwQPsegB310t7EaGBHGv44uywFctm3EH47gDtPvZooP0+ReaB+9ZP9y+CPO5PyIK4zgD7We1xACkWDopT+dMkKwkQxXfwZ3xvgPMAWZYhSY5UXoiKm1DRrodOl5wP8yXulQdSXj8CoxiMK4XwUUQd9xqmjqCPTI0HIc5ae9Gx1yzY8XJDtdqb1jyJMak3plQpT+vmW27TPffeqycef0wPPHCfilWC+bZOvfGy1lbPqFzuabLBc8PcZD304kACU5P3WAbHte+WJesBkBxcxbPpTlfRtfF64iu7b76NZU9BnV9YVaX6vPYeuFtD5I4DMp2s95aQtOei28K9xWCrBq1NLS9f0urqZW21VjUc0HVYpjlGAtlurWvQb1nBH3MDmRvF/SYZBBzJj43JARLGiantmt9xUKXylCrVCeUp4jZpQcXIoijrMygMICu0deXCqzp36lWVcnzfhjGbbrnqVpTjdWTsYuKAMlyrUkMlqylgPjswv5Fp96DV5T62liZGOhhRI1qA3cOSpmZu0oGDj5vGHRMEGFx3c+MYXXV6KyahxBq3t7VunZGvXjmnVvOqAU/cchg/5gOmEGSA+z3Y6rJljFlT6LdCITX2sahIrLNwaUKFyqyRafPbd6lSm5Fy1L9giIDePgURXSQ3KGHXVMyv6fiRX2jl2imV8h3T3EezKlvr054bcy2C9xszDz4kDtyzjHsAdwt8WGOsVsilMtHzw2JGq68pmB3kVqek+sQtuv+hp5Uv7XDgjlQIRyGkRGQAcutSviXlu+pvrevS0nlduXxGWxtLXjzNft7vmC0mmRgLVMjuJMcz1mkLqHrstzRLK6nbK6ndornUpHbt3ae9+2/R2npXP/7pr/X97z+rN06cMatgt9BGSsqfbiSCVIYfskfUim3ftqDf+73P6bO//3lrDFeu1tzdqJi0MG8zbk+IL8O4/13A83th1d/0939X4D7CwDDufxtw/4eKPN7tQm9kMOJ97/b6uII4FUilDmKwfTiIHD/+ur7yV/+XfvSj7xnjbuT6dZXH2aDAJzesBTZ1jzz8IX3pS1/WQw990Fhk80EnVQwotqLN1D0QLQwAVB1tLC/q2tWzurL0ljqtqyrlWyqyWNBtDZlBeVLYWgHWKerr0/iBHnrlSdUn5jS3fa91pGxM7ZTyDYlmDlhJptPs2iLCOo3fsFuw5XJNLV8+qtcPP6tqEZlMR/m+M9tDnG1SMYwr+QkSPLPAmAKiw8XGF00HJGPGDm26M7ZWLGIMhxfxAtRgrLzI1zunOiNPO/qSuv2G7r33syrXdlBppa3WporVqrW3zuNrb55P6Q6zOuZp+7yidntVm+tXtLZySZsbV9Rtr6mUZyFm/IncAYWemkPf2evm1NzCu3bSAp1KfUbf/+FP9S/+5X9vEplOB8cfJEg9VessKK7hDVYngI1FtgmoBzAL0OXvNfXdSOeeDSwDcJskIgHpsNhjEwvgTqDGJBwDgrEHOO8bgbQ0LNyL0EojUTHAmXT2pKGNTYHFTMyGy05ciuMgIoFs83R3u9HmJsVwvukC+ra20ECPu8nybwAgwMZdNjwbAeCxbonRfbQ7biRim53Vd7iNI0GGN+4CjOXNmtEDmJQVSOxyMO3B7CM5AagFWxlBCNfCuWLriUbcpDLUVJiO1s89GDq+w1lrH0ReRzrD5/GLj/sdYNkBots+BsMdYDjkSmb7iVyELERyleF6AyzzPbDvAH1+RmAzZQN4zTqnwoIl96EIGEM2xDhzLfxE5obXQosf328dEhM44v0hqyHo4lpD3hPgaBSQJp07zLFLAny+e4ATLhn+u2zTJq998HqdrWbTUuq2PtC4y7oB+3FC7xyBVeh2GUPmtc2LXNFY+DhPk1KkAtDJiUbSoPv8jZ4FfJfXhcCWAqZLam5tJsePilk0MkYca/++PfrkJ57Sxz72hPq9DbU711SGbS0O1W5tWobSO4+mYNjAzrgvAOdseuxOgHtcfbwg0eQKmcAz5laAreyeduMG7etmWROzezS/+w7usPnPsxWhpuS2G7lriQ630bPswYBagA1ttlbVaa2rtbGi1uY1dXq4vNC9k6CpacX7PNudNkWhE+oPAOI11Se2a2KS/2ZVrc8oX5gwmYwgT+zEB844o9W25nRkJNyNpVDqaXXpuM6ffd0IKOq2IIqsHiGx7VFo72YGsQd7sX/MO77G5mJqEucWh+OOlVGoOXZaScXC6T2xtvbYLwo1zW67WTv2PiQN655Vpm5qWPBMNC5vSGL44d8dtN5D9Tsb2lhf0tryBbVbV7W+dlHt9ooqZXTZBWPcyVhgV2jnWnInt24PEF/RzMwuzW3bp9r0TuXyBL00bSKrV0ZbYl9HsoC9mT4s5RLXyFqwrpNHf6FrV07hq6UiqPg6F5lUr5CcxGIOxfoXz2hYa5pePREfnsVwW2l7jlNxKox7AHfPnI2M9q32rN0rG3C/+76npPIOKq3UgYQcFlQcTiSHt4RtGEobz76GnXVtrV/U0uJJraxc0rC/qUEfpcGacjlqnCAy8mq1mStONFq2m/Zn1UmVSnOanz+kiYl51WfdYOPo0Tf17e/8QD/+8S907vzFVO/FPaXR2ph1d/tuyL+e9c64/bY7rWPqE09+VI0Jd8Ux4sbS+enm+wT3/3+H4tTs8/ru+DL7rt/O3/82zH0dcP/bFpr3O3CPzXk8hFnGPVUQmxUcC3RHZ86c0lf+6t/ru9/5plbXVpIbkFv/p5Xruj9N1zZwP+UPf/jD+vKXv6yHH/6gcqSyTSJA17C06HEIA5xeGOWNNPAZ3VK/uWSFRosXjqm5vmRNkWArWQjoQIhObm2jrVZXmp7dqb37btO2hZukwoQB9WEP8II0xRsWsIbDWFYaHiCwuLr3PA9VU1cvvKrjR3+tWnlgXQPzVtlOlEIlvW9UtiUY85GuPAFxk7ikSe4uH84oectv1zzb50nxd7Fr8g6zAHc2YgChpfxpCsWGgPaSAjJhB/mU6tO7DLizrHatAUZNwx7/VVRMzT7s663Gil0EXT71ARu6euWsFs+/abrPWo0cgneetcV5iOQAhgHHhBnt2Hmzdh24QypW9W//zZ/pn/2z/1z1xqQ5/tD9jmCs1aVBjYPa0FZHQVkw7cGwh446WDQAijHWmfGLACfY0QBf/Dus/BjLAIIsqFmW3pjylC4O1pfPxf2KhjjGLpufedGKIzn3YJQBYtEpL9iYyJp4MVXHXF+sMDtX0Namd5/lx3X/XvcQEiBnc92uLDboYJQjbcv3GNhLBWjBgDt7jwSD8/PFFCbQi0kRjjr7E+PFdwRYjfE2ljbTyyFYa0v7Z4CpzbkkWg32mPPk2aVJVrDFHAvgDtCMaw3GOsYcAM65hAUkxwnJCqDQADJAFbYxMenMk6yNJsAdgBs/sVZxLL5nAzYeW8PUQCmbkYlMRbw3GO8A1c4Ee90A9z+Ad9yXYKhHczXprO2ZT3MMFowC4WC8eZ2gMOYb45VlzANcR7GrfUfbZTRxj6I5V3wPbB/nkLXJjMJEjmPBF9qQBOY88+RZITrTbmysj1hcD6Ld9hMw0mp1rMB9ZmbWXqdmAKY8vs98/pH0FHKanqZzcE0PPXSXHnjgTm3bhid/S9Q+meyvQPbK76XJdsxSz2U+HMMkGzRswsEqFXkb68u6l7zkgw2OPZM/o5A65m+sDxaYDguqTcxr244DKpWw9KVYumI9AU2mDnoEhJlWN8Mcmu4RMAT7uanF8yd15eop5XLI8aiPAkC13PWmAFiC6JnU5PRuze+4WbXJ7cb2ixogFY0sMSnbkGAtMUFmV8xCREbGBN5Sb1MXzx/VpcWTqpakSpk115sK2likbpnhz26gMtk/MldsDmSKWCkqhvAxDTZFmaNajzAkCD/9sC52k4KQbSHzWGu2NLftgG4+8IhEUbIBNZgsGoMxqWhktqWc2TnyWiqmhGTDba27IXVWtHjxmC5cOGbAE7Uf0loICyQYk5PcGxxPBpqYnLfMd3Vmr5Qkl/kSOvakl/eJbOua1S/ZetRWsexub+ou6/Rbh7W6smhMP6YKXlw+2kVGHu62BY5IC++G6/MopIUQPj4e8QyadakFQr6uMmvCFSlITWflfd9vU1eSr6sxeUB33v24ylO7LTtjY8M49iELXQ7r1+XZD2t6Z+QkJOSG2uuXdPHiG7p08Zj6fYJjZDLcW6xckeA21OuV1e7S3A2XqNst26PyLneIYZ8fdHT4lVf0V1/5qp756S+1traZurwD3JlnZGd8vKwmL6kBduxY0EMPPmzA/YEPfNCySUZEQt6MmMB3lsoEsH+nwDr24dEC/g/0lyzmHj8T6XEMCR5SGV66EaC/E4X/2zjv3yQweLdzeefPXn+DDF+yWZH6HPa1tHRR3/rm1/SNr/+NLi1dtA3AGydkfWUiSiNqLdgDiCzjgx98UH/4h1/Qgx+4X7VaxS0T4XiLLIBeoMIkRHIy0q+wwBp4b0mDdS1dOK6zp15Xc/2ySqbdlklm6Fi3uTVQfWJeB2+7T9t33mzeup02+tO6M/8w3aQsTRhNcEBB5rr6vU2LPG3BpOlQd91aZV+9fEq0cAW45/rutTwC7naJ4aIQzEjQ3f5gmiQyFWy5/h3gPm6G4/KetluMxfcnxj66Y5boMlfMq00RVW5CU9O3a3p2j+pTFZXrdOsjpVdVboCF24RvXkTTpKthhUt0F/XN17tIberapdO6fOktra9fVq0Kc4PmFYeDjulDK5UZ7Zi/RTtuOmRBT7fV1v/+f/y5/vk//2/MJaDXoZMsbaRLtg4B/thQ2aSZa8YmJkAYevJgQwPgB7j0rp0OJrIAM1Kb5h6SgE0UDcZ3sRiGU0oW8GfBFucSMgbXA/fs3/wU8wWTsmC55RINT0mb7jZ5JvM6UiI2RwBRgLLQ5rrGfuwT70wlY+MFZxYgpKAmmMawl7Rjm6OCOxoBWpkTpXIAWKlpQcF4I47FMAqlwoKR1wPYZgOEAKwxtlnJDK9ttbwOIc43mL64HxwzCkZjg4ushYnhUjFcBGfcD8aIQtWQ0XjQ42MP0OScGSMAM9kn+zOx4yGN8gzFuKA0Ah6OFXKazWZTtTp1Fi4diSyDs9GuWQ1pkoNVb9LFuZjmu902D2lLiScL0wCKMddi7mSlChEomh1qkm7F90XgFJmF0JbH/I+1OJ4LY9i9in2kb46/B0tItiA7l+K7zNXDWFtvAsRcsqwMzdlsPOl42zfSxcA9zkj0bEj1IGj0keNYMIPkQEjXcIlxyR5BFc8Ga3yjXjE/eJrqNBol3X33Hbr/gXu0e+dOc7Ehc0Tiiswd3vHWyM36EIRu28GV24l6Iauz5uHtPs5WBCMc1xlzO+ZRZECI+TEcmJpZUK02Z5IBekwASPjeUfbY+k4gJ/SCU/fm5Tx9r+utX9PFS2/q8uUT6vWWVak4AO93Cbhhgxuamt6tPfvuVKGxXRowd5DU8V1JquYQTxqyT+EYRX0SqeSWyR4GvaGaGyu6euW0ZT9rlZIqZQI2X/vNcjAa/6TGSu7CM7YAHAdAqft2mWJ9Z4MjmExlnKM1w4Oh5CpmPuGZZk8aarONVGJGuxbuVr02q3LZmXYyCXj7q+Qdlwv5hnK5uhNgPZ7nZLxjm2lbw9YlLS29oavXTqq1dVWDPoQS95wgEgnYhGZm92rHjls1MbtXyk9gaWIadu6TZW6QrZifu98fI+4MbGJI0dT62mU1N65odZZzkNgAACAASURBVHVJvQ6MNnPan/tAH77OEUh5wSrX64WoKcNzA3jnGYtCdp9X5vNo88JKx8L8YOj6d8/MgSE8S2IZ31xF5eq89tx0l2oT25VjD6eGgj0yx3yBfLOmKU4iDoomvzLfAy7P/A82pc4VXTj7si6cP6JO56oKedyLuAaIJzLcZHx2a/9Nd2t250GTNg3aTgwWkBrne3rz+Ov6y7/8K/34R89qfQ2HPpfIBHCn5sKfC5dR8bft23fo4Q9+SJ/73Bd0/wMPCVtOk1nZcxKo9QZi9sZ/ZoihLB7+h8LBWWx9I3B/J9w9cpX5f+tk/1OB+9sH9nrGPezN3fZxoNXVZf3HH31fX/vqV3Ts+FFj4uza08d8KoyBOwCUjaBcLuq+e+/Up57+mO48dJsqVYCNu6lQRDrRmNPk5HYVqjStKDlrYl7aNMggeu2oXDY1q7ZWL+ns6eNaWnxL9WrOdKaFYkPzO2/Wzt23qzG7h56Jtrjij+2pLdgXSrwpBmxpc3lJVy4vamP1ii2esBeWjjTrKqQNV5RXy4IDy7T2EnDPd4yl9mgNRsZtsKIddXjDeqTqCwq/j8JVB+7RBASwxZOLxMd9282akcXGbBvdKrJcKZoWjci+05lRuTqtfq6tUsVt4EqlhqrlbZqoz2t2dpdqk3OeusWxoTc0KZH5zOPzTWSea2n1KoVGJ9Vurbhn/BBGQla0u2vXQdUndknFSbf7KuT1b/63P9V/9V//F0b013GxsOr0vEmeUuw6YjfCwoy5GcxrzFMWyWDOGUJrMJU63jH+8dmIlONPS7eO3FxSEyf0ym23OAxZgWc2xqxSSFyCpQzgbnIQ6gaStpvVb1y86OCQeUNWwVtle3FSFrgbwBjZZTnbDqMf7jSx0BuTnXHF8GfO50W77dkbCgi9a6Y3bnLLQYArrhLOFDmY9OI+B9h5Y50tIMwUpjmz6g2sskFUHJdx9zGnYc04YHIGt2K/4ycY5GDoPMAYa2yRqJB5QLISspgoALbOqMkBJph6jhlSIfuuSsWcUsxWNLHYvCdAKn8P68UIDAK82e/okoq8KIHukPhEEMD3ch4xdlHUGhkbs4DN+MiHHCf7Z6yPAdYjiLTALwVnEUyEnCHeE6CdaxgDc18o+YzNpZxLfjh3xqPZ3DS3Hc7RJGI9Dz4iKAmQYYFGH1YO5s5lZ5bJKJZH3RS5v+6tjZWog3sY7whKDDib40eS7tE3E7s/A45kQ7yrsj0zVfzzaQDlvubIuXGqmZ6a1J133qGHHrxfe/fstPWl2yXDhyaYgAoA5wSOa/QTJMIKjIxXko5lxzcbxMe6wfVmA1MD3P2+mlttFUtVlcqeWWUNszUAEjKf1+7de1Uu4Yw1aV2fjSnHTSu5nxTNs7ynduuKrl45pctX3lKruWwA0rJc+bp27rpF2+cPqFCDOa5bMyG8zq3tx2BTIQNGPrK5tqSN9RWz+fUO25sOYPs5b0bU2zC9cdmYXogAz0h0utRTeA2CM8LOXZkTWXq2nVRwm2RbC0t5dbrNZGkYRbxu0RzFwpax8yrTlPHwdcGCIfcyU6eTU728y2qb8rhkdWn6N21dcYvVvCanZzWF1FR1DftVFctpTyVzzD4NyM5xz1e1snxaF84fM1KIYI4MrlTV/MJBHbj5XhVq8xgUWe1ZtV5N0hwCHPZL9sK27c1Ll85qbfWyFRNXy+yzOXXaTavFYuzItpOp2Nxas/mVtRX2QC/Vr5i7qnfrtQAhAXgfYyRj43oaf569D43NNeZcAu6QX9wbX6e8uBvix20lc+r0CiYpHRZr6ppMDlKxolJuTtNT85qbm9bE9KxUn5PQ7wPEqQMo0JW+bxKtYhXwsayrF47p3NmjVo/B/Oh2h6rV57Rz923asXCrKhMLhm/aW1iSVjwAoLt8d11Hj76iv/nKX+s//uAZra1QH+T3mt8TZFp2JzBaev7nd+zUY48+oU9/+rO6594HVJ+c8vnx96Bxf98C916vN9K4ZxeZWJzjoXsn1P/+fC2Ae6pQT32JArg3mxt6/rlf6utf+2s9/8JzxljGD22sfVkO8E4k7Tot0oIHb71JH3vqcd133yE1JmCS+9pqrdgGhTyj1ytpbm6Pts3vVakyacVAgzwpOhh5L96gqDKf72tr7ZquLp3SudMvGfDeufsWHbjlXuWq29VrYzGF9tAlK70uhTNNFfNNra+e0YVzR3X16lkNOm0VVbFK+GqNtus8mLhMwJZvqF4rqNPGcYXI21OfwwDuBp54eMvG0pslVbJ0ZMGOamwWEGfaUytj87yFdXLGyWwvcaYx4Azr79o6jmGtl3uk39G4UwjaUL83ax3SOsNNhDKasMJcWHB3z6lPzGh6dl4TM3OqT8xa++he323LAEgEWFTi4z6Ty3d08tjLarXWzKu4Wmto955bjBEZ9qpqdwoqARoK0r/9d3+m/+6//S+1tXFNdRofkVIXWl63+QqwGMxolkUMhizATuiew3YRyUUAk6yO0zZnCiAy3sQBOoKNtAJhrrzigDO+N55FZ1w8zQyoDkAE88sPGyMBDRMFEB9uJK4dH2+Gtlin4roAaPkiDhY9O25cW9ZBxCwice9J+tQAXXyHMb/5otbXHVhOT2O36I5DAEqOicsM2mCriUisNQuvbyC4C5jhvvcOSAWHwVIGy8/m5EGHj3EAa9OYJ7s2ZA3BEGdZdV6j822ww1k7RctkEGx02mpuNe198cMxspKXmBNxPwP8Mx/bLebi2BUnpBVxvcGAc/68FjIs7qkB3qQJz4L1uMYIVPh36O8Zg2D+2XzNYjNJ3IItj8DhxmxGBIWRSYi5ZFr5JAkJBo9jWCv31CwojhnXxWfNUQkrz27XahcA7oDvdguZhvu6R+OsAK4ssdlnIGprGNsIPENPT7MhB4Jp707XaZupdcAE9CM3dNIAghW3FXBirztUawvHFWSOddWqdc9OEXjTvyDPebfsmWGtmp2Z0L333qEH7r9L+/cvqErDHqHf5t6ObeJ83SP4S6x7xm419kzbQzLF7jF/Irgb/7urHMw43bApCOx7Qanr5lN/DRU0N7tLs7P7Va7MWXv6IQw87Cq1UNQQIUrPt6HedeXyaS1eOG2e+JVyXbt27te23Tcb6IfEwFO8VEXaIXUHLVXzbXX7a2qur2t1+ZKaa5fU77ZUZN8qAbrdQWzQdzKmkO+pYL0PAH8AxZASdcfkTaoZi2Z92WCZa3U2mWwXwRvEmTuQ+TrrEj0ni7KWxC5ZzereGadShUzUQPnBtFtAFro2Hyq1aQ3zObV6m2r3BmpMLGhh50FNT+1ym+BwuKJ410Au9wKf2hVdunhSV66cU6/bFtNv//7bDbjDsvcwhSi7MQVNrYp55D/rVncAibS6fFErmClsLZP7tgwPLmisvTS7gucqF909yGo/hi3bn2KMguCJdTD2k3EmMQLVtOaYY5gH0k4weH2Zfc5b+jrgNzlrZNRTfxlIdJ+s5vpmRGOhZD04iI2s4ZRm7N7nSwPVJqc0u32fJmf3qVKj5m5SnX7RstgmWu2sKT9omcR/8+qi3jr5hugJUa3XtWffLdq1362rqeEYYsfMOBjAhsBYVqe1otePvKh//xf/p375sxdVwE2v7ey6gfVwrzOW1dUCPOy33X5IT3/qM3ryyae0d98BlfFwT8D9P1Xj/tvGuO8UGLwX4273+v0ulXmviOftjP07S2W8HoNGEW0dPXpE3/nON/Xznz2rM6dPZ/TtAdrHt8s2MhihYUc7F+b0sace1YceeUDz81TiU9W8ljSRReuu1m4TRXc1s22HDhy8S9XGNk/RiUYdNBBA4sDDBYu0pubGGdsgavVtKtTmpAEyCPxzYSNIA+Y07K9r+eppnT97RJvr563JE8C1tbmpShEnhbp5IaPJQ2ZCdqDTW1O5lCr7u0MNsZM0Z0DvnMeiZilIfNdHwN3TcaaTs5SUMx8AdywiWWysINdYdcC8p1O9wj1ZURlYjC6nLFwO4nNFIn7YZOwraQvrDRiqVvDI2CDpQHPPikGqrqxipaF9Bw6p3lhQsUDTK1Lo1mzTtIsDGpPkutpcu2ZyHYB7sUK0TRBDF1IaYpA2HWp19YIOv/pLHTvyok6deFNn3jqtM6fP6cqVZZc4Jb04kiQLsmzNAxzwfe6IYeOVHDQobDVwZ8yZe/+y6PKdOLmQOnXA6KnOCIABJTgxkOY3kG7MlFs5ur7c2XHmfSzeFiCxuKaGNbzPtdee+jQGtuwdOdn8skAPYA0wC+kOVxqFh6Yv7vZMFhKBQBQOhkQDmUE2axDAOOQsbMQAfBj3aKXO9AbANRoTareovfAAwuZF6viHwwMpTQqXLNhL2na+i+sIlpkx51gR/ERNAcczmZvVVVwvU4pNkM8wThwvfNgjs0HRKw2Y1tbX7Lx37949smkE3HFNjAvHCoaPP0NKE69zf+0+J0kZABiAyHNDdoH3G8gtuZwn1jPmDWlqb58+th7l9wG4YwzCSpRr4fzDtpK/b6yvj4Ia3m8AOgFu3pcNRB24+/marCmyjDlAurPi8R/v8fN2m1I+x7UwN6MWhPtZrdfsOpz9c1u9CDLW1zZShsIzSh4Q0TzN/w2O4HxDEsD5ezbGNewGCMyeIlj+0FKjQfdnhJoVn59kv7w7tblnFMomsRn03csc2c3mBvaKPg8B72jg19Y3zG2s3aGgE7/8ofbtXdDHPvaYnnziw6rXSgbQkM1YZoIAM0nTOFYXGUby2/aakMhOhdPQOPvlIMyLfbkmpDucLwCuWGQccgY6AbKsWTbH27DeyDCxWp3RzLZ92ja/R5XGpHUHzakqbGGREuSQZA7cgtg88wd5TUxsczMDmEujwC0/qk4fWVtLVy95vVBra1P9Dl2/6bRNDxKysJyHW3XmyCJzfwDtjEUfmRK6ZQJxegGE1h8QHpGW35eQZQSYcrmGNbm3ZlPuSBAFqJ4R436RMTC36mRnG5acvhb7nsN+ZkWU+SlnWPNd3zerE2rTXKw4NMtDHEzQ+hdLE9q+fZd2LuxUvjKlbqegYgl5Jlp/wCuosqXO1oplaGrVhgoU7+bpmcC+DMqmYydmEJsadlZM87906Zz6XbKHdAOlz0hbxTx4gz3ZSaI8Li2DgsolpBwelLb7Wy7RSplAW1+T+1LIHtkjso4w446pPmZBrETAGCQS88L2ngTokaz6fuS1KfRDGfYIumkaxbZbVB55H/U9RQLvkgoiWCHrPVChXNFWl+7tdW3fcVB79t+pSnVeJCX4jhJBrOt8zE+z19nS2vqyGhMTqtR5TgvqDTDecHmgyZEG2Gi3deHCcb12+EUdee2wnvv1Szpx/LyGPdQAhBY0U0xrgGEY368B7pzvhz78mL78x/9EDz30sGEAl8kk4tbea8gnJqX9+ZsWp77vgftv+wR/W8d/O3B/+zd5us3BC6n8EydO6JlnfqpvfuNrunThvDVGst9bsZzrXkljAtKSUsxspbbNTejuQzfrQ4/cp/vuvUONRsGq+Q28DsrWkKa5tapub0vDAgtGWXfe9bhm5m5WrjRv6SEDvnkcVUjfos2kwQATv6FOC4tIOkEO1B+y6bEQr+jcqSM6f+aYFWdWirALbQ1t4XWNZLFUGaXnw/e2RHouyRIsPUmWKTnAWOe/xALbLzIFL5Y6S7Z0zn4kxj1jD8n3uryB8w8fZH84gkGLxduifqtATLq0IR0b3T6SBQ1WDWcOqsBJ2VGAbvWePHsUXtYa2rXnVs3M36FBp6F8ccYWYhwrccfJmV7PWvuZw0ixSOCDm8LA0pHDPl65sEmndeniCfPwrZRg7gtqbrZ09uw5Xbx0WadPn9W5cxe1ePGKlpfXtbVFDhVnBYKTvLVkxiYThs+aySA/obNm2RuwtJotVcuwwCzMRbVwzLE6KJgPd16o1RvWqIhjoJ20xYvC2lREF8A7mNlgRLNMPJIOB61jcEvAZixs2YsU43cARZhvNN4AsXArAQhyHMDT2tqqsa28L4oFI0tgrHAq0gygmpX08PvQwAMSjZEvuZTItf1ejMrfowESgBgQy3F438rqqp0Lf3ftuANIQLNLXtwxJcAsDiSmzY7NKO8M9PVafGfns+cXv2dsAfGjazOLUwdJcR6cL2MUn8cKMjbFkMo48OD60fYCcnGicABiXuV592g3HfcAuQigweUFrisHsOS01WxZgBMsuGcSHARHIOdAtmOA2MBit5usRR3oWbEZCX1rud5Rvdawa/KaA/eut2ANHbfp4aPZF45Cfp8MSGasKuP59SDP1wHOn9cZp7DULFfQ/HsBbhTn0lE25pAxpPlx51pej3GNe1iv1ex6AtBG0GoyMWPdeRaHFkx5AIfECbtI1/db5gHbudQcjmthLHgfGR9+/B45KOQarLi339fyCk23CKj6qtawp2sqh3tFjvW5qC9+8bM6dMet2jE/a0QIcgf08tYGj+ccsJuylw7gyYKwJpL5zGTQDEdk5A5WE8TagCbfi/pZp/mPhlOQLzSf8toHXKLINrGmNzQ7t1MLO/ephPxjMGEaZeYYPREK7A9Je+869Yoxvn0kh2iOC8ieOuYCsr5yURsrF1Syjp5DY9TdmtABoQeZ4wx2/DuCOytS9JSlmxEkOQfjG4G99XRIHumRIeNc3X2JeeP1MaPi95EM0wOu+PF93hsUxXw3xyq7l2Vbm3me6KkSGSvrKWG9G2DhuX7Wc9YTafu27dq971aVJveqs1VSubLNbg9BWqGEzeiGSmSK87ihMabYh5aNeGOtqzYA6Ms6/PwPLUvBvaxUkO5xPZwT7ms8d71RDwvmB3PCCLCQeFlB8LjvhNmMZrK0sSdw/SNiJMkbyYZCfkUg5GMIQVBS0TJBfh9cvulZSzABQRbAnUwlnYfd1pUuzi4/NDGKFc2S8QCvpOZJNq+K1iwpX6hZh9hbDj2kySlkSnX1O3SIJchhLexZc73+sGmZFbIilTLSVcYIvMMm3pSaZ3Xyjed05vybWrx4US++9IZee+20rl0hOMdxC9ziReDgJgIe7qFjtKFJXZ/62Cf05S//iR588CGbHyb1SwRizJ8bCeBRcJlk0W///dgR6beFXX+T474bvr1O4/6bHOj99p7fDLj7RhUbAk1Unn/+eQPuLz33K3VbMLfZdBOTAg/QcJ1wxn12uqbbD+7Rhx+5Xw8+cJemp0pqdVaMgaBwiBRju71sTQHoUodHe764Xbv23Ks9Bx5Ur0v307qBbWsG02Uz9MITbB4N6JnH8ZbKlZb6ncs6f/awlq+c0cbKEsIOVdl8Ad7mxU7eGc2eN6ExrWFysWDT5z9+xkB8bHnoQIS18HpXBNtewjUm2+reCrJGlR6JufIHxJjpVKDmm/H13e+ycybuAa8ZU2YFZwVn1gA/fS8u8qIZgigA7zYt7MTD/qBU2WlMUquPrrZofVvN/qoIiGFxopMqx0Uawuq4oasX39DSxWPqtK9Z0wgcJAQYRz/bhxnHCx7WCsagqKXLK3rplSN6/cibeuXV1y21R7MP0tmx+HMD0c7DGvP5TqurWtUDM24iwJ3iLWohcLyxzdia6pBJcZbKWVcKYb2TJ2MYhaExjgHeGavQwgcY4/YDdMNycnl52cY+WGb+ziYTbiUhORk1GDI2u6l6zZsHmU65ig8xzK0XqIaLTZxPFIJGNiCr6ef7vGDVtZQBOFlIA8zbplcFmLgOHUBL10zLCPRpXd2whZfvDSDJZ/i3M255A94BoNHVx0bOd0e30shwhEY+5CUO/Dzw4WdmZua6oCZY8ZCMkOoNjXa8xrVzPAqnAe7OjJN+9yZmSDQc+AxUrSElIPPi2Qb7MftGmNeiAXcKTCOrwXUxpgHUo2Ca8RxJtCyTw6bmlnpRg8BnqSmgo2yw+MH42/zJtEe39VA5tVvMO67HJSlxf73RmhfYAqyybLHLogaWOYrOur5ueKDH52ItinMegb0kI2EOVMqsURSGeo2DyXLQsydGluCY+cAzyu+iuy/HgulGtw7YLKdMRgRrnEvULESAEYFbVrayvrFpHXzBh6yFyA2NfEj2ttjN4gIIgEdC8/TTH9OuhTl7rh0gtkyew2ft/gMcKbAtkj2ruBNNWufc8jDYaL8XVvxJ8x/7Xd6kFDzTBCQA9zYyR1Ej5VaUrE9gXYoD5+Z2avvCzapM4TxGYT+FhtjfeUM9cwsblpSD4TSNOoxqR4PeFSu+vLx03jqJ5gabJt+M++eN+KxKd6Qzt2b27jmYYHyi1CF5UgO3uM4xuEw+4qkhk3ci9WwH18v8NoAdtbb2uyDK7CExatXmdsYZJNZB7pPVHCCzS4DUnktzrHIiLhtkcy9sX0v7PIHdxNQOLey5U7WZA+o1sX6tqU8Gr8gMYNy9uLJkfSfIkA+MVS6UB1pfPakLZ19Re+2sOshi6O5t5gZ+jxmvLAESoDqyM3ZdiRFn/kedFOuCB9qOWXif/+nPQASdPo/BDh64+1qZakAIZBKxls20OliNRk18lqDCa0IKNEAyC2AnW2I9MmxipW5etICDHr0GrLN6rqpBYVo7d92mhYVblCvMSZ0qkgI7l47ty23L8JfyNe+UPigYh5crdtTfOK8zx5/VlctvamXjii5dWdVLL5/SkSOLWlmBvCgY7rIGiRYQgTfoZOyyoCF1J8WKPvHJp/VHf/QlfeADHxhJXqPWdEQgvq34NFDJOwP0wJU3Avr3C/79nQfu7zWQ8QBFwVUA3OPHj+sbX/+qvvvNr2tzbSVZKCWNuzULSuJ4m7OkAjuanqwYcH/0Qw8YcJ+aLJnGnajVizHRxJGOHahQQvVV1NrmQI3J3dq99x7tPfigBl06hgLgWfE5uOt/WZCrVNlbQWdT+VJL50+/rEuLx9VtrVjX1VJ+qDKMHWlJIm1ryVYxHXdIJIJtDa/vAO3xII4XWGdT8PvNLrYe4EQQMwbq0RgiNuDQefIwx2IazGWwLbFJBlh/p6gWjakt6MYU4HIB805qE82kp6GREU/N7NeOnXdocuYmFSvTalqDlpoBfwMVede8ksZm4YZlolvitStntHzltJobiyoWOt6shIYrKOhSMZ3NEbIcpjXFQYAiMbeWvLa8rhMnzujlV1/XG2+e0uXLy9raAuRwzmh88a52LTdpbQIC2GWKkVhYub/USETXOlK/VmxnkqOcsWTOPAFikdH4f8G6BpgPoBxj6/fTNcQB7kca3mQfGbpvjsUx+bfXYzgwZOyQuIS0hfcFUIx7Gg4q8fyE5jIrR+E1Phda8mDp4/th/OM5DB1zBAgEXwBQe28qRIv5wnFCl+5sLsVv/rxEFsIbTDnwCLlN6OFj04sAgjEI2UtYOgYYt/RxAhMRdPAd4fASz1d8RwBrGFdjo/Nuo0nxJH9yXgYGq6nRlkk5nB0zSYVJ8Nz1JO5tBNvxncH0B+iMTdgArgF5gtxxDwLLtrSRXbisITIRXIfPJ/e6jzkUUjAPyMc67vh9lhThXrjfen/UHdbXGECCy0Li+wJweHbFJTL8Lu6Z1RfQjMwlqskOzzvrxv5qMgGu0fyz/Vkx33YjBtxu1p4T4ZHtzjbZ9SaCrQDusS7GvOV8VtfWLKsKcA8pk2U0TB6GPMRlkqznFKzumJ/Tww89oEceflA7F+Y1MVGz7Co2khzfg0N/dsk0ehbJG2uZ/HDUL8M1iATsgBK7L2Zk47IQs/csUhi/5da91ueB/aKgrSYyJ7rJTmt6bo+mt1OIv6B8qe5mIniU0yQPNrJQlZAK9cFSfRVKbTXXz1lfkbXVa8oj58jhquYyoNCQW9B7A3D3NTo5eQTDboGWNwDynzFDbgFyApwB9z2Y9gxUzBUiijHREyx/cu9JPUR8PQjyzT39YyyRVPJ5sjqchtfPuPMa60CsAUgCI1j2TKcp5FWfXNCBWx5QqZSKV3MFH7uKs+JIgdxq2HJ/GnToOLyq02de1PKVkyoONpUfjjtsO4ng5+vZEp+70Qk1gHvIytjvAe5RKM7awTz3vdTdozimg3k/nq8TgGemkTv6kFXwdctZd9zgIsPktQME3xBU414b5kqEsYM51SDjdXLO5pHVdYDVecK8Zwt7NNliGlwh5e0NC9poD61b7K6FWzW385DUmnBjCcuAS/ly11yDyoW67ZEIdqkN7LWXdP7UK7p46lXzfe8MWrpwaVnPv3BCr79+UaurrFew6x0jQc1hw3IDNBHzILBUrVo93Cc/RUf7z+j222/31xNh6QXOaWb+jgL3dwsc/lEA9wALPMSxcZ89e1Zf/9rf6Bt/81e6dmXJiuVgYn2RcDt2izBtsaHyegzcYdwfuO+QJifQg62p29lQv79lwB32t8jkoQCSyS2cMwYqV3fo4Q99SsX6LqlfMT03E69H8yC69XUAP0UDm/liW53NRb36yrMq5rc0xMecBRIgaw5HgM/UTj5fNuDOg89CEUV1wZwF0HKib8y4x2IIcPdOmq4z9ut9uz0Vm+o41eypTdMlRjfE9GDEIhwbpAcCkUp13fYY/LtjhH83gBkpChu1AxurmM8V1e7Agkyr2pjX5PQ+7bzpDmOd8L6Pzd64zNzQUucEUjy7a1fP6+zp11WgsNfsOFtJr4rFoWtVqXmI66eQBbDAIjjE2aRQNqtPGHLag7daff36uZf13e/8QCdPnjabziGpVGSRLHpJw2jMGwtwD8152tDoylcoJjaNzd0lGgAvXIUCXPsi7wETi3UwMSEviPc5k+muN7DuaLYBeiGVwYIPcMrnQlrB/Ah7QJOeMM4EEWgt0eunAtIAksydYGHjuYmFJO5v3M8ICOIZY/GEJQ+AG0FDXBfnES4IgDNn3wDwrtsH9AQrzncB9Dc3mwYeuS5Yd75zZWXZFudg9UPuEuCdLASv8RnOleNyrLDpjOses/purxYgOrT+fCYyFYxtBDQcP54d5nKw0AREnJcDRo7pTY1GwN2CnYo2NjdG9o4EOFwr9zK09FwnyNrmZwAAIABJREFU38V38P0BQKMxF/dw/Nx6tiw26gjSAxSEnCGeP7jMqlmLjteFWC84hstJHCRxbZyHBTqp8ZcVQKfvD2Y9Aig+wzlyX7muyHjwemj0KaD0wsAxGAvSIGpAYEgD/HvQ5DKp0VpugN3XmMgSBYEQgWQEXSN4mdYgCpNtLDKFuDHO1sI9uYmZ1SwdIcmhFt2147777tEffvHz2rEwp2YTWVcp2aA2rQbHwbzXYIRNq0kxLXNppZeuIbcGPV1jc+3e0cHVxr2rtgWFfVXrHnC2jU0eJMkenVCrqkzs1sKuW409RutNvgC2na/CrQa8g0c7pMVwsKbLlygYXLROqGiwczTkYw+wDIDvEc5k+2gZC25MbuwN4wwuG6WB5EwToAi6veowyWdGoGlcq+BBqPdWie8ZkwF+DrEOxprj+5czxqPXjCUu2LgFYLZGfHnWb6/3iQwXewrzx9ZNwC7afFXM5vHgrcgsGspXpq0WiwwuXxdKz6JJOzoatpd15Mgv1OlcUqXY0bBDxiIxwMnxJeSm1hk79jZzCnN5KT+xnlt2INkuj0kzl6LGOuTZK+9GzJiE5IVD8R3hFsMxo1YgArEgGjg2Dlo+J8O1i2sk+IKxpx7Ei4J9fRg3yfLC0NSROvVlMRRCTxcyjO2cGo0duvWWh1Wu3+JNInEvNU0MZMHApMQ09FV/Uyo0dfbkc7pw5ojyvaaRaVvdlt44eU6//NVxvXniqjbWCfYLBtqpX/PMFMQaNSfEsHlNTs3o/g98UJ/45Kf18MOPaMeOHSOJoa99v/vAPUueZEnqfxTA3XWazvrEz7lz5/Ttb31D3/3W13Xh3GljWazzpIebSUfFZssi4FrkejWvvbu36QP3H9IjD9+nhflp9fub6rTX1B9sOHvd96pxS50CjHJ9rW+2DXhOTu/XPfc+pVxxRipQVITLi7c8t3WSZkTa0tbGohbPH9HSpRNqYB4yoINo8nDHks7cZtDtEdIWhc40NJshDQgAff2iN44+Y+G8Ebi73tVXbY/S6Ujq2kJ/bSyDua4IZFTVHg/+iIa5DrjHcX1xcIBqUT5BgFmHee7UNk6AXIenjwieNtJVVWrbdfCOB6XitHrdsbOD7w2AFiy+mhr01nTm1OtqNZEYtTSkU22fTQIQ7mMOYKXan3tvBbR5UqkD66hqLiw4mZguEnmL22NNNGbVbg/10kuH9YtfPq8XXjqs9XW6xFXVaMwYI9DcgiVDywz44bt8AzP5jrVqd82ygb9qxSwhYzENoOxMC3pXb3Uf0gfeF4y8y1vce35xcVELCwujDQ2gGUARwJf1H+cYBorRQWPbmApDQ94QLHRWNsJ5hS49mKxgqX3DGOspeR+vcX2AXN4fGnhjNJNG28GAN2kxZjTT2Ibrj+LKAMl+jx3ABjAPBi87zyNY5DU+G0CdT3PcGIsIdnk9WPbQWvPd/EcwxLXwGXT3HBt5TXT+DAkLIJzvsvud7rPXFbjOPGw4AwibzKlCZsfZ2JAFRaDFMbJsNecaNQoxJzjm2uqa3T/OKxi+mEOxBvB6XF/MJdvYc0NNzUypubVlEpu4j742OPuLbCPbpMobsHktkNmGWpDtMp6YLxGoxzURfIRkh/NgXCzbhUuS6buDlUxWnWHxma4pjhsg5LprGKKdxWbUZVLZ98Z1RyAT0omw6HSg6M8WhIETPATiLhsDuuOMZcwjgBFZlF0rmv2KMbEffvSDZiW5b/9uayZUKEIeAJyxkYTF9uJ9xssybSaHQQvsc79YpvNz3zIlhATGrKdarA72lbmBJqYI6KT1jQ07BsEh7HuzNdAgP2U2hfMLt0g57+ZNAaWtP8lMAGcTmvJhcHD1ygn1OhuqwGwM+E5vYBcZAX+Oxus/NUgRCHnWLQPc7bmBeAr3qkTShGVh8nV0DB/BWfIYT+DQNdo0DYIh9+zMeF8YE0ihj49ndTRXk7d+sPkmABvtHy7xMpCcpHuQQzyDluEzSVDF+qfs3nOHdu89pEKVzqEVE+ewREK8lGgr0t5UqdjR+vIpvfryT1Wrsnd0PAOesltox61oNq3XIeEzUio9o7HvRdaMomAH4z6HgymPz4SEMkt4OSgdu8B5pmMsUTX8krJy/OlyNzJizsr7/XJwbnseSl2T7XjR5hgsIlX1fdU+k2r+TGNuRg0l48GbLYK3hnbtult7b3pc0qT6FDHDlOfJXBXUbxe8YVduRZtX39Qbx3+u1uZlfPfs3K4sL+ulV9/Qiy+e0vnFpjpt9i9kUFwLkiXfQ8lymxmEhprbvkOf+ORn9PSnP6tDh+4c9euIAMjHZIx5rgO+I3jy/pbK/P/APdPdj4fg8uXLevaZn+j7/+FbOnbksFZXV5xxT2l382hKDKC5hKhr9k6NWkF3Hjqgpz7yYd1+234VC0S8dPcL4J4zi0Xr0pYbqN3dVA7bvT4pnoZuOfhh7dx378hPF8Ne850lHTfAIHZFbx77tS4tHtUkrkYDGPeeMTLeiZTIncACxgA7OZwmXI8cm36kB2OijpmM61l3082lhdOBVywwY4mMbzTRXMVZ9+tSmw69R89EsCTxQjAwIyYmBQSxgI1cXGztceBsxT3WIQ9nCI4NA8SLeL5OaGHX7ZrbfpuUawhpOsW5YG0KXigq07CplStv6dzpIyoVtjTobVr1vLEI3GNr/OIbSK2EnSapv542mxtqtbGp9AIjGxNb6Dk3fKHrnn62AluCjaIuLC7pu9/9oQ6/dlyDIUC/puWVTUsTsnnC7JhjTHLH4LCmsUceBZNCi+oEeoPVCmtIvj/AD+MX2vEozgxWttshVersPO8DbMJ2B0sOoMwy2LEZmIYZxioHY9IYge1g/WOzCfY17m3ML/7NRhBuI0iE+C7OOStx4X0hJQj2PJhstP8w7sbuW8FWAlKpqRDXE9cWDiTB5DvQcoeOmOPZuc74xb+zwUKccwRAEUxkGdps5oj3RwaBaycY4b1IdzinYLQpaDV3adsBPRgJ4G/ZHWPOkiwBhpisQtedibIZjNh0+d64L8FgR1AV10ZA72y3j1M4vvBngFgCkCjYi3tmXWtzQzWmGibniMyXbxQOAswHHWiHnj/JcMwFJ0kAyCpYJqKFF7cHGpH1C8DE56LmwuQvKYjg9VbTCzuZfwHK0SvbPEsuGxFwRKEt74tMkAMkdPBeaJ2tB+Df2exVnB+fjWCO2g4CduaqycdSAyhYUWP24cWR6HQ6VgvS63Q0MdHwVvIAeZo+DXuanm7oiScf1Sc/9ZR27dxuNUpIa8jSwtDzuDOsjFu3Q6CGppgahZxKFa7HX2dtrfAM96mRSfLLQUeVKnUgssycZcooZiRgz5XU6hZNY7x7950qVuc07PNlXLsHWGTUIJkHvVXzJzdXsnxfDbNqJcsWfu3R4MdlWLb2WdbBwbiBywTc4t46SHUN9IgdT0Wu4XzC+LHWmUo5ZZw4pu9jZLhdk+72kt6VdrxXOHHEsXlvrGdxfhasJi2470LJEjFpzL2zOUYPnjViLeeZIBtqgJZakCGZDKnVzemRRz8p5bZZ0WWuWFan682UkKh2tiji7+rsiV/qzKlXrCM5GYtGvWHSS6v1oVFgehaDJAzSMLJEdp6pSJpzwJ7as4VVe06MiAlHs9TbIEideJ7NRpLAw5o9hcxtvC9HcBNkT6zf/jyMXd/8rqQMuFWLhSQoAh7XwZtsLH3W+yYwH1wTD4iHPETlpdyc9u9/XNt23mG1AsNUK1CgsLdPvUVXg85Zvf7aj7W28pZKZjXKXpzTmXMX9avnjuiVV89pZYWD4UKDnt4lZR7PUmBfUocMQb+vXXv36fHHP6bP/v4f6ODBW02iGkDXicbffeCeDTauCzzCDvLd3vB+f/3dIpI4bx4Oe2gTcI/3w9odff01/ej739Uvf/6szpw5ZaDdGRLjgVJzD+8EyQKHk0sh19EtB3brU5/6iD5w/x2qlFmI2bBxL+maTyvWT4WcN1+iqrpQLmqr3VOhPKeh5vXgI59Rp11RmS52BAemiWUvoPvYZf3yZ9/W1uYFbZ+l4A0HGZgaijAT253sKWGGS6XqyI5szGpESjK8XcdNMLJMvDF9XS/u8zGK5hZjIE6a1ZbEUdt539R94QXA+sIdjKcvTOPPjwD8uCmrQ/1UHIcm2Mg9K9TEPcJTr2wayGTyyUZzkEOjWVF3iA/zgm699VEVaju86p3IvwtjA9LdstbSp0++oJVrp5Qf0mCkr1JqoNJFXwn7UkgMD13x2OSGLAakVf13NGkJptcDk4LZY5XLuF8AuACsaBvRjA909twlffu7P9LzLx3RVnuoan1aK6sbmpicTvIJ185SzFUwsOLdaWl2Qev5YK8jFRqsJYtRjBeLdbCVLOLG+qbNOUBzMI/Mb44VgCcs+gIIB+uM4wObDKwo9zQYmticQ6ccwQLHG0kmEssaxYjBEAerGqx4AL8AAABffrxLKxIDL6JubTEXU2v01KUU4Bo/gEvsLQO0+vW1Rn7uEWhkg8W4Dj7D946YrtTRlnnI65w718E5RcMhgH0w3WMWzUE8nwO4T0xMJTlTXpsme8lb0WoUmbJJ20Zn2SO/f7EmmesFLVuswM/XqLj/sV5R6BqZgTFg8rS1g4Ocabx55MIulOPbuJZKZk3p92dcB8B3WkFqv6fqBEVjbhlHcBHZCoAEY08zJc6JbqbIlACWvMcK6qxXgLTRhAn2dZM/o7Yhgs24ruz9sUDFUtm4b7jTDJIVm4OmEfY1LAKQkDoFKIl7EHKCmFtxf0PnGoAp5JJ8nvcCkqrIGa1Dak9bLRqhucQE8ATzyfoWwS3zjIBxanLCgDw/dM+mCJ11HzvJHTu26amnHteTTz6qXbu2GfM+wOs7gXfrrpmu1SUNRpy75tv8+Ate4G7AnSwcTCjdN704j2ZdFEOToWLuIIVBNVwozWjnwp2a2XZAGnpnSxy5WBuscD/X1ubGoi5eOKZhf9XWw1qJ++4tjPx58YATeR/XDIuczVL7HPB5z7k64EtShPDXjy6yVkjpbjO2E9xQFMli75aaZAZc6jHuF8Ia5IA7nG1iv4l7GcGczZWQ1afzj2LXcLqxa0knasWXyX7V6xoI3NyXfaPZ0qF7HlFtYr86/YrZSfrZY+XY1bC7pe7WJR197cfaXD2veqVo7mSlCsROXy0KiZNcK4B1gHjOP56FuE5/vgmSPJBnrvHMhZOWWZkmhxnLICTG3rIHqamSPYfWfdafH44Te+94vx4bR4wkNuFKk4IpJw2weob8IlhLheJ00EWSi5wpWa7G2sG9KRYgpGpmI9kZbGlzq6B6407d/8inNGBOUO9jlX4Vk8ogk7m8+IKOvPJD1cvY0bZcapsr6a3TF/Xsz1/V4dfOaW2NZ4Nuy9wf3Lt6wiWP8zCXKeZ0Ia9bb79TTzzxcX3q6d/TwsJOW698zH19c3LQd48sPvH9NHaV9zfjPtr8bvjL77xU5r2Au99EL2yJtHZM/vPnzuinP/6hfvC97+rY0SOmd2b22s1PG65bD3kRCIp1GlAc2L9Tn/zEEwm4kz7dlHJM7r5p1Uk3Ad7NNYDX80MVymU126Q3J/TkR/5IucK8cpVtyRKQBxcx4rrUWdKzP/mairlVFbSlWoXGDWwuVtaRCkRyGsAswxybr7mn5wO4x+YbD3JsnLEABCiw6v52c/TghwZv/HnbXq7TwIbncqTGrYPfdZaQPsPivjhL4g4Bo0clPTVu2USyDNCeCpDyAABfMrFsxKvYfHsLFAyVjRnp9Oq6+65PqFRhDBsmZel3YfxyGnQ2bHN64+jP1OtcMeBuTeqGSDQoCuVesNl5SrYwrLjjgrFYBGs0xtmyzSR0fpx3WLVhD4YjgVXVJx0+ulM6tl65tqHv/eAZfe1b39PaRkf1xqyx9TA7xupSYETqPbXIpnHNxNSUuSIATGBsARwBsoOdjnGLYk1AB/9xPMAuQQ6LVjDrAAzAKPfg2rVrtugHK8xGBhgHqId8hXmC/MMZILfcC8YoNm+OFXr7OAbfFw4vfJbzJ4AIfTjPG8dDs835hFc8vw+APDk5YWNuLP1Wy2UAkn0G4Mx1hvabxXh1dW00Ph6EeGfLYPwCOHoxl7PRMf85f5cXOUg3UJZxX4rPGnuWPst3M568N+RLnJ9nDOgYWDbnE7oDw8riSOGkdc40+S5lQj7n1oCAqUin2yZtWT13iclaQfq54LG/Ya9nZX6cm0mJWm2zkvQAiUAIP/26vRc5GNfG/WecAAK87iDItetItBqTDfscAVwEXpYxiM6qSLPKXjC9urLi45XG1EL6nLS51XQtcdogIwjh37w/si8BPnid86jX6vacR5bGyAAYd2MRfbMNbXzUIiDbY97bM5IqWxkP5lOsb3w25m18J8eJgv1gMAHsXAvuNLbJ5wsWnADwjP02S0mCQ++PsL6+ZtIZ/s58hhVn/cRCEmBNEXqtWtZNN+3RU089oQ898qCqFa4JoMo1w1CEL7pb4kYnTDIxrOP1aj1lvmju40wzhAKFqjTGYW0kKMOFi7WsXG9oYxN7w9u1e+/d1tXSGuZAUdpP3zpSXrv6lhkdFPObRkBVCk74YGdrNgW2f1DfQ+E6Baveh8Dua5J+2fNvNUQp0DLG3PdWv1849KR+HonljnvtkrYEOvHVN1kMTjhuVcgeYftSkm24Q8r42c2C35jH9myn6+Remp1lkl7Fdxm4TQGHFzm78QRkGWCVLCpyyFy5qEpju2667THrsApcN/mmkBOu2T781uu/0oUzz6le7mqyVrUmV+UaDQL7ph+P+W7ZG8uAxlru8qJwi4m9k3Mlmx8ZL6u7snHxjsHxDEYwGn9yryzDVHHCh70q1rvsHu/zvJCynW4CESYJtiYWU6O56FuCWwtu8xHAM3f6HNvJvWiy7SDYlQXFXM2sGgeFpgb5hjrdXXr86X9i/vtYRnaxfM5VBPYvlXs6cfg7unT2Zc1OFrSxfk1DCLpiXafOXtWzP3tVhw+f08oqYntcfrwBHMF1sZSz4AhLW769Uq/rvvsf1B/90T/VE08+Ndo3Yp54VoCAxJ+C/88B9+GNVzSCV++Pv8TpZaPJAJac4W8C3ONKAtgGW3np4gX96Iff049+8B/02quvJBcBd18Y6dxT0x0mcB5Hkl5Th25HKvOo7rv3oEoFGty0jL1CqoFuGpajAiNm+kjCWLTsOfN1H+TmdPC2x7R9x31SadYxrYFUtLCb6m6c069+/m0VcytqVLE1xGvVgXuO7qUwKRyvwMLjgNTB9XhyjqNtD1qyaf8YCx9XgL8Xz7kcxjfUANve8TIKk1IxZaZgkXGkuJJFKTZrZxh94+dYwZxYGi6Y9sSm2cJoVevpP3Nh8YYcBevKih+ss0to5VgkOz3S6LNqNA5q3833mzOAaA6VWnj3WmvKDdd07MgzGvaXUZyb3RkyIywfkdyYlr7sqcHcAC2rtzP35krOjjgL5CDLi1ddZuMs2NhCE3YMi8hqbVIrayzk0zr6xhn96b/+cy1dobkP6VkKLR3YdNG1l4qaaODnXlAbANnrjZw62CiDOQi2PPskButqAB+pBU4ricUNHXUwPxyL4sksaI4NhPcEmwz4DilFMLmRluX5irqJYFQB4wHUwqmF91uXvGrVwDzvDcAbUhNkIwFSAVquvccT2G0r2TBmZmZHFpSxcXEsAClA2AOoSElLGxs0jxrLVZi7BBBhP5ll56IoMja3kfd8ctqJa4rzjTnNvyNDwWvcH78P1Iy7/t0akA16BuDRLANW2TzI0CCn4SGHrWbjbLcAhw6KrHtxyQOKeGY4/8nJKZszzAGuKQIMvp/Xwt4OsMn8AQRhZ+jzM5qBlVIg5oGNs37O7IYzC4AjAhuKJ1mzOFl3Nxr7+8MUA+i8oZqz9xVr9DS22GM8zVEpyV1i/oZEIq7PmTD/z+oaUiE2J+/t3f37OecIUizjw4qQNGwuO8K3HOkDkimXCvITPQBibkY2gO+LANeebbzvK2V1rPjX1z0AHd/pwXHdnW3SsQl0slaD1sym39VWc3MEDKz79hCJU0179+7U537/07rv/rtUrxPAta2rdQfnMWwH8zIwwj2zjAgsMKww1o5JOsa/mU9WhGjdhtO6n5xfEGHTmKnTmdShOz5k3T2V8wJM/kdGtVjp68yJF9RuLWnQXZH6bdVKdbtmmFEHtL7OMYcZr4FlBnxdjwZK5plv9xaAbZU76XMwx/5+dycKpxyX3diektzHYj93lxXqgDx4ifpVMrxeB+KSkpj7MRfiORnt+wlNWvYmGu0kjTnfFVIVO+9EIrHvgIut8yydU/HQJyCqb9eB2x/XYFB1/btZbHaFNHtr/YpefeHHqpWWpd6ycr2OGvW6umYp7HM29uCQgzFCyMkCd8S+7OuPjyVjFc9zAHfODIlq7N3xZ2REbUyR8NDELJMtuR4j+a7Bd0XxtkmykNgk6ZM1XCJYMFkYNYBe21Iy5xi3mzTQ3nPPfXO1Sfu6BQ7FmoZdsg55DQrr2mTpyB/Qg4/8nnKVGfUh3VAecB59dtt1vfLrr6i1cVoVGoaRRRoMtLbZ05snr+iFF0/o2PGLWt9gT4Ucc20+3w1wt3qKIuTaUNOzs3rs8Y/oC1/4sgF4CJIbx4vlICSvb0ezkap5uzog+963A/6//f03fs87wessZs3+/jfBsvH+3xnG/f8pcI/FnEEJZpgHhofl2tXLDtx/+D29+tJL6nZa3hggNSTgAQLsGUCl3XMRgVdL+/ft1EMfuEf333uLpic6KpcobOQhYHJ1zKqxUsqbJpIFzootrTtZVZudqu77wKc0PXuPFVjaFmiFixSwdtS8ekKvvfwTDXuXVS62VSqkNuk9by9tNpIG3L2ZB8DddIQZUJwF7vGQBiN5PTvunsVj4O5RajAfUZDqG/sYuAeYDzu60GGPFvUkq4nF1nl7LzzL/rDwuzcri0TyhcuxOJC18IWbpAXAHS9Ymi30h2V1eg3t3v0Bze+6Q8N8xXSKjAPrcq+1aoz7yTd+pbzWpP66ZUpoCGELE2sLC6a188Yykk0LGQwbiTsUhLyBcXFw5Zssa7l5rvdSMauGmqg1zAt7Y7OlieltanWlxuR2rax39C/+5f+g14+eVL2G9q6oxcWLVuy3bW5u1HQJ4A44AFAwzgESGaco6BsvwCmFmYqtAYIEV5bQxe0j+VkH8OQ15nkU7QVjE4t3yDkAxfwu2MkAsNxXwHUAn2Cugt3h/sLUA9CZZ5wvx4rr4H1hQ8l7Q2cf2S//HrSnDmJ5VgBLfC6OE8+vjwfBrQO+AJtm/Ulzo0xX0ggOAjAaEEmNoGKz41wskEp2pAaU0jMURaCRqQj2Pf4MjTsZHMusWaFn35rxANjwHwdolnH1sLSzs8pWEKiBNjfXbI57YFK1QvYAOEEqTE/P2LgTrMS9yY4/HWlxDzGpQCo0s8Juhw+ZTdsZfR8zryUIYARIMtlSCgaCJUQOwrE4ZwI/zy645zZjzbhwz2mCxKaP1Iv7G1Idv65xzU0AGQcR2RqZnAU9vDfmZNyDCCCZu1YjkopF7fepmJiMlTHxyfqP33F9nFuw6tlsBffJugWn5mWu4QbcenMmfoL9d0aTgBB7wLDnM/uPUSaO3w3Czja1tAdAUM/CeJmJwKCrRx/7oD761GO6+ebdzDhzIIOB73TpCMz6TjMcAirXkXN/aKBjjbkSgPu/uXvvYMuu67zzuzm8HDqiE7objUAkAiABMRMACVKkAmWFcSjVSBoFSh5JpklKljwlWX+MKVke27KqZNX8MaOp8UhTI9kj2RxSopgBkiKJQKRG7Ebn8HK4OU391trr3YsWGt0AKVVZD4V6r9+799xz9tln729961vfghhCKhB2g9ZsKof7CbVTBIZzOnLkLuWKM+Q5HCzhttNHWtPSuVNPqLZxVuqtG+NezLrXt0Ntz5x4waOTTwHUmHsUqBrIHClaDRkLQYXp3BOA9GM4kA/7wgDuAWwdkLOfcY7D/cfYY7KibumWLBQ9aA0SKPav2Ec8ePCO5HYlKQNMBikAs805k3bmLKviGVyXhJAtpU6M+qny+A7tOfhm9elejmNZksrk2D9a63r4a3+hsdKaWRlWC6k7+MAz4RGIbmUVkmzFgjsce0aAPWNt2aWkT/c5F1aOqXN3L+RC/kxHAMPPBHAmb9tygAvSLsBoqj1IZB7zlPPjnvKM+jqGRNGfXctakLXueaGqZZxMZYC0i3OjBsFto40mTA4zhVxJpdyY2t2Gutk1DbB87O3R7Xe9X5kitQKAbzrKI1XlZq/rqW/+iTaWntd4yZuZNXt9nb+4qaeOntcTT57S2XObauMmk9xjvCkW2cCsMftWVJvLavuOXXrrW9+p7/v+H9T1N7xha22LvceDnO88cB/FL6ME8suAzRX+MYqDnBy8fDBwWZDfs57C/hUvei1RwCtFFJde3Gu5qMu99nLA/UrHHo1yY+GINCps3ROPP6rPms79K1pZWnB7Kuse5w+QdeeyAkVSTUzspmamx3To2j267ZYDOnzthMbHSLlVbHGAVen1mwa4YS0GRt6Tkqyoly1ro5nXm9/yPSqPHbY2yiycfGbJOvu2VF96SUeffEjqLSqXQZ/dcW10F3aiYIWYIFSAgn2ZLm1Y1R+TaRSgx6JiLx+Rtdh8saYs/nu+LgXuAZKso1qqVB+Vy2BnGZtuyBLSbLL55Md14H7pVzTD8JQk7INbpEWHwVFAalp6801noajqhhvfrvGpPVIeL2XfzLFtoxC121rR6ROPK5fZVL+zntqA47FPl0Ie/NRKPelrvVgI8E5qFpYgnUsCz6w5ZraTbEHZcAnQ7DOVt26o9UZLpcq4snk8+ivKFydMt/cHf/BHevyJZ1WtTKjZ6lpmgHFiM4JZNc/lpDEPicyo33UA0mEmxGUsBuZgP3v4DA99rG1hT8WEvCekIXGPh/fQ063x3Af+ii+FAAAgAElEQVRwDbBr7GMCfBGYBeCOYtTYUELOwLGj6HR0gw3W1FOXvki5lpPvZJF8bjTqjKsHS1FoFJIZZ7hf7vPNMWCBYdwBeHHtIYXh37wvAo8IYgOYG+ObZDMx9z3b4swUwUPYXMa4REaBf1vjLrz7YW6rRXV6bY2NV8wf3LsQFqxo2pqqNFvW6IqiclrSC6PYLJ7dY8YWhXML4w7Tbqx+8nSOmgKY+5Bu2AZsrCfuNMgePFNojWeKrlUPOzrkH5aFSU2COB93keir0/LrjHEwoLbVdMkBK+DegKXZLnqGwQqEO64NZ+Pn8xhXJzm8mC3uNWO5xbwmrW7MO2vEVKLz59BtJMB9WF5asbaxk0m4lyxmWROwdISBi+MH6xb3czRo4G+RObG5S9F0y21IbR6m58WPEa4bWStat3qAStnWeOacZ33cOxywjZtLu0334opJpzygHqje2FCv29D0TFX33vtWfc/3PqCJyYrW15Y0OzPpja+s2ZXvO0h3fEF2UqNEe/jk5GKuINa0yYmEDGNZKKpWp35jr/bsfYMVqPZ7LglBP88G1O9uanXlJS0vHlN2sKkMjjfWLIw+AN4IbigLROfv2RXOieuksy3Mv2Vkkn3vKBHkLLttJt4oyLKwqT+IxZXhNDZ0EfN7TIbFX8c1Ouh15x2XzrAee9DgWeChSULs62R8Yy65BBGrZM+a8N3wSZqL1qiJuT3i8sL8LVcmrTfI5Mx+zc5dr0Fu0oC7I6OBsgQ/vZqOPvGg2o2XNOguqlLsWuZsIApKPasWoHGYPRsWeUYw7efjLi1xTTwfIf+xoCJlXGINjXXKslA5B+CRBQ1jiBj/IWk3DN7jb7GGBfEWMiNvoph04WQhzBuflATrBOSjF6jarxIpYEw9PU9oCtZtqq1NKT+p/mCf3njXB5Ut71J/gD7MnKxVNIeZNT3/+Cd1/tRjmp3IWmFuZ5DTsZcW9eijp3T0mfNaXm1rkCmZHbPLXbwrpUl+uhA3A8v0HTx0RPfe94BZQe7dd8AVEol88v0vPUdboGMY1Pivrp5xfzVgvXX41/DDpcD91d4amdLR1xgW/rsO3AM8xmDFd18kOlq4eM5sIdG5nz19Sq1mzTYpZ/ZIlblO0zdBmIWWyqWsdu2Y0113HNYdt+7S9BSLvuuY+0J6QkrZ7RszffRqBQNzzV5BhbGdeuPdD2iQ26lBhnQltlMta77Ub29I3TU9/FefUS6zomIeR5mademj0yaMO8AdxtgXO1/wrJBzpFspNzYe+gBkW4vbyIZqQAddfyoG433OBHDODjgCMDrjPrQC87QebJQ3EOLzXLvnm7ivl17Uenng7gu9bTJIXqxphG8ALBrWwCg16OihUe/lpdykxifx3b1L+fKcPeRkma01A0ax2D52N3T+7PPqNpc0wO0HMA/Yhjlg0psNGEy/O0M4YxTgHY2h6wzNX986Snr6l3OCecAtgo2Ji8z2af6RV3ViXGvrGxZcVcamrUB1cnK7nnvupP63//0PdfToiyanofV4o9FSBSs9xj/pSgFPoXEOVjjuWQBOxpev0GdbAVavbyx+LFrBXhowSRaoow9/gG+OGQHEcBNwxjHeG2x0sALxLEWgxvGRJXB8gCa/jyJWju9g2wEi1xagMPTGW5uNaT0Lqm3WjGHmfYxHFMLC6nsWAYtMPx7/dn9wrAWLW+CPawn7QU9FO3McTGo8/6N67gCWMV89PdtxNjrY3aSZD6DpAUHPgC9feYqn+h3TlsNEY5VGloVsTLU6bmFrqcR8Qk6CMxF2oE1Vymg5C8Y0xrlFsBWe9o0Gri+uzWemk3kw1hhwk6dgGkDvQB0obyxf320XuQbvQussm9s5hi872UJaubvVm2/YDq7MqtBYc18TAP/RDIZ7Q9Frs8U5GMbccj+KTEYQOsGcx/y8lDnl9xHERWDHOMT7TLKTHGMMmI30geBZjmwN8zCCrsjsjLKfcV3hcOMAB2lKyd6H01OMP+uaX7vrtRvNuq0blTG3m7RgIa13gEPWLxx4sHmkAZvJuQDxZXz611Wt0O2xoY2NJd18yxH9g3/ww7r55huseBVGniFnbSLji4sJUjpYbu4HTd0cVCVPdO66udSYrtFscimm3LHjek1OXaNMfsKBuzWAc9lOr7upDl24Tz6tnDaUz+DugQUjmSJvsONj7iwwwJu5yb7E9XvGrmANdDzATOx1AtJDHbGv2c4wJy5/pGDSyRuvmfLADtmQd+7c2i8SgAzG3T9rqHUP8O7rCuYPI8Dd1UFeABzgPTGaVvhsmngPBgK6kYMtliZVKm/Xjl03KF/aaYQa2mt3UJEK2Z4VVq4tHdexF76qTH/Jsrl9+rYMAO1jVvfkJMuQWNkKZJK0zOVI9ITx4MsyeinLamss+btkuRlrnAfj3lTIA3Jf/7k3AWxtXFO/gHjuXAE1fI4isOU4UcNB4Gskhfm4E/DAthdTEAJRyBrO/kgWHMmUqxGs6NmkSTgutZSnk/Cgo3qzoKmZ23TLbe9Vprzd/dZh7s3Airz6ms6e+Kqee/pLmqgQqHbUVVHPPn9Bjzx8Ss89f9GAe8d82j2aROJq+wbPY5KJTU3P6M13EwR/SEeuv1Gzc9u2nO+Ge57brYYEawjUAwJfPXAfBc3fCRB/tcD9lT5r6/4C3C93MqMs92sIKP5GXvp6Gfe4tuGEHjqkMLlXV5YMuH/qk3+mE8ePWaFR2J0xiXEPiUWcQh/00qViRtvmp3TPm27QG2/drtkZFn93QyD11we4Z/B07xG/Sv2SuoOKWr2K9h2+Q3uP3KXOYFzKwhIidxkoT5DQ3FQu39G3vv6XatROa7zaUb+3oW7bN14AJU4C3vRoqKsLxj02p4i6YyMLEB/ptoj0+X275enaeI8tkinb4CxYarxgGtnYoIepPqJgT6UB3N2HN1gAl8r4Mchnj84z+xm3BBaFBNytSCjrTCw2YTgO4DLjes2ymm2KsmZ1+Midmpy+RipMaND3Lm5W/W/FXywILS1dOKHV5bOp8dKmep1Nc3hI/JK1X8YWkuIo22wSm4vWz1keB+8hk3LWOXngQgIw/ixgnWSRmcfrnUUO9nVCmWxJrQ4+2DP60pe+rn/7735fnS4Ad8oCDV4H+8NizCYZMpUInhi7YHvjd6H7DeAejUYqJS9e5Fx5zZBZSV70WwGUZ1SChfSgzP3Bg9UKGUww1cFWh2wkHm5eH5kByxwkW8hoNc+/OZb7nTsw5zsgIEAocwCggEbZAFWLINCtBzk2x0WqE82kkNGEZIv38llJoptSwV6khZaezwiZDuMVunzeF/IMriXcSkJLzjyO98V4e+Du7HMAU896kFXzLqmkcSl4ZlOmqJF73O1QPNvVxPikZXv6/Zaovf3+73u/br31iEoE6wQkqXA1nl+f/wEAXANrdnlJDgQjj8yFe7e8vGrOTgTPAMxabcOKTSmc5LrJWABqV1fXrNC11fL3UnBJkFQukQWIBlbIVvw+2fOaxSnHizX5/LHxCXsP98ZkXFaf4hxcZDEcGHjAxM8xFy24Sb9n7IaspJMOQwDvAR/3yNYSNLcAd+tE64x/BLT+gwPumGfh0R5Zigg2A/AxZ0IqY9c05o3KeB9FrxyfQBgG3gNWT9WzBAH6zIcFJjfklBY8U8sA4worLZvHvGZqctKw9blzZ1SuUNdSVrO1qUqlaM4zP/SDH9Lc7KTJpmA2s9TxUCCPzhwG3i6VrJr30TCJRZ7x4vfsMzm1egWNT+4ytl3ZMdtTOt2BBZDWCdpeiiXuio6/+Kh6nSWV8j31Wx3PoiQXH2eAWQ+4nz6fAIfx7Bo7n9Zy5muAX+avA1R3SBmCdh+7kHH6usE+4PuI7zcUdZINcgeZIH54Tdj5mf0wdSCpbiLup+1pCCjDqjAcbkx56qy7fU/WrFa/NNJg0Dpls2eZXGRS1epeXbP/Fikzaf1Cesx/HKHtrBn7ltRZ1TNPfkX1jZPK51aUty7cReWzzrb7/jbEF05eDLX/Jt9I2RWTnSRZqst8hr0MgiALTbobJzgQ9XXZM1i8h3kHcA95ku/ZXljsJJxnTh0/sK6WzHbTGWoPfFhzURaw9xWLLl1jrADuuKsR/HknYUB7qmlLnana7YZymA1gqdmu6Kab3qvde283GXA7AXCDBNZDaVONjeN6/JE/16B3XsViX7VGT0ePntMjD5/RiVPrWq/1zGltgGTWAtTclhzU5Tt9zczO6d33PqAP/cAPaf+Bg6pUcR7zTG6sJZ5F93XUv14/4/43CdwDl14taN7CsaN2kJeC3Ks92N/G614vcI9FfhS8Dn/OanlpUQ9++Yv69Kf+q5556kltbqxZdbrbHRXUSayzXyPa6441EpiarOjNd16nN968TTu24/uK1pCiEfYaZBS0lO8bI9tDg6hpFcd264Zb36HK7F41B15UCbgv5Qru0c6C3K3p9PEndPb0t1QpNaXBhrrdmnpJh0mh42i3Uu7ZqMY9NqhR8G4bzQjD6lG9L7awPLHw2sRPNmi23qfImtc7a+ssPF8O5EhfwQZ6IacvXv46O6+kwdt6eEbAuwN3NpYk+RGgvaQcwYyxQGwCTfUHDUvn5nNTJpEpj+3VTTffI+WQDFU0wGbK9Kks5JinoxXtaWN1QQvnTxhwH/Tw2N8w+ykefCsm6qcOdgM26wTCRuRCEYTEwhf+26ENtEWhP1BtY9MkEDgHcbkEA7U68oGypqa2C5OWxcWaPv5Lv64mtzPjNm6wczS+mZ7B+5xCxrD5iqyH+18HIGExHdWq2wKdLLpgI1icR8G0BWVJKx732lkuUq0ubyKFzYYMyAn9dMhwInX7SotWBBKRAUAH7QyYM+ujgUEAtHgOAU6xYfGZBjJxN8FH3p41PI292DSKW/kZEA/IYuPhuuJ4rt/0+RhzP6QXfI57qzuwjL9bMWmqwwiAGZKc0MdHwMLfAaoAf94z6vhjQZB5uReMbS9hD9huanJqRvU6wUJLqysbmp2dNRlXt4tFZ1s/93M/rnvuuV0Da7iWpBapYCyAUshZHKikpjIpE+ZroTdtYR5ZR04DLg4U2GwBCLGJWTaOVu4dXH5wL6prcWFRFy8u6MLFBZPmrKyuaWFh0Vx7yAht1ur2nWxB27zHuXYkYU1vEmQ9DlJxW5EuoW4jGOPHZ8Z9COlMBG8RBHlgnxrkWEZhKPFxu8aSOZggBYuuqLZsREGidQ72/gUB6KIuhGM74ZKAduqDEEGZreaw/aWSGnX3cbd13xrcuZc88pjQB7PtA+AJMs1O1hqHUdzoWQnLzlrtCcQHVozu/AMANr9y9g6s8XCD6VLDUdGRI9fqB77/A9q7Z4empsdMQgUzj/49qcdMigVwT4oP21+cSYTZzqveLmr3nhs1v+s6DboF7+RsTla0izcZvDVa6neXderEk6qtn1LBGPe2X69Jgtw5zeVBbj1pAVdiipOpYyJxgpFlo/MMbIA5gPtWBtOiDu9kHV8mhRw4C+r3HWteD5YYt1FQyby2fcNMB8J+eLTOCpIMdzVngU3Skqj/0NxHca2BOMtI+xrhTDOfjcNYWeXKNk2MH9TOvTdJmZKNa990+H7mZKULBSLpmi6eeUGnTnxLleqGivmesgOCNbdBHe6NPo85J89mOuFjNRFW8OndumHbKcj38x4WbMfe68dMuu4EWgO0R7BTKlVchpqe/ciwR9ZolMG3YMjcalwm5aRHKgZW1rT+FghQW+Y0uRWn2jiSJUhGFObgE0Et/WQ61GuUNDF5QHfe9QFlyjvUY38FE6FPZ0KzzWPnmFnXsaNf1uLCt9Tvb+jCwpoee+y4Hn3kvJaWemZvap1/Bw3bU8mImUkGz1iaozt3XaP77/9uPfC+D+rAwWu9uDYVPw/Jy6jbiNn3+oH7d4Jlf6V9NPajy/1t68yH0cfWHvay4tT/FoH7lQaVCRZSASZ1sFb+M0VWm3ru2aP6/Gc/o698+Ys6feqEFec4Cwwr624MfoyudTGlqQbuADfftEdvum2nDh6YU6latkXEF3yAOw2bsHiUep2iSuVrdODw3Zrff4f6maraPMRJ+V2gfxhFmADqdk299opOn3xUmxunNBismG6bxd46DCYtePjXmr5ypPBlFLCPTggD5SOSmpg0rl8bWjqG44SzBR7Vx/tch+gPgDNrDtzDRzYYhyHQiC54I8UXo+DdGPJkIyc2y6pyWSQkyFjQujXV6W9Yyi2Xn1E2O6f57W/Qrr3X28KKe0KGboEs8sbM++Ji7j6tppYXz6pRW1CmvykN1qUBTU3aVnDc7xGMUHAVDUhio3L9oTPQvhmzyMOcUkCL/V+xhE2ca+/IWHS7LdOtdnstYzzLMMO5kjodFv8JLS839ZF/+j+pPyhrfaOpfHFMExNTxtDjQmJAKwHtABzB7gaDwgIMaByV0TAfwi95FDAFQIdJDJAa4Im/BbBm0+CeAlr4fSz6AXbCQz3AfMyDrbmT9OCApfgczi9AMmMYQCo+w1k1T1UDzhhrgLvrqB34BODasgBMxZMw7oDGsM3kmpHJhF40ihhHtfmROQibS84t2Fx3TvHCx4sXL1qhbWQc4hrDihJbRY7FeUbmyoBnGx1wxwpTkSfgyQ5wHwzIZDA/kExUDIz1+03V64v6yEc+rLe85Xa1W5vKE/CZq4j7oDP2bunoLejjWeKznEUatoM3INSPOhIHL9abwYrX/HgRpMPcxvEiVW6NaLaaXlm+0Ob46tqGjh8/oRMnzujRRx/XxQtLWl5ZszQ6mzsabs5vfWPDxr9crdi48X849Vh6O9VQxLyKc3GA6wFa6NMt5Z6eOcbeHGFszfXiSJMKYOuXQHusc7DbsbbFPOU8gm30cfM1jN9zjJiLXtRKNoU1A7kLIMolAJatTDKFeJ6SatjOmRf68/ByZjNkIxsba7aPRJfbKD5fW1mz8zE71vqGxqpZvfUtd+kd77hHe/ZsVzaLvtzXeyMHUh8NX8uTVMHct+D+IS/mdO3B21WsbLPso1KW2HqPGF9vFLQGvVXVN85o6cLzajdW1Gm6EYOzyQ5yDPz16aSaZC7JSYtahsjwuJwq1RswH60e1IMvgglAfwC9AM7DvcdNABjhWIPCJcfvPesx9zxp9Nl7rcBwKAWNDI7dU9zBCki/wovei1NHM8hx7zxb47KuILIwNcgVxjU9e0BTk9dpYnavDYTdXyteNQht2RCeU/Xaam6s6sUXHlUmc0EZ1VTMFdXvpkAAie3AM01BJLRtbfdGSd5VmboM3zPZu8lu+zz3LESc7yiZZteTxjUYfN/z3U6ZQNFdYJz8cczjz/6odNULnT0IdCmoRXWpJiWnUnnMG3txqdZXgb2BuiOydEirHCuQyeDLAiecYbo5FQu7dPDQXZq55lYqfrwmkEykfN/EErLfovNpV52Nl/TS8S/q4oUXdOr0OT388AsG3Dc2c8rkK+qjrR/UzQKaxmRhd834TU9P6Q0336b3ve/79V1vebsmpshuh6HEsE7vUuzz1//9+qQyl4Ls18qY27iNFKOOvv9KWPZlr71SA6bXcrBXGqwrvf9KAzwKSuNY/hAOiy9e7RivBNx5fWwePFQLF8/rwS9+Qf/fJ/+Lnj36pLEk5jaQGMBhan+gQQ/PZRkAPHTtNt11y07deP0uTc6OKZtz1tXTS3i+U2hSsGh0cuo63Xb3+6XyLnWxNCzkaT1B+wxnfnCMMUl3S9lCR63Vl/TSsUfV6VAw604APCa+sCWfc1gBqt+TB6+nD0ln+UMdpSSxcSXjBB8uY+rTZjBin+XuL/4ZvsCFHaT/LoCEb6R5694aDZxsXBPDFdZhnh71pcf3Hm9x7/eyb+y430s2BNLjY86gZzrqDVrqCtY9L2WnValco33771BlbN6KssyJRuhHXaJkDUkp+ktsT2tzRefOvmjAHYtIOqqa1p0GIgMvRvW55GlX9Ot23/KebeE7oNIas3SjUBnG3AsPGRxb1CjQ7eJBjmzHtcV4tzeb7Dow0CX94i/+mrWFzgDorV6h4F7sHe+4F9KSyG647ZxrGyObET7qMfedXRjY9YQePdhw3gdYHWU9g7kKIOVMMoGHy1OcRfFNFcBNgagXgKamLCNAMH4HAIn3h6uIn7NLPJBp8G+kGyGjCLkJIBj2icYyfBbsqjv6eLZglCW3MaUFpNn9bWp+fj6msYPVJBWKwkm+B4A3ENZ1BhQWP7IDjD/nAGg4c+aMdu7cuXUfAtwzVozb0tKSjQ0ynMhg2D0ziUXLQDue2DBVOZubOTWbbvfIRlcuF0S/otrmgj760X+st73tTnXazEtYXtx/3Aea9YjP8M/NOWCCwTUw6U5LlsZOTDwFYg4woqbANcYAd2cyPbAf1mx4dsmICIdtlirnOUXiAzgHf5jDBJ1/W12tLK/pwoUFHT/+kp5/4ZjOnb1g1p/Lyyvq9TOWqrZjmC7Y5SfR8ImmU8OmQ359EZRWx6r2ev5tEpecy8O4HyFPMhebZAsYBIzpcrFANVbQ52uAJYIeggd+x/wL5j8yQYyHuRMxlsaau3SM9YoAYfTZCiAVYMiAZerWSVG5BUZZD0JZsqIYmKUN+WBIijyAJTApWLM3xsb6FQy6qpTIBm3qwP7deuCBd+vOu261TMzG+rL1pYhmdCZLGlmTbf3MjGli+qB2X3urRP2PqAHyTtx0I/b55DsBPUGUbWj57FGtLp1Ro7augjmT0RDOwbs/R549td4IYevJPcTpJskHDfxZdna0y0cCnej2aSxEZgJJhxcgJRCZd4/wBNzZX/miTgFga3KcrhdOO4Hhe5u70CS2PBWb21rG+RW8FoE9z1xswuUmyT95jQWtg4wVc1sxrt07tqKS9QLZtesmTU0dkIoTdq5kGggKCI38CcHtpmn7Xb9R16mTR7W6+qJ1oy2y75i+fGjfGLJDBskD8L5ykH12rvRPaLiFKdccT28qzg3tu8s83IBguD+loGhrv/fQDOlSBMkREBFRMUdiLbasXGLawznNgwO/Ty67oYs1sl+/asbYPOZ71Dp4nxoLAs0iFB/4gnpmZzutmdkj2nvkzVKvah3F24OO90ohd94bqISne2PgRar5mi6e+KqOPvN1nT51Vo8++qwef+yM1tbZLykK7qmfaalYpMmc1zbFWr59xw4D7B/47g/pllvfaGtuijq3ArIghl4dW74+4P5a8ewrAfvLAfc431f7jC3cG8D90hdfLTC+EvC+9O+XXshrHYjX+nm2pY2kGuLztgKCfl8rS0t6+Jtf13/+T3+sRx75pndPTeyVAbvEHpmfaNJpEoHu3zuvN92+Vzcc2aFt26oqlXhIsW+jSA/gBtgbU1+zetM9H1RpYo86/aIKlapljtq9jlkbAd6tqKbTV6bPJtSXOsvaWDmlZ5/9ulsaZpqmmzeXAHuIXFZQyCMx8MJJ3zBIV3P+MBgwVKTnvJLd0ulma5iKi5II7GXRfgoMApzE32IcQ5bgjJYzJLYgGtPnbI3rUD11SRbB3WEAFF5MxmLqYApmzC2oMqLAjgJf0r3OoA+ooB/QmVGanNqvw4fvUmV8twZd3/wKpWpiBzxO8bWdJYdzINDpqNNY0cLFE6qtX1Cp0LfCLJguGC3s+ggKbJysJTnp8mZarAkW0Dn2TXNHsGXDmIU18EI+2Hevfu97MJBSyz7Onq1p9/pqNPP66D/9TfV6RStwA3hWyhMmUWAMmFeMR7CKwRjxHaBpEpiSa4eDQYx5zNLPVxSYBvAJCQILHqAFxg+mOthx3m9NfJKfumv5vUDyZZZ5yUM82G+P+TJ2LEB7ZFsioPNzjJS221EiJQlpVRQiRtEVhX58XoAcgt1gTGPTts09l0uAzJvthIsDwB/ZQTyXSF7YvGDPHdyi13Vgz3gzfgHq+d3c3Lz9jusJsL6wsGD3A1AfgQ/XMarXt89LBnnIfaZmpsxTHqkUchKcXqLhT71eUy7TV7OxoUymrV/62C/ovvvebtII68qYmvL4Zhv/O8Ha70IWMKGYA1U7LnOu1XXHD54ut04NJsefdQfILkPbCmwKyBFcd+7yLCRo7n9stSwWjHuq3AMzB/TudOESKytoHAx09uwZPf30C/r0p7+k1bW6MAJhvjfbBL4AiZKwrCwWiqrXaipj6drn3tVNxlEo5AzglytjXiyedNIRXHLeAai5j5zzaBGx3U/LWPnc4t55FtUZ9Qj+4t/M/yAweHZbzZYV5fF+sq4cb3JiwuaCZ3JctxxBbGShDLzmvS4kpGFbNSdWA+GF0n7Ozn5GcExwypijped8uD80aKrX1rWxvqpKuaAf/MHv1fd88L0YU6rXo4EXBJIXjLfaFGRPq14ncMnowLW3anb+eg0G1D25VaVpnc2CGJ1y4oyNQAd4kzHe0MLp57V08ZSKRQiDFXVaG7bmFc05xtlzCCHcV5CKEsAhD4psK3sfwL6CRND2nWFGNdYdqO0INJwxTy49I/VUNDc0K0YzJfA13PaJ5HzGnDD5TFpTCOxDemdrTOo+besWRaSw5GQMkN8k16YMazQBTaYoDA4M2GKIkOX/cW3fcZvmt1+nbGnSLRGR5uS9vMDMbXi3FVi6zTPzVt26Tp98TufOPKNKrqZink6yKXDLyuY8GRxzyMK1yIwcfO3u9Dr2P6GPrSFWlBog0r+bQ75lwZ00iIxG/DuCdpcp4cxVSgXqTr64FM2DIrNxTb0XIvgiaDQr0D41Btj9OiloPQTwXUfmMnBr5AHdf5H+ZrFepU6spyIF3X3Gv6KNVkHXXneHdl9zgzL5afVM6kotyECdQVf5DJ8zUK6fVSE5PquH7HBZzzzzmL7+ta/rq1/5hp595iXVNlsmI7WGbXQbNr2Yj47L03LatesaveUt79AD7/uA3njHXUaYvNrX3wa+fD2YNN7zSsB+9HiXO/+rlspcDthf6aRH2fFXeu2VBvZqL+zVAoJXA+4Uly0tLujhh5ysNiMAACAASURBVL+hP/vT/1ePPPwNK1ClSIfW9OELC6hyOYJv2Dwge66Z03e96bBuumG3pqdJF+Hdi1sE0oOyyTum5w5r3/43qjC1X/2OaxCJRFfX1zU1NWGpJgAvtkqwZ/4ME9m2pO661ldOauHCi1pZOqms6qbT7rbryliRbFkDk3zwv6dRzYqLRkPepSl1lmNRTzWeqSf06Li/zJ83+a0HgxBSjS3gbgUjyUcbPTwPOmwGn2vtiQHo7OK+IOFlTwo6tKIeOaTcrDWf4CEG/gN0qrbpcyU89HDnzU5W23ce1vbt16tUnlc24zIUA7cA6l5fhdR63YMB910nIEAGQ7FqfWNRq8vn1KgtKjNoKp9lcXdnDmXQ6yI5YHsiLQcT4gsXrFpXLd+0rHMtDB3sHFKaop1rroCVHfGUN3kysIm/Mil6dM2ZgZZXOvrwT/8LdTo0avJNP5ctqY3jyBjFQEM2iUUWcMUYm0VcAq3OSA2dL/g7/8PkjRYBmn+4aWu9UDNS9QGEgoHcClyT3CUY92Ddo2AvwCebwWjKGqALu7m+vmafH+26/Tje6If3hITG3YPcBpLPNp/oaPCS9Micb8hrDMCZq4/L23w8/JoiDuc4sNPuqOLnF+xoaJlh/AHsyDtGg55hAC87x/A35jUB0AMMOvh3yza+glHjuYkgZ3JqQo1mw+Z+rU4nZX9GiiVa0HdVRJa3uWY691/++Ef03vfca3OwWV9TsUjKnmIwNloAG/UHgOqcWg0AA9kxZCpl62XA3OqwNbJJN5OELgH3yMJ4zYcXGbrDDM2KfG7x761AL+9WjATVBKQGOmzcvcERfzM5DI2K2m21YMZT4VujTratqBeOndKzzx/T408d1RNPPatWp29F2J12X+Nj42o32+q2OxofIyvplq+RgfE+GUNpgWcHnFiI+xU/MydZWwEszCPOt9PFS76w1VjJQHmq2YgsSwDOYOD5jHqt4Z+RI0PqEp9Y10I+xe94TUhs4tni/fyNr5jPAVidKXaQFmsm72c8Y07yWqvpYGxTy3pqraanKLZv6/DBvfrxH//72r17Vu3OhmXz0OJbMWqLgHtKu3dda9rsfGmbsrmiFRIiO7QiQstYur+4FzlbgtfJofaaZR43Ny7q/Lnnlc2sqdWkKZNrkTkMWQTmAYDaHIP6kA/ubGS3z4Blep6t62wCWJERMN7GmXLfP4Y69GiSxBiy4uaLrOcECQ7AhsWcHoy6tM472ZqLUzQQgvGlsN3Y4J7VkhXYB+256BgwhyTq9vlE9twJ5QpVy0bY/ChmVR3bpr0HqJeaToJonpqMBYTmFASba+CXbAkUCeuWS4zQva8untSFU48pq5o9uwWeY4p74/nq9lUpVawGJTL/7Akw+UZyJZ27Ne3a0uo70x5N/qyho7Nndi4e2Drx5fu821Uz7yGgRusHAvyTKTCJTmo0xlpovSPM4YbMZsMy0a7X4Tq5H1ifFlQoFdRo1Uy66gYQ7PlFdVswZRPavvcWTc0dUKk8owFNk/IlxDHq9LDETu49vYwKBJJGjiHHYj5LZ069qD/5f/5vffWhr+jUqdO2H1rGzzLiyTEKCWEyyyDTvW//Qb31be/UvfferxtuvMkZ91f5upSojZdeCc9e7fuuhH+vhF+v9P7LEuqvxVXmchdzpQ+/3N+dUXv1iOm1HPuVsgSXBg6XXgPAHfDxzDNP6dOf/pS+9tCDWlq8aJsnTgam7UpsqIMDQJ0Xbu7YPqkbj2zXHW+8Tjt3Yinllm+tVl/lyry27zisPde+UcqQgquYD3mr0VAJpgKWrde0YjVL3WVLVqyqrjdscckKK25bKxde0OmTT2pt9ZRymYZKBdLnXuFNGpmFpD+AhUndzex3zobjS+7FOQADB36RnrbFMy0KxkZZR8XhhjN6f142AZOW384Rr1brRGciHZecJKtKywokMiEWd9PUpvbigBXSYWZv12LthKnDB71gpVy9QV7bdl6rufkDqo5fY+48yO7pqirSvL26lO+oZ5ZiOdOOI50hc9Hve5rQjPSzXbVqS1pcOGkbltQ0pwUW4Uq17MJHwDe1CRlv9z3oe7HxAHcg/t0je5G3DYEFKJcamGSRRdiOEx7CzkDR4S2DpjGf1dJyW//Dj/9zdegyV3SZV0ZF9Wg2QlGj6bQddPJeL8509iTAS9yXWLxHQTTgIaQB/BzOMsE8hsSA76H5Nm/sYtFcRxinOH7IUwAsYaMYcgteE3IXZDgEBbb5mLRh2ATJLRv9xodmPDaieP7ck9o7VPIV58B5AYrs2lOhc1xPsKGhAXcJkc/pAF5RZMsY89lkBSi4nJx0+QnXRBYjnGWwNRwfn7B7ws++EXqxb4xJMIARLAVzGyDNM3HewRTZE98d1Lm/vAH4AsB9Xc3Gpj7+sY/one96m1rNTWPcS0XmrndR9LQ0XQVJweMo0jPWnQ2VTS3LnAbE2ISVujB6qT26s5rObLoWJBrhJJ9orAaLbO4eiPi65naIzqi6pSvnzc/DomWAH64i3pCLNRFgRyDQaNQM2BVKY8qXxvT0s8f0x3/yX/T4E89orDqtfK7kgYdyWl/fsDlHwVqpXFJtc9PsKK0R0girzvnEPI6AcxRARxbJLf5casgcIeAK6ZYXPje22E4CyZgjPCuRYQk3FZPeJKY3ZBnIgTge48Dxw9ff5A4WwITUbtSVa8iucu4RLMRcGZWp8ZwwF2dmZq2j8vlzZzU5MWaZwunpsn70R39Ed951i+mMi+WyWi2IioJuvvkuKU+HVAgMLwCk9grZoS3fsN0A1n5O2cKY1U/BYPLV7zeUzffV72xoceGEFhZesLWQBjkwy2w+EBNkS22tMLmk650hlKxGqN1wksMa9ZQsSLBjp+fe942hW5BnEJ3M8Yxo+uKgaK3N7jE6Vg8LHyOQ8sCOnggxbwGwAPeBGgQdFP1my6IhkEnRaf4E0AREG8CnEdAYDuDq9qitqGrHju2amNurXo9MDFa1XoAJyPUUsRfd2vmmmhyXmLn0xsipfl0XTj6u2vp5NXiWc2RjXRPP/l5kDa033K7ZLhn7TWSdvk/GmA0xTtQwsIf6uJtEJOnfuSeMRUiIttYleu2ic08WxnanUvEvkjlsSRlqK7DvywrO4xmvN+rWUNCyzVYX44FBDhMMAqpC3up2LPvUkzpNz45PT2CfeZ2mr7nRCMlskdo0r1eiUWUhT6dyrp25xD5cpkbabJg94Grq8ccf1if/7I/10Je+oLW1DdOzW90Vbl0mL/JnO4D7+MSkdUm97/736k1vulvz27YrX/RC+ct9vRpxfCU8ezWk87cLzK+Eby93Dls+7pdF9t9BYG1T95IK2e8UcL/cca8E3FnkeGjPnT+jz3/us/rCZ/9Sx158XuvrqzbpQv4w1ACbkNom1vR0Rbt3VnTnHTfo8JGD5hCCZVqlMq25bfs1t+uw+h1818etNToWX+VqwbzG6aDX2FjQhfPHjDGcnt6pybk9Um5cvRYLDiwBYJbuQk216ud1/twLWl44oW5nw2wpYZS72DFlYalcM24WT9bUwyvIAVRe1OYFHG4dZcZOKT3t3oQuFx02cop7FZtYTLCtcbbCJrcqs6p2I12SxWNaqDkjPhGdIzjOippyRVusrdNsPqeVNbScZZWKk+4oIzoWjmlyZk4TU3OqTm7ToFdSv0datpgUP6TNOlKuqVbttJZXLqjdzmiGMZzZLWWqUo8AKHW0Y63NtNWqL2t17bw2NxfV7WziSWHBUzFPS270xDBjNdu8YB24nGbH/aEzKhsTZVIZy0o7Mxktwz3h4b7qfCGBgp7qDPrarGf0cx/+DXW7RXON8ODP9a5kKNxm0nWcAQ5D5xtANO5HBFMB3AEGvDZ0v8H2xb/5HqxggGLAOjKQ0AMHMI57zbEBnNERNTYIPjsAfxwXmYFdb6qL8ExNFE6hkfTC12jeE8GJtzt/eSdNzn3LzjI1esF+MAKOCGIC7Mdc5H0RIIw6jPB3rnVzs6Zrrrlmy0EHvXoEATCfwbCGF3i4yFiQm7SrASLid3G/CIJdlhLOLsNrIgthMrbkGEEmj3v9L37j1/Sud71D9dqa6psrZn1q2njSw1ZfYTk9d3FoI0/hGfWGNMwrJCnw6XZc5luSJfh4uF7Zz8dlN8G4s3n7+AxtXanlMJ27Sew6xmIT1ATodLxBMIMsz8G7sfimXe6pOlYQm3+XmhFaoGcrqjf7euGF03ri8Wf06CNPaH0dSRDZPyw+a6Io1rzu6cSK9GBLGuHrasy/mJ8A7tC8h+TL/o00hkxomuMAE+QoXg+RN6DOnI7aCGdtnYjx58aDY+aiZ43csSjYdF4bGSCXeqUOognUhq4+5ghDtVVEm+YOx4tndXQ+OYimmQz2lB3lbU1wPTVSP6wht22b0t333KkPfOD9ljGamJxRtTqrbHFCrbpLBdEfdPstkwAC3HvNDa2tLovagnyeGo55lSZmDeBDFEAoYLIA01oo9NSoL2pt5bzWlhfVadXNdIFAEiBHh1/2FQLJcqmgaqVk3S4311fQdVoGKJMjA+TgadS8wNaypMv3vw0lIZ5wTTailiFN/05OZ15A6aSeyUGtG63vY2bBmlx8slgvi74PyBQhqsLmsK8+HVkBocWyCsVJ5fOTyuXGNT65TTPT8wmMZ9XuI9EEWHaU6ZNRH6jfqml1eUkb62s2f3AxyVfGzaOfhn8w+O3ewGoEsr01bayc1eraojr0C+nVTQJH7Qqdc9tIw1jbCcpN3oaMh2xFSFmixmuYlfDIxokP65Sb9vIhcI/6hXBMIiZyUB+9GBi/eO7JBHA8lztK5RIN17wINRxuohg1eTBac68BmTfqT9rozKsqFSdULs1ovDqn2aldKs9eI3VKVhDtev6u/Qhe6TWXVd9c1rmzZzQ5MaO5uT0qjM26BfaATHpbTzzxiP7kj/5AD335C2b+YL0sMKXMQppRp+EkA+cEyTMzO693vvM+fegHflA33XSz6/BTtvpKAPjv2t//mwfurzWiujTKsgxVRtrcXNMXv/B5febTn9LTTz2hpaUFL95MWrFgHY1dTmxipZLV5KT0trfdow988EO6/vpbVKhOWVMMFspmm83YI1Hv38Mm0ZLaq+q2FnX0qb/Sxtp5s2mb33bI/MlLM/s16OXVGbDokO4k6m4olyHdbtup6qvndPb0C1paOmu/J+XuPqtE6th8ecERGQM7/6jS98fCgWNi5qKpSUhitljFkUanNmZmzzVklrYehK0aD7fcSllTB6Cm23dtJHpGS99mCvAj/jMLmjWlyaiYn9bc7DXaPr9XhfEZt4Q07T7tqaMlc18mKoGxaNfUbFzUiRNf88WyA3s/rR07Dml+J11pqxp0EuttuGdgTBPj12ytq9FcV69b05p5vSf2stNUu8XvASamrDNffQCUafCNvXHtPpuEpSZTgZsp+RNwt3GyirCsuoO+mu2iPvKLn1CrTfOWTdcO9mmyUtD4RDU1uRg6CsSmNRo0+UI8dA0YDVSDGR4F86FJD9DOogp7yBdsY7wnmO5gFUcDBZxUvMmRM8gB1nlNMNMOEi8tIHOXBWNy03sBUqOSlmC2AhyZ9jS5PsHmxuYdAUg8tyELiiCHjSdAXRSw8rcoZnIP81VNT88kltmzAHFdnEfIGIJx5v0wqqM2kBHU+mbqtQBW+JYBrPFgJr/xLQbIC5yxUmRDwv3Eu4xm9a//9W/r3ve9R4N2w6QygKGGFayhJWXe4XrUVb+DXSSpfy9gNYkKVowMOsyVOaqysfsGHgGEFbMlEO+NzJy5c82wu/BE4TmaUi4C8Nhstbb04lwfcwJveJOImPzDbE5ce2uFb3mtri5rcnpazfbA+haUqjPWKK1YnNS+fYfVqHf0b/7N7+hLX3zQMh/FckW1ekOtdkeTE1Ur7vOMmRfMhiwmZCkhj9mqgcjlxLwERLNxUyMBY8v9DKCODMdtR4drFkCFYJX54GPgOn4vVHQXKf4ebHo8F6Ffj4yAZU9Mrx/Ay5+NeD75Oa6BnyOojoBkNKMJ0EK6AfuJv/7kOA3a6Mbb1MzspNbXV1SpFPTOd71DP/PhD6tanVKuPCEk77mCd1Rt9duWgc2ooX5nVQvnj2vx4mkjb4rFisYntuuavdcpU5pRr8NsQmJEsOb9m9g7TDrYrWt58YwuXDihZnPVrQ5zHkTgnEUhZbVUtD2sj3lDksW0IaVTxsSf0eQIM/K7YRZoCNAjI0T3zOF8HTpuhPsJ2xf3jiCY7BALq4N3AB0SnvVUvOkZUeYCoLNvdVIFC1y27zioick95nbSbjkQNGdVO132o66yBD+A/fa6Lpw5rsXzPoasY7NzO7T/4I3Kjs+p1ybbVbRO6MCAAo4SXWo8yBIi5VrT5gagddWe6yxBfa+tXrtpEp4cYJ/PsUZ+/I+DitlHpcyGkxxOUnizJYchZNk9ePRCVCcVqFWxDCeZ6GSp+fKsI8Wlbi4QhfbUtTCWXsRJtg2yhaL3IqkZI6Oszox11Bj6ae3YdUAzU7uUy0/j+aS+lV2ULAPYqPetKSUuMOqtSZlNNVZP6rlnvqVGzZsSzs7t0979N6k8t9fet15r6luPPaI//D/+Vz3yja8ZLjE7TRzkrLbCrViN6EEK2QO4z+m9D3y3fviH/74OHr7eJDW5VIT9dw2YX+l6DLhfjvUOABEHuVJq4UofdunfLz3+a30/rx899wAzl8sejL5+C/hYJ82M1tdW9bWvPqTP/Pmn9dijD2tx4aJFzM4UDD8nEgauK+9rx44pveMdb9ff+6F/qH3X3qBeN2tt7wFtjRYOE56CpCqd4sjOxjmtLLC4HtPa8mkV821zRcnn5zQxs09zOw5rett+5cqTanYpGCl6YyeYGHTCuFCwkWOjmO2YVznuFE1rHEXKi4iftBPe5TD7vMfU2STUEvsexUK+SARjtMVybBV8JClNJDdHwPsQuDty926kru0epuyzBtzh3SHo2l0rgTFJS6U6Zan18alplcoTmqjOqUCBEBZnfRAJZsYUTNIkxBcxN4PtSK1NLVw4qcWFY2rUTyqfR1sPAKmoUt2uufn9mpnbo2xpSqJzrVyrOciQyrRwwv43hqS1pj4tm5ueAu7RqbZTtxRnq7mhfKFhi+yglxwAaAzBRk8hbUolGoizbIani20TJ+QCXxXy2qxl9LGP/rYaTXfLsYY2PW8ZnU/OEdyDAJsBtkNbGxtiAPfQcTsDTjfRocyBBT90wO4oMPSxBpjwu2CnA4gHmAhwwveo6QjwHf8eldU42BoBgeF/bVpUB+Icy7XrMGeuzXRg46CL8wNkbZ0nLGQJK01/PwA6gHWcF8xqZBZMO58sAsnsAIJ4f4wB18brCVqscZGNh0tC2PSQjoSEIgp7Y25HQBDrRoCzkDsw15vtdroH9A+QxsfcyhHWCGlLs+HOMmi5OSdkDf/qt/+V3vv+B9ylIevMer/dUqvTMqs4WLkeBctIZgb8TNdfZHVeWO6BtwN3s1OFQU1zwB0ohlmAkM14V9WXA3dzkig4AGG8bf7l3H+dsXb5lY+RFeub3ha5RFcDG0MA1YTanYHph6vjsypVp1UsT6pQoOtszjKNvO5zn/uc/v2//10998KLGptAmiRNjFeV6dEd2ouzIziK9TvOISxFvcYIC9+au+WEI07W5WXxfuYb5+wSMq+L4G/UQwD6Q/ISfQIikzPamIvXR9MuZ+UBFkMby6h5cGkR+mL/e2SUQlLG3IrnIKRmXKufY9Fki3jRz89vtwwchav41jMHQDHsH6yB+w9cq49+7Jd1443Y7QG8AamsabDNddU2zmv54nHVNs7iBWSAmzU3X5xUuTKn7TuvU2Vyl3pdwBmaeLy36SHgJUdZMrv9hpqNVQOfzeaaapsrNresu6t6ajVooLOmYi6jkmW5iCAo4ndZjD/XTgrxZWYEI7UKIdnj+o0lt6AA6ZXLtiKA4rs5efXIUrtFLODdOgTTkIfmSdYEy53AeLYIFumRUSyPa2J6VhMzM6qOT1kDPPacXhdJVjXJLtxth+Z7mbzNIg16dfWaa6qvX9DKxdNq1laEuqjZbNt+Nbttr7bvPqRcdd5sOPuZigWv/U7q2I1xhOnAm+q0IJU2LYPRqtdsf+EZRkfebW+q26n5azNeKGsuUCbJ9WxTWDn62umFyQDaoVSRIlKXPSJV8/2be5iyE6kDsmXWejRao5FdLa29XjOAMYPtM3i1t8ieVVUdm1V5bEZZuikXC1ZPMzE1q2JpXIX8tBk5dLE4zpbN/ML20tRf0XQw/Zr6nSUtnH9O504fVbu5bJmaVrNrDSgnZvZo9/6bVZ3apXOL6/rzP/8Lff7Tn9QLzz2TOhiznqVaB6uJcrtj9n8cech8vOvd9+kDH/w+HT50RF2CmSRjuhx25BijJNfo666EZ1/tvaN7wqvh1sth63jP5c5tFHO/0mv+zhSnButxKZgf/f0rAXcDK/gwNxt69pmj+vzn/lIPfumLOnniJbcXjE59l3TlYgNlAcGe6N333qcf+e9+RHv2H5T6gERvuWbFZj2szpY1Vm1bm+RvfePzWl8+q4lyQYNuwxo1MTG7/bzavYLK4zu158DNmttxSH08za2ogwg7WXDBVmOP2Je6TSJOrOicdXNP9KY6tQWdOf2Mzp59QWXWaQArLHGyk9sqFkpNhIJJt42PNH1aeL24xbvabU006/uTwLrRrSlpT0Gn6RpH5TY8eJw6+jgYkJKqE/Oa375XU9M7lCtirUdGgo3EXRHsK1pgoyc0CUtsHi21GgtaWnhJy4svqVlf0sSYNzuxzSiHpzvp2zFNzeyyz8GnN5vHYpLF2+8HgNukRSbfoZ01jBMBWleZHAtqW71WQ+3mqs6ceUK9Dr7KMCdsFl4MmM9VXgbct4y9oisgEgUWzsFAG5vSr/7K76hWG6hYdg1hhqp9a82HRtyLuGLTd+A+dIrxIDEaYA3dNYItHHXk4HUhbQE8BOhx3bwXzYX0hPsMeOF7dDQFrIRUITqWskFEx0lnaTyQ5fcEDh4IRAMuAJ973/sG7S4wAHfXVzszzTyhmJNrdocNDy4B16Gv5zPIDvCZ4fgSAU4wnxZ4DvoJpMFM+7W4Y4/bXAKYQyMdoN3lMa6t5XXx2rg2PjNY1QhsApg5W+0qVRoVUThIIzOkcNNTk2o18LWvmDNHrQbLngr9zBmkrU/81if03gceSNWCSOE86+duMLBxXkeRoVlLY03N+qoa9WWryeBem+SMLsOW+eGZd13wMAB/uSuFb+AODGLsfY44m4mcx4LBaMOOX3pqz44nPJJB6yYNXMTpqUOQS1ZvTHOzhzU1v09CtmFShYJ6bYrepGK5BDoyrXFjY10vnXhJH//4x3Xi1EmnInodVUsU5Ufazh//kKVwfVGQHHM6Mp+2qdqgZS2TQW0BMpnIBnn2xp8b89lvNg24U8/EXOY4HgB6fcdotiVkkWRqOE4E1DF3+YyoH4l56Cyor42jmYOYT5yvuWWkGiL/bDIobkdLcFeiAQ51DAlssC+YlM5kFj1t275Tv/qrv246X/aFZqOmfLaj9dWzWrhwXPXNCyoVWxofQ3LXV7sDm1tUo5XX1PRe0ySTlUSuQD2R9e3KewfTfMrAWrDIRsGSj1abbCSgFDeu5XM69dJRNTaXjeW3GqY8OnsvxLYCycSAmqNKev6czPH/+bIg0/aWrgFaI0YScPdMmt8PSBCvl/GiyChijnWF31MIPj2zw5xhJqf3KFOg0LRgqhbGDUIFRhu9P2u2dW713nWWPe0Lxr+mjZULZpPZaSxZoyUyEMiBbO3NV9TpFVUe36Zde29QsTxr7nAEqIO+EzaeNWDsIBLcwc01tU4SkSbpN1e1snRGS4un1Gqu+N5DxtwC73CC8flj+3UKnn1L9ExvaNwt89DDWck7z4b7hHm6m9Y9dQ4V5EfDgLsHoB4E0dgImQmyqXYXaeQu7dx1vaZn99p+CduepSN3m3uF5SQObt591uIIjBs6DRVLqfdMt2HmDxfOPqeVxePqd5aVz5L9pz5kTL1BWY1OQaXx3apM7tTKZkef/eyX9dAXvqzFC4tbhbXeodcLn31OuG3r7Nysbr7lNr3zXffqTW/+Lm3fvtOlMqkA9tWA+6UY8EoY8ZVw4iiQfjWg/lr/djXAffSYW9jr74od5KUDMBrpjP7t0igrAAgb5cUL5/TlL39Jn/rkf9WTjz9m0d5oFTxFJp6ic4/ZdqenYnlMb33b2/V93/s9esMbbrZ0DmCzS/FSGf1mTcq3tLLwrI4++TUVs03lYER4UC017qkyUp/ZXFXNNgVFk9qx+4h2XXNI+cq0LzQmcUEzW1SnDVvLou/MgRVdswqTQy2yGNS0evYpHT/2uAb9TdPD8/roLOfWjK71pODH05up0UUu9MhDO6+YyJ59T8WVBuZDU4ttYhS/hvNJaHvRkaJRyxujvm3HtZrfdVAqTEjG/kx6Yai5sZgJV2LEffMAMCAvUK9hspbzZ5/T2sop8yWulnNejG/FsRSzkgou2EJbLE+oVJnS/kM3SwOEdxT/Vv1nXhcNW4fSfF/7bDGl3Xjb0n4vvfh1dU3a1LaMxgBrrATczVXG2qAPlEGO5CPp+s0E3Ek71upZ/Ytf/w9aXW2rVHYAns1gN8cCC8jxexFz04KE1H02CqJDQz6qXfe0Pk2WvIkQm14wf+EIEnMfsBJSlLBD5LUcL/zXg10fgvIh8wq45pghURkyjOG24iy9gy3YW7+mYBc5R4C7y1nQExeNcWdDigCD88M6LwILALh3TB3bCjqCbeU1zrJ6SMtruA6ziiyQhfBAiCCIL14b5xLz2Z09eub8EsWakU7m9RHUhGQpZBORHbAOvMqqUmVe9Qy8z05Pa2N9XWUcnwZoysv2aDbaMINd1ZoNfeK3flP3v+d+7/NAYV/ylvZ5nFgn5gNAIN9Ta+Oi1lfPZsqeDgAAIABJREFUqZVkARSeU3BH4Eex9KiFnoP3ZKmXbOUcvLqLhQcrvjl69iMVwKbW8DBb7hPvwMPs5JLHtxdlU3BJ2r+vSnleew6/RRpQKMlilDJlKc63Trj8mmJGMgs56dmjT+vnf/7ndXFxUeO4W6Abp1YE55IGBeMeuEWgGVKqADHBYBtQtC6POetAzPtm52h85UEA//ZaCM8KUXiMRShBR7gFuduLdwkNVj5Y+8hM8Z05GOMVOvdhoDfseOng1Z/DeE7DVpL3Ewjw9whUq1UsLN0fHKkACxAZyujSbIFWKVnrMS559Px9/ezP/mP9w3/03xuhQCdPgHuzviw8D4pFNz3o9t2Ws0NmrzCpTr+sUgkp4T6Njc/aGohnNjcIu1v8WKzw0rYDsw4zogJuAZY4X2RcG7p44qgunDumnLwRIWuYSU+ShKiAaxGuUW1AJXrucEIZugQhDzEDA+qx2riZhM47gd0UAPm9dIeqCKyCOPA9DDvJqmVX5+aPSJWdUr+qbi9rl2fmYOqYvtykJcj2bL8MX0IkLCtaWjqji2Sum6sq5cmcNa0OzTLlZM/yZQ2yONLkjWzavfeIprbtlazh1YRr31ONCxuSu4t5jpt90Q0S2HAaGtQXdPHCi3bPkGpiW0zg5BkID7h9R/PtNdbQmNdWOGobf8pa2H4U7/DOtDGH/TZGN+VkH5uAO8+NdQJGxjMoanrmOu0/cKfKM9daIallyq0uLq4jxSGW4eRckaghbamZVOji+ZM6d+a4Wo1lDXrryvSxgLVcu81ZSLtMflK97KTW69LyWlvf+OZTeuSbT2h9rW7JR5ageHacvGJv9MzKnr37dO999+s973lAhw5fb9kX63ybujhfCbi/VkD9nXr9lYD5lT7ncoz9FuN+6Qtexqq+ytGv5sQu9+GjYOVKF/Dt/v2VPivO3ViSjNSob+qRRx7WH5tF0YNqUyFtHdRezggFRQYoy5fL2rt3v9799nfrvffdr8OHDki5rrqNBTWbS7p48SVtbFz0tGO/ZZO5mHMXANOjo0E1Bxg0i2j40LAW/IHPFjUzt0MTkztULM2pUt2mXHnOFow+0g3WBO92bBPfH/amlN1UbeUFPf3UV5XL1JXHCSV5TptfjdF5qWqdiDoVA1lh21br663a/62hD+AexXb+B+Qn7loz4hfgi89Wtzq6sk0Za/GGW9+qjLE+VQ36XC8V72wSfHaSwljasWMpxUZzTRvri6ptLqpRW1arvqoshVU5QhnAYikV27oBHkCKrqqMKeNYKE6oUp3RxMR2jVXnVS7PuCMDWQtX8djAIQFOe5AFD3Yu/XWdeP4rajcX1aPJjhURRrEZRUp42To4hXGPTnjGjqOchFVChrUx0K//2n/Q+npXlaozubjKuDsAC5sHAwFSKCyLIiM2e0A7rw3gGCACABCscTRM4m8hm+BzQs8brGLIPIIVdJ2vp+6DFQtmke8hEwgHjZgM8X420Agu4ry8/bsz8CFzMZa245vHzMyM7QL+mb45RNDg7NqQmQv3DtM0pxR7nBPHL1dw22Dzc6YqmNkoIGcc+UwCF8aP8QgA5ddCBsbZwNDP87rQJsfnwpCGNj6cdwDu+JDjrY6szmsj6IjojBlBsW/8BbWwk+yTMu7rl//ZL+v9H3i/KmUK3mC93OmJhjdgC2P7u2xiPNg1abCpc6efsecBphunlj//9Bc0MYldoNtgMgZ8cZ4BzMO2EVs7xsBdVujaiauEy0imJsfMkjSCHLMPRQ1cxuuZ4IhA1ws4YX9xdLIW5hZZjmnfoXukzLixB3SJpROwnUetrup4Uf32hpllqVNTq1mztP2f/tmf6v/8j/+X9TLodpDTRGt415vH/eVcYu/gGkM25TIn9PfUN5SMcTdZ2MBtFmP+MCcIbAkYI4uE9GBU9oJMxSRMqRA1gGHsDZwD48a/t9xskvMT99azOe4uE4FzZHBCGhJSLL5zfoytZXzItPVaxoai4W63WPO65nLE8Rz4uq0hLjy8f3ll1dw0Hnjf+/XA/W9XYbCiqbGMFaSSRaRmptFoqlCqmKNKpwdLW/GMJPa9xuZKpWJRY+MzKlTmVSgjUYRkYj30eiLLf7GOWkM/mGSXk6ChX1k8o0IW7TX/Iwsb7a6N3Z+z5ObLHs5lCcAjxfL7Yykdk35SwxGZlWhixbrG/76mkD1wW1PmI/fI+4YgS53W3Py12rYPgoYA0gPlxOc4F2P9DNCiN4yU6bbXdXHxlBq1Va2vrIj6aEwgBgPYf6Q7jeTQ47LHDBlvOn/2C+r2mUsVjY/NqDI+p4m5PQbsy3TTLlXcFAG5bIEMVHpMUmY7k6UJ1qbOvvgtc4jLmLtZ264/GHcH7qMZ7dFuqokU2pIRYcWGK5XL8sKGl3WHzDnPOr7zzPmhDNMJI8af+9RBijeoaGz8oG686Z1SdruULZmHPclVYo7w2LcxzDY16Kyr2V5Vvbag1aXT2lhbMMlOscDagFVmw7BOMU+GzrOMqBAG3JtBVavrHT3+5DF985FndOLkkrpdar48QDBEkRoBWmdWAzYZ7du3T+++937de997dO21h1J3ctf6X+3Xq2Haq8W7V/tZV/u6S/Hz5bDy6PFsTo5q3C9lo7/TwPrS4196ca8UBFzpQq70d394hsD7lRh326gtZd7WIw9/U3/0h/9Rf/W1r9gmbN3YXgbcY6JkjGCqdVq67rrr9MC99+u+d7xNu7ZPqbF5UavLx1WrX7Do3RoXWMfVjEo0o7EAndR0Tz3SahTVDMrKqmjRu7vAOPMBi2ypzeyEZrft1+491ytXmZJ6GXWRW7BAcHk8Uzbr21J2XRsrz+vpJx9SLlu3Aho0cc5sJ/MXA8mmEkkNc5J3LFr6UKwkjWKAcHtIUqGrPzCcuy8sqZdrchRxlitSe12uKVtVs1PUjTd/lyrjO6WsL7IEIM6aN5UpcE4ttTcXtbB4VqurWDeiUUWvjxa2oUGnaRp/rLZ40EvlcWvwYPZZW42PeODZNFy2lMtVlc9PmHMN4H16arvKEwB4Uqeu0cSIx7pxWyCEqwMZjDU9f/SL6rWXLW2MzhMGxyRBnDsbnBX/OeMOcMe71gDkKwD3jY2u+bizsZsLgt1nwJ1bDwbbGEWWjKs7XHjxXFgs2n3rYaXoAMDcbwK8JE17SD0CUFxqXTcMrFyHGuAlgC/nE6w9oCgCAGNgkvuQA3x3dDGHneQOwnkCHpzRdZcSABTXyfk64+mAE3YxJChu89g1pjSCgABUwfRbAaaxqM7yhXSG6wngHoy4O2u4PIe/hQyIY3IOHjA4wAjQzusYc/4eBbscO2RMnCMMrAU1SE2KlQT66QoJq+cMNXPBAGhyT8J5xboMD3r6xY/8gu69/16Nj02pmBs372N/nqgF8cYjPQJJKx7ckAYbunjheQMWXNPiwqp+81/+jjY32la4vVmvbxXTMndC3881TE56Z1vmhwccbndp4GkAEMqrUvFsRIwJQDiCKVqMj49VtG3bvP2/a+cO7d69Szu2b9PE5HbtOfRGdTvUrRSNWfOMBU1o+KiG1Ktp4eJJc5jAtpbPvXDxon7v935fzzxzXP3BmGtm05wanWdRBGpuNyMOJYyr2Szm8qrXm6ohOyl406+ol/BiPHeFiT4JEayEnIbvZHhij4g5N1zvhvedecs5hP+6Z6Wwc/Ti3ThGjG3sOZwHYx8ZBT6T+W3nhT0rWvZBX5UKUgQCGM9IecBINhYgT4E4rj+s7V6oR+OwW266Vt///rtVLrjzCCwkixhuM7ieIJVhb8G5xgIv9pyua7ABV5ls0RjQue37ND+30wpfvcaIz0Z6iO1hFGOz/rWsnwhgrZijzsqbEo0aHLj2fFiv4NbAQ1MDMqNOEOAHnjFXIZh95qZnQKjF8ECRPSTsS732gz3Uf2+Mu8goVLVtx3XafeB2SRPm+ALotAyyyc2wE4QIaqm+eFoLCy9pde2savVFcxMrYxVphDySFSR/rFsAYvYiiA/vU4IkhroCb05EUFG2uo6NdkbjkzwbOzQ3u1MqEgSxJ1dlt8sTEs4mZxmrNZ148RFtrJ2iS0mqV3N7SJfbpBqplBJmD2XvjufR51WqKwLw44lOHZ2tcy5TtCy6OUp5AbLZY6YO0NH91rzgs7imNdVTVZXqAd34hndJ2R2WPSP4AXSjlsIbwmrLeptqrJ/TwuIJbdYX1GmvKdNDz79u+y9ZVd933ErTcY4XxfvallOjKZ0+s6JvPnxU33z0WdVb2MN6ts6c75LbUkhkok/D4euO6P73vFfveMe7tGfvfpUIlKy55KtD5NF149JXxpi+0hGuhFWvFpj/Tb3u23aVeSWwPXqyVwOs/6Yu7q9FKZdYW8aGzgJsKaVuW089+YR1UH3owS9pfXV1RC5jy3k6ZCq+AccWctq/b7fuvutmvem2I9oxW1a/vapOc80eTCrN0UV7Q4i8+X/Dqg9gzelQmGHz9eLGHAlLQO7A/dG9kUZWdVrHoxMuj2lmfrfGJrdranqnZuYPqJ+d1EAVZfoZQdDZZplZ18byc3r6qQdVoilUFmYDMABIjOr15IyRdeY30uIW4SY7RzabkD84yHQ7ya2GG8kr2j6WJkxJj8ji4yyMa/IymZI6/YJa3ZIOX/9mTc3tV1/j9nvLIuaJJtbUaV5UffOcFhdPaW11yWUVOCBYowpsogDTTWO+rUteBj9YnFt8Y4hUNRu6Afc+mxwnhwMFAVNZ5fKkpibnNDExZXKafqGiXGlS3S6sCo4EXixo6dX+up596vPqt93+jO6XAHdzL8iOJaccbwPNy0n5A9iQGvBKS/JlM9rYHOif/+rvqlbrq1hKsoWep0tKZTpZesFrAPdReQBgky9nSYbNf4I9tuxJkgbwPovdkq91pJcDVMQGGgCbf+OyEQA4mMq47y67cNZ+VFscrCSbAewt5xiSA3/ecSQZdoP1YtGmAQ/kChwTFshBmss2+B1/C4/1AMqhT48GVPEIRgDBtUXWICQ2oUu236diVz4nxjIcS5yY8Mc6muOEJWDo+4OdDZkRf2fMXBJBEaHrw9ngaVJEgG7CNkBPKjhmvDbrG5aWxsHip3/mJ3XPd92t8bFJVUuzqlQmjJUvlMdsc0NCY97bZsTUUat+QWfPPq1+17vobq639Cu/9D+r2UJelle9CTngrPFo1sHvjzsJ+Zcz2/ye6zArTGsn7k1pGA+CFmPmzWbNM5EAX/s/FYnz3QLUQlGHb7xNu/deq+uO3KD77rtfU1MAF5yuGtpc43letO+4X1GaXq+h/6/qs5/9gv7Tf/6U+pkJFYsUsg6tIF+WOdnypPbibf4W2QMyHfSAoOA3ajRiPnBfA6jH3I3sSchwQqsef4+xiT2LcYqAOD53VN/OnGLsPPPlheB8RjxPrtUdFv/H/UFrz+8Zw/pm3eRCsXZFVilqEZDRmSUg98KM1gHkDm6LuY7uvm2/PvC+d2l8EstDMoxlNVsdjU1OabPeVLGCGwtraEft5qYGViBZsyZ+rFGb7Z6qk7OantypiYmdGhvfpXJlhzXXSf14DMQB3LKZmlaWjmtl+YTyGYIymgS66QHnZdk+Ju5I0zhnvsMRK4p3vUkVnTqL5tvtsjbPFrqka5j99fmHtDOauPGadgc5ENnVirbtvF57D7xJGlCIipWgA3eAY1ZrWl3ECOKUahsXkjylac5iAOKpyqxL0Alq0JqTVbUuCW7TS7bKuhCQ3kYZ0nW7W/ZTS9GWx9S225PX+NisuafMzu1XtrTNALzRY4BnKx5tKTtY1vEXHtbG2knLWhSsiWGYL6QGiga0w88+BToJrFsmI5GRPE/YC+Mg592qk+OOubH52gbj7mx+SDE9k2KSG4wKmBf9kkrVvbrxprcrk99uhBpjSBkYZJUyLbVXz+rsmee0tnrGJD/5Aveqpn4LUq1rJCYNknCmofmjM+gO3L3XhhNp9TpWsWf14EOP6ltPHlM3g/7dvfFBQGmZ8u9JLzQxNam777lHH/ye79Xtt9+psYkpe/0lzuIj69zr+/FSovrVgP3r+4S//q5vi3G3MXoFUPtKv3+tJzx68ZemI64E6q8UFFzNubzS4I/+bhhZ9Q24nz510kD75z77GT3z9NMGOIaMe1SR+SczWQe5jLZvn9LNN+zVHbce1HX7Z1XOtzXo0ubcO3fSfpmFADZkMMChAYbNU5lttYy1pjjIdIYw2ta9zCv0zWGC/zI9telIaW2Zi8Z27b32Vk3vuEEDjSvbK9q0pzOoMhvaWHlWTz/5oMYq6NsHGnQz6nVYXJMuPZsWWMtjDxcOa5mdFk9nVFMRnBWeopNPAYVV38aCx8Ls7JRJMSha2or4c1bp31dF7V5FBw7doeltB9Xt02ikaCtaDl1m57zOnH5CaysnVK8tGhszhryh7XlPc6rBCQa9LM0tKHDM5dWiENLXsqSzRO/taWEELNaIhEXWNhdPKaI7xq1H+bIypUlNze62jEZIlJCvcD+QKbx49Etm3TnouFMDTIx3+iPwIMeKw4Z74RPWkIo2IAArxPhkZMD9lz72v6jZzLjlrSUq/By595EeZuzCySQY85C2OMPnf+f4IeeIgIXfhR1egG3XNTsLyutj0QeExLwfdjb1JjYcL7zhL5WLhA44WNHQTQdwj3Pxeeve9EOnFkBjyyz3fJ74uYVUhtfx+fiuOyM3ZJmcjcV+caiT9c3LAwuuLb48KHEQGAFQuVTe6gYaYxMgjmAixiKAlWczXCIRwUukb3lfNJ8ydyDmPbUuJTyUyaY44875xnmhoadBC+sAWtcf+/Ef1R1vvFWV8ph1AqbwC1u12fmdyuWRSRRM+mYdv5HdtRZ09uxTqteXzXlkY72t//Fnf8U22Cyp8HRvOV/Om7ELOUmwwQFOg3nn92Nj4+q0AKc+BlH7YOedAKcxZ4nlrJS9y280prHiw0pFy6vr9ly9+e679Vu/9QnNTE2o3Vo1y9pmfVFZCrqRn3Ffut4YaGFxVb/5W7/jBWtlb4AVcq1gxCPA5Fo4byROXEdkRQh2rLC/53OX+8LcRXrCe6pVHwufSz6f+Dl8+x1ke+OfoczLM0qj9QyMy2gQFs8SLDlNpRjzKE6Neog4d+Y7XyGf4Tu/syAdKUsLTbXLgMigMb4e1DqZgkSGPcium0wMXbbpO8F1tzdVyta0a8eMfvqnf8qKb20OjFVUa9RVriKR4bnJmEypsbmubN+JHNZQsoWNfkstI+wrKpfnNTt7UPPbD6s0tsvkM2QxDQfCQA82tLTwgpYWj5sEU11qtQCeSe6WOqoOGXbskJNN8FaDLQeR9rwjczQXrmFWPJ5pA9KpP4IZCRgt7jI6fOUZI84rWxjX7LZD2rPvTg00i29SCjS49Kaamyd14exR1dbOqN9hnkKg4UKDhj2van7SyCNrnmZj4k2S4PNdBoi8rqASxcfsvy16f0Ak0e24oCbrDV7zeZrRQURMqFzdoZm5Q5rZcUg9dPAw11bXxHgt6vjzD2tz7aRKeYKvgp1H9LkwdjwFa379CXCbPGakMMtnlWUIrOdDaD7NrnqrTMGAu2UxUtbRtP64sRhwL1pggSlGobpLN7zhbcrk5yWN255q9BNjlmvp9IuP6eL5F9TtrGlygrVO1kAOSh7g3obpt2JR3HvAN6wThpJsDlCIzO8azYyeffa0HnzwMT37/Gk1enxKAPckoWI+JAQPCUbtyv3veY/5tx+67gZvgJX2/CCbLocFXy+G/Nti3C/FxFeDaW1OfLvFqVcamMsNwNUOzLcL7i/9nNHj+YLtukp3GelpbXVFTzz+mD7zF5/WX331q1paWrwscOcB7/Tbqlbz2rtrVnfdfp3efMdhzU/n1W0vq9fZ9BbIfA7sgLHosJfoupFKAOycbc3QLIi/A9nNI9qLa1pt/J0pUuMXFCrl1MI8N1fQtt1HdPD6d6mvKWUGZeVYZbGABLgvHdVTTz2oSqltTHHG0lEOYN1WzoE76Tx85HlUrEgKm7A27J2zWyFRcGeTIXB3/aMDd3OIYGGh0RKpUltw0Il71F8Zm5ZyYwbW9x+8U1PbDqnbQ4tqlWvKZhqq187o+We/oUFnxVKy3A60tGg+Sbdms25xxybGblIuVo2lHPD71IwGBpsFCRCBV635FadMAODKJBapkYoFJLmymt2Crtl3g0qVbabB8zbftNCGbWzo5AtfUbe5aClm07ib/p3OcqRlGU+0n37dLOyW2gQoAHBIaw9wPsjoI//kt6w9vBmM0E47S00DS65vDsEWhzwgmN5RFiC6MAag5jWAHf4NuAjgznviNZGm517zGZGGj+dgVHIyyg5G4GByjyT7CG0358hrASHMFT8HDyg8Nckc8msKsA8oCZDMewEoFAx6q+6cgZ9w6uB9IZfZ0nsCQFLxbQTeltkhSErffVNyF6RgbbcAfbKQI6Dw531YyMtro0so5xuyCJM0pQ0vUq68lzH1RlF0bHR9s7GCyYYx5BLMVY5n195tWnObbK6nH/uxf6RbbrnRvalzaO+93GLPvsMqVbdZDQvJEysKxWKtt6LF5efV7dJ4La/11bZ+6ic+pny+qu6go1qDdcbHnnkQ1xAAmH/H2L5s/etnVSqOa3MT1x+fQ3bvOm6hGNImGHbGtVJGH+vgEZaY57LT75klZqPpRZ+/93u/q1tvvl6rq+e1vnpeWdVVoKYHwIk8IltRo07n0q5+/Tc+obUauniXiUTGadShJbI/AdyNqU2WpgUK2NDTm3bfwS/j4Pdt6HIUrkyx1geYD9mQM9qezYrnMIJefk/WIgLJCJq9+BUb02FReRw3goBRCU0cj3ENGRbkTD7rDlJohB24Z80S1NbiRKZNTJAR9AZZyBFwQeO5q1RoD08NREd7rtmhn/3wT2r79hk1Gutqd+qe5S34et9pt9SkiyeZCLIlBpa76ucS4DKrxHEVinOamduvmfn9Un7M9i1AMwYHEhr3Y+bqVci2aOlkDLRnaL1Tb2RrmftmJVpymV1k6fze+FhDnmA+4GvTsGt3BEmxLkYjIVZ6HxcCc4okyVqX7Xx37b1VA02ao5jLJ2iotKFzdBxfOqlMb0PFAgWtTfu/3XfgXs6OJ0ILcSN1Vl6Yi2EEn+EZF2RwXoDa42FNDcmQZ63XNy2TPjExYxnkViunVqek8an9OnjkDmWKM94wjYwwjHt/Rcee/YZq66dUzLmUztZOs9XF3Qo9uOv6I4gJ6cmlaxHZvW6X/dAJEDKAEGtGNtB7JDViY93lWJHhdMklXvbYQeLVXlBxbKduuOWtyuTnjAjsUviLtG1QU6d2Xs8+9RUNuqt4OJmVpUkMyTSn4AYZIAE0fSGKxarZRfrncG4Zq+/BNnZpuaXHnziuRx55UafPrRjYp92hy2Q86LAifZO69u1ZmZqeNOc+A+6HrvMeMMnJ6GrxpxM9I7UDIwj59bDeVwOwr+Y1lzv/y+HerWv4doH71Zzc63nN1UYiV3vjRgFQnI+/15lMADYTfWNtRU89+bgB94e+/OVXB+6kxElFdZuarGZ1+y0H9e533Kb9e3GCWVe/R9W4Mwo9ilYA5tkEcFIayJuaIILzVJc9ULmscoVB8vgeaG1jzSqombDlEtpwmJCs5nZep72H36m+ZpWBwWXSm6ZsXRtLT+vJJ7+oSpmufN4JFArY1lfT1aN3hQHDO9gXXPPZlssYjNkZ8eB1MOSBhbOkDtzddjU1aEospzeMoarFy0Wp/M/kJ9TuVXXoyN2anL1W/cy0++DiEZypq1k7o6eeeEjFbEPlAk0+8IVNXSB5tK2QvmctlXtduta5j3oGs900hq7fJ6UPe1sxZt0LdhyIsHh6MSLMAAxW2RbZg4dvN5sq9J2AcYp2UOVwXqePfVXd5oJLdGA4zH8XNt817vn8wGohLGAhCIzsFUweRbdZ2kDn9Qs//y+tcx/31RZZvIATURIgw7XtkXJ3CUloE5mrYe0YrHyw7MFsR4FisMm2fSU2OlLxAYqCAWRcovFMvDb8rJGtBMMfwGr0fIJx5xhRoGdzqu/2daEb5z1jY4AzZ8c5PnNtcXFxq7Mvcx4JCqxhAHfXmBPpeEYwgFGwLL6xDYG4ZyXCWNivPcbK3pMq1mIcA6TxPoKeaG+P9CEWzugeG4FKjANaagPDHZedsHbQNIQfrFNnYhgBJmjI+32KStnEOvqJn/hR3XHHLSrm0TtPqNHqqtnuat+BI2YHO+gBoJNdaYHuyBd18tRj6nZxiEJeMdDP/OQ/s9qNAQ4PSLssgHEQ6euZByYBgqKwk99FxgRXDizeGvWWtQ4vlZ05Zn6G/KjRoJsmhactK2gMYDYzPWXHofCMxk1r6xtmx/jRj/4TfejvfVAnjj1pGlg2eoC7NYNDutZhXhd08uRF/dt/9/taq7Vss49gLAKkUZlJPAc+z/w6+V11bMyciQg0IsMQwUqwvgSQRoxkPDiL+xfPBvpx11KTifPGSlEjEOtfzIeYA6Fb37LmS898SMo86OnaWEZRc2RsIriygMTSb9TLuNEAzC7MJLrecP/BnQVrUZuP0TfBGgPBvMP65lVvbGjQbemG6w/oF3/+pzRWIdCiGdCG8kWu3ddA6iOYP8gPyelaVjQHY0xmbMIMA3r9qiamdmt22z5lihPmCMbzh6UwdUhL545peQHQybF87hkz3SOj5/uoS7Ja1luE55dxiB4Ovu54J2B7/gyAe7Myz4C4JNDvudOqnj3zrFrsUcY+Wwa7pJn5fdq59xZjiuk87l8AzE2dPf64li4cU7bXUKnEZ/bNAhPCzcYTQq3r3VjdHcdrj6wxUlp/bS6Z85eDUAPxdjtg77PWOdiIIrLXmYp6/YrKE9foyE1vlgozKQvQNevOTH9Nx5/5pmqrp+y54P5x3dxe7GTNvz9lqxnHTsd7XWD9OFqfYpnULvUstVRL5k2q2J9tjM0b38G/kV3sWFZwTk0STD0EB9JYoWbOAAAgAElEQVSqinoqqTSxQzdiHFGY10AT6g1y5mOfVU1qLeiJR/9SfUi1jO+DVndF5he3NSsUbtleD2lmjbL6fh5hLfr/s/cmXpbf5Xnnc/d7a+19X7S2JBbJCBCWWIQMGIMQS2I7TpzYOTHG4I0JxMFgJ+NMjJ3YM5nMzJk580fMSbyD7cQGg00wiEWANmipN3Wru7q61lt3v3fO53l/b3VJkVQt5O3MmTqnT3VV3fu7v+W7PO/zPu/z8re19kDffnJBX37wpB57fEFr60NnfbJro514Ch/3IAMp/m9o3779evN99+md9z+gEyducwF11up9N9jy79J7vpugwev831Rx6rMjiL9qYP5CD2PrzXk24x4pYYZJRIcb7TU9+cR39F//+A/1X//4j/X00xeel3G3zspWUAPNTkt33H697rv3Vbru+G4XlZHGslVj0YzCm1FhP8iiCTBtoAkrADXkBcU71rzXiIgpcgwf7LCAwk81JCY0etpz8BYduRXgvsO1NAHc+YC21q98Sw9/67NqNmiggv66riEWXWwqLmDtBRDSlColGFRYk7QmvFrZnvd1q8Y9gHvRfZWMgjvDRkfZYAcA7mjB42e0iCyo/eGUXn7HmzU1e1Sq7orJ5+aoPY065/W1r/yJ6pW2GoARgF8Z94AA/9UG92KoTo+W6SwIBBFYndFyOxbbmMyxCTwDuBcSnmJNKAoLuUYA0qxuuvk1qk7v13iExr2w2HSBU19PPfkFjfqXJBisUl+DcdfPaMICPaIIj3qEoiFIAdwd3RdSGZh3gPvP/syvukCW7q3WGArGduL0bLKICbzZpAJgXy3C5NmkD3RodyNTk2nmZOgZY/n3lBjkM0zgy3xIWROvSXZ7K8jn2IDWZJ8TtCSbmAwGDGC4bsRmy7Gz6yHvvSplYVGPYITPY1wA1Gdm5jZZTjaYXbsYF6GJDQAam2SAr2DK8/+xkQU4zXmdYyABGNfMdXEuTHFAEGAqswucC3/ndwnG8zM4D/6fWYtcR3i9C2mRqOBY00ITivPFwEWamYGiWNCfXa/aPSScOTr6mZ9+v+6557UGObBkAOiNXt/2r83WPjNejGm3J6hQtHdJZ859VbUqcpOK1lcDuI+GZOCGmpoOSQjPNIOVALchJeKe5N+yDoLrgjHE/hF2ES/6zFQMhmFdyDEM8j0W1sPRw0WOY+2Y32FZ2FRzWosLV5z9Yu78q3/9cX3/99/rIsD1tYsqlykqJ9sAQCKLSFDU0hNPPK1P/tp/0EaXQDoY2ZSwcA0pC0sQncFoAnLLoGrYI0ZAzt/J4GQdUl5/FNxGBiZrHDzOJ9EZljXKUogG2YQYnwm8OQbzcKvcKMF/ZJJCgpPzitdlsJp6fI7BeSXjnkFxXC9F2hGcT083Va2FQUL2wmCdDVaa4BA2vuoeAQaw9ap6NClDIw5BMuhofqqm44d368f/8Q9p1w7Wtm7UBZUDuFPEb1YWdpu1E+Dvv1EbgawGvfGUvbwB7qpMubrSQIHjjDu68vQTWr58VvUyGTXSQlFAC6sLkCQ+Zs7yXHBlS9erCMhCvkYWlQJKzyeXcUVxZWTfiv4WZkhZU7IpUQSiAFzuPQFlZCxr2rvveh04foeLUzFysEMTDi5a1+Vz33JjqtIIZnpkdyc2ZZoLcb/7vbXYrybIHDOjjMwDYBxMNs8Hxpgv37MaWdkAzm4eNRprempaYwwjxhX1hlUH4Lfe8XrbHbsBFDJH6qdGqzr96INavXxG1crAltHMQzLd7oJqmRrPKQMupLbFvWI9KvzZE7j3+wBpzisaVDGuc20Ph7g4rjPfdmmi+J4sKYRZTY36tIF7c36/z3dS2SOVdkTzLuwwO2tq1Np69KE/0WiAhJWsVkhuGTdgGAdvEwKOKEhFOuVaAPCO7Y45WFVrnbG+8fB5ffFLT+jJ0+suVI3GciFBDuLShsoFZormfK985e16y1vfqrvveaMOHz4WxbPsnVj5Rjv5bb+eDyA/F/H732HEbY/+1/uC5zqfl1ycut0pb2W6r26uhYJpi3d1HufFRiDPl1J49vGel3HP5kIFe8fAW1td1mf+9L/qt3/rP+nrX/1qFMpsXugWnTt+4BSFouBulfTylx3TG9/4SgP3Spk20RHxhlwGnTGWViyS6FeDaanb/xgNHCAucLc70VEM5gUiLMdY2LBNo2Mn6WaN69p/5OU6cOM9GmouGGJHCIx97CAfs1SmVmmr1axYE0503NkA+GIZSdFIuNlMTc34HHH+SO10VGzH5AiqsmiG4AJVFvxgFZGqBBvk6CT0r07TZapO2ugi7ZlRb9TSq+56m5rTh6TyvO28XAAzYZE/r29+/TOaanRVHnc06tHKG4AajGqVCVqZqDugEDJYNNjxagV5S2wuyaiSLmQR8z1D340vupn2YHR8vt50W+r3Wrrp5jtVae7RaFhRpR7MrF2oygNdOPOgBt2LGvVX7GxDFT8MP2w9jDmpbQKWvH7zTfksOcdKSRvdin7qA//KjLvT14CmUgB35FaABv6lj3VIHUJCEgxoFH+RbeB3WUgZcyU0uslCJ6MN2ARIpO91guo85mY2pRjX/D1dRXivh1JRbJcygQTrIQ0JpggAHnZ3cR4JmAJAhqSGjYMgIG35OC90yGbUSmVNTU0XBXjIEkL/u1F0xwytb3yZdScbtQneo64h5lUREJlRRmMZTjvJxPIdxhHZQbrFhAyo6vPnd8m4pjaev6d2OrMaHDcDGksBcKZoNAzaCSjxFmdTpMfDDJ/VZe7iHkKhOhtzW//8wz+tN997j6VwzKF6o6VOb6Dde4+qUt8plWYtp4Nkq1SRUl02445Hd6/T15XLG/rQB35REGmACCQj3AeyGty7ZK+5D7ieXG1ic9VuLe7XRPVWPbS9k5CcBDAo+f92wCp83gHuFJ7O2Pse2UxTvW4wuEgO3EdhNNTHP/4xvf2Bt+niuUe1dOWsxuN1t0MHuHfayDvmtbIKG1vVv/zFX1G/TyYynimbNM+J58EzSM09cyCLT3NMOotG4MS6WkiaCASRr2TdBs5GZAGiGC9qQDi+s0buZhtsIWMsiuhjlefvjJ10Ico5mGOB1wAct2Z3MiDKucx4yazHwsKCn0vq2/k91+NAsd/3XMDGkTWY+YQ2P2orQn7YaoYkx9deBJIw2o2pKU2qjdCyD7uq0IBv2Nbxw/v04z/2Q9q9cyayPO6wGh3CA4hGUEwxfa1SMqFD7wukgoNRQzt3H9XufTcEcKdxHXsY9Vrqa2XhjPtpNCqsy1uBe9f1R9bCQzfBBmPXaflRBNusYVxf1rewJqMTZ7+jQDMzuQnfAHFxD+MYyczyHMnyoJnu90vaf+gmHbwe4I7NL+5GaNC7KlU29PSpr5lxp0Ovm4exZkP2ML8mZGLJCkXjNjcvKrLKgM4E7p5PBQAgyCDTEYz72B2PuVaTFIxjOhGXWppU5nTDiVepUt/lmjR6GlBboPG6nnz4Qa0unlWFni6NsWrsORhV9LHMJcBnXeNZRSfuzfJDO+QEdmKbddEpBe/eo8NTH4lKkF1cJ/eUYubYN6hpYe/GicmN7rD+RNJSaqoFcH/l6zUu79ZYcxoO6A6Oswzg5LK+/uCnVCuv2XCDrD5F+Wb3sZ1xYEGthvPVQXTaDjRAfYcgt9LQRr+qbz5yQV968Ak98eSy1tbJCiChiyceGfHIxMReIx04cFD3vvk+ve37366bb75FU9Nzz2i6FHKc57eW2Q4fvhB+zXV0O4z7Uv7+YvHu5h68nVTmpZzUtbx3uxv7XBHR1uM+++Y+OzjY9hyKIiyLVJxOjyLVb37j63aX+fznP2vdO5OUhc74cBTFmNFsImy6pltTOnxot2677YBedcd1OnwIcN1RzeyGW7B6UrJYFHYRHm9s/JHSKiwMC40XbJKLBUvhgxqbL0ARJgU5SFO79p3Q0RP3aVKed3SLDtG6+vpQo+5l/eUX/0ST4ZobFTXraOhxPwlVGediNrAZG7G1aGY2kcDQrTSAMcq/EnY1JZitKDArq6rSuBlMe22sPvpdL74ljdxR0Wo1uxvg5jIpNzWYcL7X6foTd6ra2K3OoKRSuakabP+4J42v6MEv/RdVtay5aWz1ukDSQidH6hK9b3i1RIV6AHK8sEPvFu4EpJYT3Hqz7m5EMQ6yhKkZt3jnWLjrsKD2+03deNMdqk/tMltj26reSNU6FUXrOnfuYa3TRnyyrnp1qH5v1UWqFFbRuMQlN+W66uWmN1XQVh8mhoIbzqlS1uWlrj70oV92V9dGo6Ymrbuzi23ha5wMcDJzyeKlBzSb7lWmOcAFwAUmLtn3/M6YR3IC+EgWPTS5YUPH6xIkOa3dZbOIBkrJdCcI5x5uBc55DgEsgs2FUcxAIKU00bI8XE0iYxTMdzafMes/Gqnd7liq48ACryH/f2gfcKQZKZ1gLsT1yQ2TIrMQVo8ZbCaoS/vMlFZwjNTnsxFaZmDJRWwOADwsHrdmHDI4MOAvQFfeh/wb854lY3pmKjqLFtZtXRx1uJ91LCWj8BOpQaOOsxPA/UN6y31vKNjJigP24aSifQeOqdbcZX/08bgaXh2er209ffFxLS2dt878yuKqPviBD2ujA+CuWhLWcjOfAKHhJhG+zqTwsTyMgrQIBLl3boEOe0k2CkBI0TOg3ePZ26iaLdLvNbXXKeqjs2cUtOI3bkenwVAbnZ6bzvVZT/pDffSf/4Luf+fbtLx8RguXnnSDFgAe6waMLygSdvep86v6xCd+Vb0+gV3IShgrjBOeBV7/3LcE21mbwZklo8j4IWNAkBFjsQA1di0q7nsBGnM+cczUmdsdqJDI8F7ADMEO/6eJVnTuLIiDoo/A3DzykWDJo24gimpTosMYYW5FwBpZzcwI5d7E73gNcyF03IW9X9HZluvLwujIToXNZQacnJvHJTaf/aH3iflZbDUB+qybA738ZTfpfe+9X7t2ztrJysxkaWTv+HZ7zUEZTHHZTficCnFmtNsra9/Bm7QPX/QRxYs1r6/UZyCVWVu5qKXLF1ysP9VkHhY2ikMIFYJxfNDDItL7njuLQqxEYDcqmFmYJuZIpR61PuwZzuZAtNAzg52jWHu8z1C7VGsYtJGhCv998GFTN938PWrNHXQWlLolCBFMGpB5XDjzkC6df0yNCnU4djkwtARIcu+HvXXPTZ4N43/zqyiYjQL0WOcIHhzgFc8Utn3Q37CblLNsyDQbM+r0y6o2d+vmW19txr0kzgmSwHSCLp95TKdPfkOVUtudbhs0alRNXeRFfbKXGCAAE0j/Qgw0bTM7oBi4AlFGZibO1y5BdFQuIUmFsCBwCQBMQFAqY0EbJF2zOe36GQJuAj+EneVaQ91B2V11r7/xVSrV9ms44DixjiAXHQ4u6uR3vqBh/7JqdBUna98NgD4cc06w7HQDjzpB9kf74iO79brY0HpHOn9hTV976JQ17ssraOLJzJBxLjrDu6YnHMacwStVdPDQEb397e8wcD9+/Hr3i3EgV3SuD9D//F/PhwefC3fm+rH1by8ErJ+LDH6uMwl8VeDLghDLn7c7xvPh322LU7cFvn/LL/irAO6OYgogwgbDYHj4kW/ot/7z/6PPfuZPtLqyFFpad3mOSJPFwTi/HExKvdrS7l2zuvHGXXrNndfr5pt22V8Xu6fymPbEwbgPsdWCMaRA1QxisBDRwjj0wYBHuj/SMtyAzsV+fbN4sAUsXOVyTbv23aLjJ96qcWleIzc8oOlLWxV8ayc9nXriET115juqlodq1CjoLKvuhlLRtQ72H+kJwQfpwmqlqgagstLQeFSxrh7gPqYAE3YAfSD3aljWZBje0+Mydmx00av5/WwGtFBnE19d7ag5tUPN6V1qze3Vzr3HtOcAk29GQ8C/fes53obKWtXXvvIZ1cqrqiOdGbR9nkzScKwJSVM0e+I+RXdO2Eo3FrGvO0zEJLoxup3zOIA7xVA1QMec2y/DjAwGSBsqGmlaN950uyrVaTfZoPkEuuWymfeuriye1aWLT2rQv6JWfWInh/GgpwaaXXTNgpVtqQaD3sefHYYVBrIeXspoDAdVfeQjvxqWkzhFkBLOiezGNle/tgJ4xlXop2Nxykls0EthqLW9bKxXO84lgAG4ZxAA8Exv8gTu1lVaA4/jR2h8Eyh5PG9J++dn5yKzVYfMZgYDnQCFz08NdTIn2e0U4JFNdRjPADmzoXZjCfCGbzjBM2wdrC46+GRjY7EruekS55LXwvXxcwKbDDZwqAHwJHDPe7P5XtsgFm3Ni007A5JcbDmnlD3k3wL0RzYK1pYOmGSrOF/GPwMUUIJ/9to6Kf1I4dCghOLxj/7zn9FbDdyjNToSOTyp9x28TnXs6UQwVhThDXuq1cdaX73gvgbUhFy6uKAPfehn1euO1CNDjVe3gxnuYZxbSEuic2u9FtmnLARMKQPAF9ALWKXpT4BX2pTTWIfCMAAJ61bo25nj6RiUkoshnW8bdeuZGYgf/5f/Wm/5vjdpceEJra9dcOfm1MQSILgBT6Wpp55a0y/90q9aE7y62t4MvijQzE64BlNbpFGmA7Z0k3SHTry9q9FLgNcCxnMsMg4zAN06dnOcuGgXb3tnDK/6ixsY9Qce1yk9i8Ch4iCNL4O+IeMnPjeZ/GhyFUXgOW4Y8ym34b2pp+f6yGREMf/VzFsGz3kdvGfrGpDyofRYJ+PDs7Evv+1laQTW1cGDu/XBD75fBw/sUaUy1sx0Q6trV0K6hXMJwU1RA2SryXJNnZ60Y9cxHT72Sg0nLVXrsy6cNhhzT40VLS9eVHt1VZNh9D+ZIL0UbDuBSs/SUV8TYLVUd/YyjLfCzQWih/2KUL3ZmjUgjxoIWO5BIUEp3GdwnnFxZ3TGxkud2qZKFV99xvYOHTx0kyqNeVZilSm4NLmEJr6t8098RRefelTTDdY0MtsQK4zDhiU7k1FP1aLwPeZ0uNlkxiTGj3ngcGKx4UHU8EDwce0uvmTfw0N/ak79UV311l6duO21lr3VqjOuy6Lzdr0+UWf1ks6f/bbaaxdULbNfY6NJEI2cKcgAytW5h7jOhGtZ6OvZjXt9rg0gjp0yjD/ECxkV5j5rKRo7sqJk7sMjPuSkyK6oV4lABGKpPy5pem6PDh26Wbt2XadKdbdKZeRsCrlMDYb9sh577PPqrl9QtdTXpN/VoBP9bUaluH72cltkOpMXnVUt4XJGuKGVNenM2WV96cuP6ZvfekKdLvVA3MuiYzCAn2CFIBYi0wx8WceOXqf73/UevfVtb9eRI0eL7Es4FbH+kql5qcD9ecFx0Rhw6/FfCNQ/13nkfv5CwP353rd1z3/2a7YF7tsx3tvh9u0Y9e3ev93fXypwj3R5sIrerO0MIj3y6Df1e7/7W/qzz/6pLi9cDEeMIiuDhjqCqImGk2g006xNa36+peuv26nXvPp63XrLHrXqVF3DapQ0HlCUM9CQlJJ1cqTr0oYxWHzrtggISiGHcDFJYafFBgG7xSJnbFCqavf+23T8lnc41UVaHeMZWHWaa1TrZQ02VrS6uqDuxooGvdhAzcoPsbSCDe+p08Evfb3o+Fgxk4xeLrzPy15MhjSlUFfsDbatGiF+C+3oYLyuoQti0RqTQqxbN1dv0Bipqpm53WpO7dT03F61pnerVMUOkOJOdK2RDxvSyGGyqq9/5bNqVjtmSiplUmiRcUMiRGMaQEMDSzp70xabrm0zM8UZANcuBm6oNdDa+pqZRcDJ9Mycmq0Z1yXA8vX6ZfVhbE7coVptJpqOkNFwoyoq8/uq1sYG7532osp03et1NBr0NAE4swGVet50qqppDAguwexwfVX18fj2EtzSRz7ya+rgoObunQQ5nHekB82PFBruHIfJKqbGPMFyzgfGKsArUshx3VH4Ff8ArMl+5+/yWAkoeBdsDs+AOcAxDdy2zIlccPx5BaucemN+ZuynpCQ/J4qtIkMAgAFAZ6FeBgTWxaukuTk23PAP54vNCMYNWQt2oClbuSoPgh0udLdZAFrYpHGMlCpwLHTaaOa5d+lzvhXA9Xt9A9tIxV+1oMxz5ztZi5TRcC5576x19t4XTWJWV1esdUeDDCsI08Rcdbtvo82hGXeCaID7fW+627IpNKqDMZtVU4eO3KzGFK4OdH+M4i98kE1IjbpudAJTdunSJX3gJ3/KNo5sbna3KQJVziULy4OdRtYyZXYuClQBuiFbcCEcXtW1uuVy0fsggEpcX3RSzkyGmT9rjpHKhbyEglwYwvX1VWcufvV/+nd6x9vfooVLJ9XrLmo0WPFGbp9pDyaXwevcuWX98i//mtqdifq9YLX5Qo5DRiXB6jO07SY1rgaxsRyTTauapU82Pc835WH8PrXkjMOUkfn3aJkLPXPaPtr1qVJz0JgOQgQ76MpzbPMcIlgkcEPmEtmM1Menc0zWTmw2XaqSIbnaF4EaCYK+ZOEzKMygJe9DBr3pK8/PlokhcUOmQQag23EXXABbv9sWWPjmE9frh3/ovdoxDxgbat++XVpevqxeL6RQBO28z3e2Wle3V9L8riM6evwOlWponZEbhsad42HtiR98Z31dw37X1ozjEeNq3aB+PG4bNMP+mw0tspvujG15I5lCgDtZKfAoQU7dr41gOYwD+L811NYzB2Cv1afVnGINB+yz/zS0Y36vatO7QiIzqqhcDQKsNOmpWlrX2ZMP6vyZb2luCo13SYPRwMCXbqccn/3S63eRiUT+BnDnZ55T1jIk2x5EUpAESE8Jguwrj+UimvHWnH3R0bifuPU1loRWa2TQWPshNRi/PY17K3ZdoiP4oL+u9fayOl2arRHgsw8TKhCAtd0wy1KeCjUdZOADQzjjOCZIYsMqsIT15mRBItzi9VwrjdrcQIp+JtVptVo71WzNq96a1/zO/ZqZ2yuVpjQZkVEI8Qn1wJMJ82pJjz3yWbXXzmkKO0387rsQkIRyRfF3AndLjtHlExAj0wKcN7S6XtKTpxb153/+DX3z4Sec3aEBmBtbkY3jfLHFLty5nOWpNfWKl9+ud7/n7+nue96gnTt3b8poAO5en55fJbO5hjwXAH4+Jv5a8Ga+5lqw8XbAPbNx233uiwbuL/aAf9Ovf6nA3Vo/I8jiy3rlsU6dOqnPfe4z+syf/hd959uPeWO2Ds//0gGG0lGskaRGdUpzc03dcP1uvfa1N+nEzcG4l2iuw2ZoUI6f+zAAO1XoABxXr0Zxp4H7MAIJA5AmrEKkWFhsaDbCRIB5B6wePHqHDl3/Fnc+Y5IhF2RZIJXN5HcnUNiP4UYwAyVsC3taXV3U4uKC2usL7uTW7y359yxCbFjuYjYJW0VaTXuRZSKW49yQhlRgpx0V4+oA+4vOpqWZuX3as/eodu4+oHIDMExkjF4/GG03nhrT0KK431TUjtfc7OjBv/wT1csbGg9J5RrCur07ejoceZAeNC33wLu6602V4MKWWpXQ9m0yZPZ3HrgduosY6wFO6k7NUpQ0Un9YUW/S0M0nble1MWuHHWs9eRbOrLAIRlGhtX7u1DEwU7W0eEVPXzxrHaWLkMd0AWTDh32CecdVpqpSrW47yJ/72X+jTieOi9wh29FHAeZVK7QEGwkkc4NO5jGBdNydcKgx81h4ebuQqpCCJMhMBjClMCkjsP4UNquQA2TQkItaAvUMbPmZY4W2/WpDHDa46I4az4TXpMSAcQyoSuDOewE6ABrbeZINqQfgCScT5E6wdrKeOtlMvkeggCY0nJkSqGWAELUgsQnn56XEAlCfTikJzDsbAKZgqFKjnNeS18ziHB7bqTuOpmR2pinYfwIwGGeAuzNOSF8Kl4rICJEJ65lZI4vzsxSnvu5OW9aRrSK1PZxM6eDhW9Rs7daE9uqMWTYnF3qHXtQR5Xis5eUl/fiP/5jZZcBzss2WEXEvKbosCpedwXM2L1wp2NTRzyKdGI164RZClrFSj8Y1uF5V8Z0nwzdUa2oq9PtIrZota67r1WjaFMwjARZkwsAB2if/7W/o7e/6AS2ce0QLl55QqxEMHHOUdQ8WjvXg7Nkr+lf/+tedMifQRzYSRZpTBu7JXD9jkyzkZRksArh5LeM/G0fxnLgvaNvT9z1lLAnCc36YVfUaXFa309us8XABdbOl5aVlj1PGBEysGXzLjyg4p9FdWP1S8JxSNM435W18fu4tnIMbXhUdWA0Ma1UtXFooijjj7/yesbfVSpJjMraZN/k5fuYUq9oWsmVgB1sN6Br0u5ZW8FwgH26+6bh+9Ed/WAcO7vZ+MBh2PK5c+A3jbk90Hn7V4Hd+51EdPvoKlSrzljkWltlhrEAzwRBYF4VAjC+KHde0unpJa2uXNOitea9BCm7m3ankwjKyqJcCwLtuB4tKg7Bw/iHYrVG0yxo98CxQtdpSa3qn5ub3aG5ur0r1aTPOzDWY7Gp9Sj3vPzV3+fSaQmNDGPeTD+rsqYc0VaeInCxy2BbSXZag1t09irUkCpN7Br1edyr0D4i5FMWzEayGPGogAv9WkeliLMK4V2o0ZKppavagXWVK1Z3u3eJpWBB/kGfUT8H2k/moNNioN7Ry+bwuXnhKG2vLqlfHmpmauCEh8tfIJsPsVzw/0dljwWhbRucDIK8YKWQfWVNCh16uUONB5mRaM/O7tHvfYe3YeVCqzGlMVo+uxeW6baaRyDrWKs41jtdTaXJF3/rGn9h7frqOVn9k4G7JaoUcgIU5LniOTD61J3SfdWWZxpOm2hsVPfnkov78Lx7SI4+d1sBS3JDk8tzdpMq1cdR9IUNuaueuPXr9PW/SA+9+r17+ijuCpEqC1Z3ZQ4L8Ql/PB9D/rgD3awH/z3V92zLuf91AfDtGfrsLe6nAPT8/2cm0IEQeA2D/9Kd/T1/4i8/r/Plz7nTHAokcI2QbiMCQhqAdJ11d1sGDM3rdXTfr9lce0c75msqjgXWE0VY5UnFmGjHbZnMAACAASURBVHBFYTMr1zddUVwUiRbV9ly1gllGgxqaSls4lVms2USaOnz8Du098npr3GnYGCA/1lS3Mij+D/uhBJ40gxp2tbyyaL3i6tIptdee0nC4rOmpihqwaBSTDgMMUwzj4iaYfNJg5dhUwkt3rM4GkTWFqtNqzezV3v03atfeo1Id0O7Wj2bl7L5QqmnYw8+WBdAkJCZRKtcAam1968HPqax1TUYbZhxsL1YFFLBs1ez3TDBDRT8a3Wg4M2XGhn8ELAaOhS+/O5IW7EEEQy1vDGQHWPBxABiUWjp6/GY1mnMaDGD1W17E3LjEOUvkQSR1B7brshsDxxhN1NlY0sWFx7XRXtSg01WlNFCt2nErcAChg6zRWCurY/3cz/5b24TZLtDFcBUDBZ55sO9R3JlyjgTz6c2+lXFP4Algscd90ZApmcWtWveM6Nl0+Huy4nwWwJ10se9u0Wad12ea2NsAjWKK89v6t2cD95QpbNX1JjuZ/tqADY4NqLIuuN7Q8vKKpmfDwi0cO8IfOOdBgvCU3diOrRZsGF8pB0rtdt4nziclEVmgmjr3vH/o6EPTfLVrZ1jXRUFsAjyeQf6O3+exmdI5NxkqaHIpAu9QkApbN6BYNdxAXLhH+n7S0U9/8J8ZuOPpPpp0bb02nsxq/8ETaljjTkFgbGIUfDmwmmBfGk1gIBF+5B/9sNbXVgz+4p4XzYUo/N1SkOoC4aKwnI2YwnQcTHbv2aGuHSPIoAGQkEmwCVfVcMM05n7V1wB4yULfgWtYqup2ugacMH4zMy33neD+/vInfkXvfM/92lg6q8XLp1WaQBqEHMnsPTVEk7IuXFzTr/zKv9faOozn1aJUroM5DmDOMbm5BxSAIucJ49+1H0UNA+9hTlFzQRfeCGzCn55nRgCZBdgJANbW1x2crK2ue0zBXrv2h5qKAZmE9WIdhtluFtZ7NOFCuy9Nzcz4PJHVZCOmLO7mPPhdjrvMomZQzrxfX8PVJILBnKN853xzvuR4TTnbVglNrRHF666xCCGjuh10yX2TN80mxb6ruvue1+hH/9EP28Oc9WxmtmXADuPPe9wxFGcwUZx6THv3n9BgNKVKbdayr0gws88FS22Jgov8+QOgf6BRd0VrqxBCi+psLLtBD7XlbsILZYWfuEmCooB/2LdVcXgFROdqJIYw16UyEpm6JuWGZmZ3aX7nPk1N7TTQpP4D0Od6LDpzEryi+a5ebZVYpYhS61p6+lGdPvk1VeknUE23tJLqzemQ1BS+5+yvlqwWRae+XKRjPbLJIdmKbCHrTrGOupOvN0LvF2S/xkhVxnXN7zqq6259rZ1uhgNSFcg5i3gHeVnNUah3F+P5yYZK467GFPKvXNLli6e0snRGreaGuhtXLMspoyMno92Y9hqIWQEb/qaUx/s/Uh+yCgTeZFPq2rHziHbvg0w7pNbcLlWaO6TJlERvF2c9Qq5nXX2BGTgmGRYCCg0u66Gv/anWls+oVRuqheSPcYNUdEKDSKANgQPNJdnDou6Bv/cGMPB1Xb4y1OOPX9CDX3lcp85cikzhGPDNh5TcFdj9arxGIL9r6NCho7rvvrfqnfe/WzfedGIz22bJIru0gckLI9TtgPvWd+c6sxWTPht/Pvtv2+HXzUDjBTTueQ7PdaznlfFsV5x6LSf2QrfuWoD3S33/1s94sZHUVuCeLBubY7fT1qWL5/UHn/o9/dEf/oFOPfmE6tYFw2yERgwZC0yTB571WgPNzZZ0+yuP63V33aSjh3a4yYLbBVg6EADYGi4vfLBQbHpYkcF+EjlHl8jIHKPhpIg0Cq38zxaJE2u79x44oT1HSMcxEbNjGkWagN7gRwpbXKeDbTVWicZGVq+P1rV8+bS74S0tPWEHCFe+w0SMq6oxEd3yPDZxUqa2k/epo8ssq1HboZ07j2hm7oAaU3tUbpFyC6eXYdFSnoIkOpHGGk8Qw4JB4Q36ng2JLnzdK3r0m1/WeLhqANygmBagafk/0pKmrzn10KSXASwUywG+YL1yozUb5aIV/N8pDouOc24rX+Nes8Cgb69qXG66KLAxtcPBAcU97voWcCeYKLd+t8rR77N9JwtdmUzDgrqdJfv/ry1f0HCwEDIfZ2WM8rTRqehffPQ3VCrNagAjy7ZToUCtpRG5zII1yGdsraU3kpBZJGjNeZI/80xZvAEeya5z7fn/dEnZLMwsQHkCeAeItYYZWo4Z/uoBBDIISOZ862dvDTLsblGwiOlgsxXw5/u2BiUwi/k81tbW1ZqOYr4IErA8rVjj3u10thTRqrDsY3OM1vJ5f7i+lFSkFSZ/A0xR7MrfUgLE52ZgAmPmDaoASs9eQDP7EUWI8Zm5EFtWNBhuutRYW44mtVbTyuqqmmaq8bcOGUsfhpaArtQz4/76771T1JL1h22Va3R23al9+28K4O624QCqdJRwi+ZwgBgMzST/vR98r+UOFJvzDIIhrBhccl3Ohm0WEBMMMY5Hak3V9Lbvv09//++/V/OzFNAPNOhRqVGzzr7enNXUzE7XemDTSKEtzxU2fW11RQuXLml1ZVUry8u2zh26mA7ZXXTCvf+d79X33PEKbbQvaqO9oNIkiufC6s19mR2YXF7c0Cd//T9qaRmdcHQC5n67BqSJM08EeVs7+7rBW8Hcet221CX62ydIz+eb8qjM2DAuMvOTsrCsEyH4Z6wABKlT2BqsOjPk+pmSQb0DOGpnKIi1nI4MUH2zgVfq6vN7ZnJyPqcEw9IzalTQTRfzLZ9Xzr3MXvH5KcfhuFedg8Zq4ShTSM1YoRh/fJGtsWRiREaDotN13fvme/Te975Ts7O4aW0Y2LueoXAeQXZTqbRsr7jzwC2SpjUZ474SQZfNCwzhw8qYf8asJjh4dsg2kJCsW6K5vrZoEG9nG3deDV20sS7k15BGZvEzbe/ByINhVeXqtGbn91l7PT2/S9UazfaoLeDa2GcDrBpkumAzQDNkCRzvcEjTr75Ko1WtLD6pp8484g6gZBswUHDxelEbxf2/mnFDdhWWkyFVjGyUgXHhpAVwz8DJri6FVzr7g3XuDrCnNL/zsA7deIc0JlPXlMr8cwp8U8NOt9Gh2I/IEGTv04HUY14taTy8ojOnH9LS4hlttJctbWrWsX5lzNAEkEAnspv2mLeHfuwZZCrGk4bm5g5p957jmqOhVm0m/NWRFJXpgyL1cabCR8HDBoIq6i1i+4QNHGjcWdAj3/xzra+eV3XSFQkC6gLsGDPs2BEPxp1C+JA8QZg5faden7qGmk6evKyvff2kHnn0nBaX2l5bCL6cDSS7jbtR0RXY7jKlso5fd4Puvfct+v63v0M33XzLM3qFYM/JM3EB9At8vRjg/lyH+esG7i8cdlyta3v26/7WGfftTny7v79Uxv0qsAj9tuHyOBhdgPsf/9Gn9Kk/+D098cR3XFTo7cd6PYqsSnZTcIqPopgx+uWRbr3lkO6+62bdeP1eTTdLbi/NxA6vlQButnys1N30olqL4iW088HyIpmJZgwsvtny2ieH/rIAn7XGTh0/AXCfjplH+okmBrAXgONKXWNaz/M3F3EU0X1xFiXSdOWxumsXdGnhUV1eOKnOxoKqGqhBFT/TYgLIpbV4w2C7PxpqgO62UbJ2fdeOm7Rnzw3SFGnYpm0qsdxiXectjrzRx5dGtt0CeJQpYvEiTNTelYZrWlo8r6fOfUejfqRZYQe9ScK+VBpu4hSyg6LBRKGvxg2D9CXAnUnWXmsXLg9RoEpgBbAhmoeZbhaNmaLJBr6cDU1N79D8PPp7GHA04zCewYagV7YZKMVrpbivyJJYMoJ84fp6didYWTqnleUn3e6dVLUBOEFgt6Zf+OhvaDyZUo9mTRyxQov5hmZaMB/BtG8FuVs3+q1jPNm6OHYAd3T/6b6RDigpGeL12XAowSf31WyytcoVA7GQKaB9bBmobJXcJEufoOgqOAqwvdkspmDn+Zy00uPck3VMpnqT3Z9I6+tt6zV5TzrFICWCcSegyOwBx6Hg1kWY42juxFeC6pQBJfPOsWA89+/fv1mcunUtsfzBEplIiydYymvjZ84JQBiSkKHvTwYYBCvI1/BEtrSiFQV2LCHr7bampmedoZqaJnCoaKO9ajtIdKsf/MCP665Xv1LVGs+w40ySSnPasfOwqvU5p/FhktGIInEpvF5CEzqUlpZXdP8D93uz7m7ghhOBC2vMVIuuhZHaD8aQoJ/CR4IOrndDb3nrm/Qj//AH7TAy3Whq0MdFaVqN1rxm5vaoPr2jaLxDgM2aQZbMIUsB2uL7uNeJIm4271E4X9VndjggX7tyVuurC77eoZvIBPiB2WXDXrzS1a/9+n/U6hp1A8HWc38JsslIZYC0NVgiO8Tz4rqcBeK5ucEZ8r8oROaL7xmoZbYl7VZzLuV4y59d0Fd08DTwKf55ybVVYASzgKcIjpEPUsBHgXz0K8isbc4zzmNrULhVeub5a+kZtntplxjZnKwn4XtmOtKpxrr2orEYrKstSYvGUXi+2+YSDTdzGEa7VtLK8qL279+pjY1V3f+ut+kd73irC45bTdYypG0Efx1Lolj7du46pP0HTqhcp+P1jEmgbD7k0WDpC0OgolKVwMEp2ZhexsVD12T0u8s6d/bbGvTRbmOdSpbPqN17rDNQ2vBuhKKx02U9ntX8zoPavfeYZnbslbD7RTUPWYYgxGRSpZCeYooAuOR5RebFzmfWXXPsdZ1+7CtavXLeDm8uDq3xrMjUkNVAUhcOVUlQQBwkscHvcO3KgCoD/lwbDB7JuGPx7Awd2QTqZZreG/fuO67pvcclcY+CUAtb4gC96LyRspDhHeBuiYSnwj+E6UhNOlq9+KQuL5x29oprwGCClDrSGFximAM94wSeXdQCEORMTe/R9Mxe7T56k92BCCDsmsYeViQJ6Lpqt6BJT+UaD5QmWkHimLwiKBpT07Cis6ce1rC3okF3TaURAVBYQQ6FLAcQTYa+6POAvSz7vR25CK6beugbp/UXX/imTp2+7EZMVhu4cDXWWQg2ZLmQoWFl2dAtt75M3/d9b9Mb3nivjh2/frMWiWEWhJr7wL8gRLxW4P58AH074H4t+DT39iTctv78Qsc3Fn0eKdD/D9yLwsBYuEmJRZEH6caLFy/o05/6Xf3RH37KjHvYVZEuDF0Wi5kjRacbYViHajWlW08c1j1336qbrt8nmxCgJS0+J5jciQcqgH04geWcMpsIW2LWfzI2Q4duloUBdjkWdJdjWB6ChrrbH6tUn5HKaIxhLQGqMOpNp7vrDQpmaahQtQ6QIhU7qrixBHp2dIIDlSojDXsLOnvmG1q49Kgmo2U1yiNr86dq8xr2WRTrqsDOjobqDQdqzc7a73f/gVeoVN/r4iAsXQFhke6CYCC7sKZBf1ndzhV1N1bVpyiR9NmQDQD5DWxcX532kpvTsLiTWoXNAIzD9nDedHgj0ImunNEMw/eqyETAuru5xEbX0gLcKbDI29hYd2c7NKlRADZt8O7CnQGdWOn6NlGzMe3FfIhWvTmtenPKciY2i5lZAOOUyiWKyoL5CQcgMicEZYA/KmxWdeXKd3T50pPqblAcFotQr1vWh38e6zs8c2F7uJfhRGEVk90ygmVP6UduEsncJbucrLw3dzacovMgIDWbyHBvUmebevPc3JM5shygTlHbRO31dd/P1NhyLqkVT+Cf+vBcqK4Wb4XvMOeegCI/H9DCOSGNSblJdiLlb1iBubPtCDkG3sKATBkc4aoEWMpNk+NjEeji1cI3mWtJT3WCg63+87yPe0JxagL8BGP8LRsybdVNJiBMNj+zF4wzAhHYe54PYN46/Q6NTQJ04SwzNztjOQB1FQSZZKd4/gQ2vS7OO7hPjfWhn/qnuvOO26x5H+IvzbwaIlGhPTp1HDO2Z/RKgd7W7Fa41GBnurq2YRbKEh+6FhYZOc4fbTbBGICDL+Y4nuNII6amkdEs6/VvuMvAneNWYMqqTc3O71FreodqdGYuNwpHCVgxxiVdX9FOd+QsOUB8OFS7veLaGIP2CZsx92ngtQ4CA1kQwfrQzzUKgNH0s9QuLKzrk7/2v2p9g/kcRcA8X3d5tFY/HGFSnuXNugi0MgsF44jLFPd762szuOUZ8yyvXLni551gPutBeG58TnYIzmY7YaUZhdrePIsmQJaf1HHQibUEoAhw31r0naCO9zNeMrvE63NcJcB38AjLWIzzfA2fm7UtOSYZg/w/HZT4TNa4LJIl20j2kfok7D85NkEBBAgZkeGwYxa00SzrgXf9gO77vnttZShcsFinxwRXWFwCnqY0v+OIKrVwamFN5KESgBJPEmhMt6bVmJqzDKJcARBWTNA6E+2yLQZ/V+url7S8dEHdzqKa9YlwpeRz2XdqdYivVV9Xp8e+1ND09EHtPXCDZnYcCIcvC6jDSSyS0CGlY42HQV9bfdrSEORcBB69PnaUXNPQgHPUX9WQDrI0DRr2vXfiKMY+yJ6x1QIy19YMGnmG2T9gk9Uu3Ke8VrujGMH3wPKhsGSGzaYQFPthuqYCmJsmhXC88biplDQ91dTM3C6Va/MqlabdCLFIsrv+AEKIfRkw3Vm7qPPnHtHq8jnVyl2c2lUeRQE1krzeoKchAXGJ/QU56R7t2XeDduy/ThP81mH7S0Xw4J5JkHkcf6hJf02Li0+p21s2iUBmxsASnNBDylRReTK0OcNUo+IMGzUODepcRj31x1HwThYkusdGAXJku5H1Qn7N6StfPanPff5rOntuSRsbQ9cApVTJe1K9qk6XupFwx2HPffVr7tI73/mAvudVr9aevfs3yS3P/yySe4lSmecDxs8HyDMQeCFQvfW9uR4EKXC1j0b+/GI/P499zZ1Tt57wtZ70dtHIX8Xfn31eL/6Ywa54rHrRCeDuls2dtr785S/qd377P+vBL30xNJ3oQUfo0GngAXsaPqQu5Ox31ayXdPjQvG679aBuf8UxHdg3rRYBry32SLU2Cm0avqu0G265KUkUPhUt3J1OjEh+owOoClAX0peQewAcXbCK5y0DorCNBIghBYHFg6WGRWu2dmjvviNqze7dTDea8bZ9EyOqFNG11rSw8A2dOf0VabSkGg1aSjMaDypmEAfjidY6GyrXp3XLra9Wc/qgVNut8YSUe/CC7oQKXIFJV1sb7ad16tS3dGXxnAFuvSj6ATK4OKjChIfNHjl1ShEtcxI2iai81qAlOXUAuGUUzAopssLXfOiW91Gg6i6UhTwAYIidHcHPRgc9PKnwCHpaBXAnWMPDPIpsWdD4ziZFQIDgD3YiurPOziIJ2q/mdCGpSekC2QhuozMbsCQrWrl8ShfPn3U6miYYG+2Rfv7nfkWjSUPDyVgz83PqDvqObnD5b7lRTnuzwDML7HIjSRlIAo4sYCOlSGoXaQaLApt5am0TyAAC3Byk6C4KAEi9ZnYwhPm7yjgF45fgKNlxxicSjSzwY54FuIJpjKLVlCdkoWECZK4jC1e3BgRo3HkGBHsJVph3MNez2BMWzzLXG6dGrSWNIulkVvl/svoZsPCeZMf5v4H6syw1CVwAKhmcAMqzkHGrBWTKOPAZz4CR32ExWrQ9M8CemaZIvG8GeHYOENzUlaUlzczQVRHJyYpdZT7w/n9iqQxggjFiScjUnIPjjR4bV7QNdzG7W8njgBRgjGC83R7oAx/8sLodaioiqOAY1kgD8BuQAYx9gBPdaaft6dxsVdVsVfTa19yhf/Ajf98FdrXKrPbuO6z5Xftcq8IGzLwDKREgAYqCrR9o2F3T8uKC1leXfV6sUdjZsoHzzza1JRrEMRbltRCW089xWFg5imCzpIXL6/p3//5/d3Eqma+rEhMCuugczPPbdE+hB8AUvufhn86zJ7MRmYnQ92e2KcdiZmXyWcLKZ1OnnBepT8+iZLOxhQ0ln0PxpIuiC6lUNn/bbA5VOMQwrpl7vCflPXxuFpQ6o1p0h0171AjOeV4hwck5m/MvQXvOTY7HM+X4BAWxLwAaAQVFk6JCRhLAAEkf2SnW2o6B8trakvYf2KMf+qG/p1e84oR11b3uqlot5n04lHS7IzVaO1VvzBt0bnR7DlBw8/J8p2i5MaWZ2Z3avf+4SpAZExxO6HqacrKQstChu7+xqKXFcxoOVswaA+ipu4Lx7Q037LBGAT9dg48fv10qzajamPPcCgIIkoc6qPAx17ivtSuLWrx8XuMhfTrQc8e/aHgIvYXbTc8FoLipuTlQkeVmn4AB93pijXfIEvO5ZxaG+89zY6wEqXB13zHRQvbcyQZYHEwowrYR8G4ZrD3wIYPKruvAi57gCCKJ85memdfO3Ye1/8CNqjX3ua5MZH05Y2Q4gFi6qJYphL2kSxce0/rSaWnQlug5kBIr6mCo80De2tynI9fdrukdx92cis63IQ0NizY6s6hEhnjR2vmzp76tTmdJw/GaHdQg29zQbhQ1abUKNo8EYTHfSZi4Jos8YGmi/ggrV5zICBLZLwuNO/ahZeZyRYuLXX31a0/qwQcf18VL6+r13Qs2stmuFywkrQRlrncI4P6uB96jd73r3br+hpv9Wnf8LUeWF3zgfcAOHNf2lSD5uTDjdsz3833Cdwu8r+2Mn/tVfOZfe+fUl3KCfzPvLTp/Fh7B2aWMm0P68Mknv6NP/8Hv6fOf+zMtXHxaG+vrHrT45loH52YDDGLkBSE9mZ2u6IYb8HO/Sa982RG1GjQUCp909Ows7iVSYhSu1efVbM5utqln4+c45MTZsHFPSQZgs+qeTX2IJRXRLu3bowNngNaIWClehcmnyr3WwL98h2r1eVsyzszuMfgeUShaLBTu0miWbEGnT/6lzpz6imZbtM6oqlVvab3dCdagPqPDx27Vzj03SrWdDjxYDrx5WBtHJNDXYP2i1lfOa3HxlFas/ab4K9KQpChxd2GzgXV1xE6RUajKQ1dP9gGGotrYLFwycB8H0x7gNewqfc22hYx/0SkxNsVeHzs/9PBocWmCg+dxeJYTqY1JD/ursGa0Z3BKOEtqTc+q1wvHhdbUnGZnd2tqKvzgS/VZDQawDI3QBMI6ltBStrW6dFmXL5/XRntFnY2BPvhTH9NoUnN3m6lZmnREN9xGueYmXTw7FiS+UpqSG3jWXmSKLYE7N4rNKroIRkQfwUk4mSSbmOn1ZJyTUXdRte3gQqeeAUJuWOkiw3GDaQxrxNzYYPxCdvPM8+bz+XJGAVZyODS4zPdyLGeY3PJ97OAzdepu0gJwsy91sdkWTEUwktG1MM8pJUIcL1n7LEDkfnF+vIbPTBlQAjzY6ezMuzWLE/pW0uSA55Bm8J3jZsGqg4FmS+vrzL/QliLx4dzbdsyhIylNyLALbBm4DwZtNeuyVOae170qgnPYcmRh+PVXauoNuGZ0r3QNHprlNsAfbBQFcFW1N0b68Ic/YTs8Az6cTgqHIMB4AAzAGmw9gRoAOBhX5Dl33XWnfuL9P+7PmJra5/Wg0SIoiQxHdBW2YaS95gfdVa2tLGhjfdk2g7ClOCjhTNMbdM2ijwBKBL1jslLMb6leC1ccb870foAcKZFlmOjSwpqlMiurvK/IPhXP19KcQr7EPcgaBdcXuRFdPFc86AE4nGwwzMFoZbZqq5yK55dymgyIGQ+444TFYhQ8J8iPjAzZqPamDCTlWLw/nWRYUxKs8/cMQLdK1fKYeV6poee6GO8ZzOa8yuwV1062Kuc9x047SM7dGd9C02zds80TIjObX2SJvfbROaMKOK6pvbGqAwf26Uf/4Q/qyKHdatTJ8ALeKTrGipe1d8qWvaz5EEQQVNwjPpMxBrNPxrjamvP4mZ3Z4z2mVCGgoOA51JnjITKMobpr1EZcUHfjsjtQUwfU6bZRxdtFaXp6v/bsuV4z80c17lP7FYF2mCCQ2eq6qdLG2mVdXjivjXU6nobbl+fWMJxU7CBmu1MK3AGbUVfmtc8ZdTIEkC3Iimw1Ed7xhaVsEhsZ5G8NCDl2jMu4uyQiJs6qRqtCgDv/QnFL0MR/IgtuC2dnzenKS2+HcXQsr01paoo9+aCLSMutXSbKeuOK6s26ekM+c6RaqavRcEFLF7+ty+e/o87yZc1NN0yWlSnOHZVVn9mrg0dfqdaOY5po2s2z+MJGmgaM1Nt11i9p2FtWZ/2iLl04rRqB94Bu6qsqVSi2jQDGvuzU7SEntWwsgh+ydMixXO9Vlrq91S2Me1hJAqijU29Vly+3zbJ/6UuP6+FHzqrdRiZK3UQQkcQRCdxtjFwAdxxlcJO5//53WyYDgZaBk/cK9yLYHrjnnHouLPlC7Hn+7W8DmF8L7t0WuOdBno9x347x3u7C/7rfv91NSM/jkL5Eajur3hmsT59/Sn/w+7+j//LHf6RzZ0+r095wBOo230aR6T8bjCPsMQvM0SNzeuPrX6GXv+yQ5meJWqmCpqiE9uh42AZjNz27xwCbxZtiJTx1YR3tj+uUWXhIxaJPOn266P5Zsu3XxvqiJxtRv0EPG5mbLyC7QWIC24aOrqXhCHA2q9m5fdq1+4Dqs7vdTInyWbc2hwGnE2r7aT36yOfUWT+nSmndRWyLiytOnR48/Eoduf5VUnWHhthcwXRNBsHOi4VhUYsXT6u9ckGlcVud9QWNRm2DD3yQmdmAGhxeWEDZfF3UiB4T9r2oMyANDiNL+o/IPSr2U29aKVpp48tLgEMaNJbPdJgJZjbuR3SJxbs+dN0EUGZfWKCstdyqz4wOrRQaoVHmfrOAkf4kxY+NVa3W1O5de7Vj12GVantdfGTvYYOKdVXZc0Y9Xb54VouL59Td6On9/+zDdkkoVemuV9caUhpS8r2h6m7sEbry2MxDv8fcyE07QXeOZ4OUQn9sH+qiTXum7Xk9bN9WfXuymLzW/y8aViGVwYUjgUfquQHbnEOC1ZQPeMGsVAwqclP0BrGxsXnemQFIIJOMrFmcCQAAIABJREFU1tZgBBaFeddzsBpAOeo78IGm2DM+J0FZHLNutiXvTwLr1O0na54bL+efBYYAbz6De8PrCOKQFSSQS7CYxX+AI9hRzpnPSf1xBiTM39RGM19hv1lE3OnYoB1QGlIZxjd+11Otkl1lYNwJzguDM5VrMHJs8tFcDbbOAQQ61BpF6jQSIy1f0Xp7rI9+9H9UrZZgO7KGXiMKyzRnk2DUa5EVIbhC74yM4bV3vUo/9cGfsB/2jh3HVK7SpOqqJS5EgOtPJn1dcfC5bIu/KsDf3TkpKEXXGrUaWNz6nwvkw3WDZlNZsGtCchBSD1y4AO4XL60YuC8sMmaCXec5R9Ae55IBq2VVXhtxHSq08kXnYOwQOdtkzFNSkuMm5xD3hrGY44R5wbpBdgjgze/DAz885cn6hGTARoVFMWSw+rwvi6D5GSlSdkLNebhVZpFMeo6fDLDjXCncDOMBg8EigGdN5Byp0cix7ntQ+LdHEMF6EffVNVcFaUHWdVNyjvPHkCxAXWtrK84ATrUgj7q6/vgh/cgPv0eHD+1SrTZQt7Nin3F6EcAU1+tTZortJlahYzHrZkmjAbI4AjCpi64bqWZrl/btu0679xyzLMNyed40Gapq7/IN7wnotdtr2BB31UOr35pzH5Ljx16mubnDkmY06rPXFY4h1qp31F57Ot67eqkA7GyNAHP08tEjxS5ipcia24qwaJ7E/Yg60yhgRZrGHsR+Q+YIsixlUc8OonKtiHERY7Koi9aENZjaNvPZCdyZNyHniTUoLIC9/nl+RjbfhexkLGHCCSIqLTWau7Vz9w2a23lcauxyrRhJ8T77QmWounremy+de0SL5x9XrUxNHTVYuO/Ma9e+G7TvyC1Sbd7dUJG2ct1sqbXSQOur53Tu1EPqtRc03axQvuqMM7r2wXBNIwIk/PqpG6tgMcr6zJoUPU3C5CGy3q5vsIMMXv5cM6RKSH1tEOlsS01ra0M99vh5feELD+vRx86Jdh3ez30cameCtGIdsSzP0s+K9u47oAfe/T69+93v08GDR7w2JnD3fhRWRdu6ymyH/54PoP9NAffvFh9fE3B/PnAdC0YRfm53h/6O/j27pLHwFf2XioUyPI8vnD+r3/ud39YffvoPzLjDnLsD4SiaBdBQyQvzJBqmWEs83NCRQ7O6797v0a237tPuHc0Ah/ijK4phyjWsDmFx5z2Qw61mGIVPfYryKDgBLERDChYU0ufIXypmI8IRoL22aJafxB3gwQCheC4AALTuNBeiGxr6Wbp30gAJe61Dx26SGnOiD4v19gPSoBM1WhWtXfmOTp/6kjrtk6rVuOaKpqcP6Zbb7lOpddAFNz3YyCqFOfRBHbooc+HCE1p46qRGvWVN1SGYYdPx1A0mD7DmRRPWu1JR2/7aaGYH1tN50bWzDp7qLC2hM3fE7WLKANywjL6P7jwaTTfcvKoSumoDYTv+hJsOizPA3YV7hVzEC4GjtSi2s47SVfHoF8N+E+BuFTr6wcLCynUENQDknI7d8CpNSrMqV9GXwpZ3o7U2acTOss6eeUSrKyv6qZ/8sJ+dFzXaurNgDscG7a06zHMs5Mkw5gbNJp/ynwSjCVbNNDZq0bK+ikVdeE4niMvCvgT9KRdJt4oA7lh6bhiEJ7BIOUzKThKoJ4hPcAzoyeI5PhftN8cIW8cANymfCekSmtzQ7xoMu2vj0E5BfPFagAwbKu4otrgrMgjJpgKCswFTrj/ZICnZ/QRKAcbinvKVAUiCd3yAAe4JpJKdMQNUSE/Mehc+5pnpSa0yNQZuBOJGPB2vDS5iJIOCuAQNv+thGK8IgPsG7j/zoZ/Qm15/l0HNqGDcnfEt5G5R9RBBgPsvVOjQivsSwWtda+sj/dzPfdyNTchcBUjndeHCQoBPgaL7GoyjgJc5RuAMHnrDG+/WRz7y89qxc58adoGKYMZpfp/HWKPeujqdZV28gKUjBWsEJuG3xDzKYkWPZzokulsiDhfhzU8Roms8WBvR1Q6K4vgSbe8nWlhY06//u/9NV3CVmUSwGhkOij1DY55Me2aCAO7uW1AUP5tkcdfKyIps7ZLLs9r6/Dl+zrGr8yIaTsVcK1szzt88L8YjF0f7mZPStxwlrsd9O4qiRQgBA5Bi3DNWGHMJwnMc8ZoMQLbWm7jQswjScxxmgMwzTStLxlBeQ0qB4hlcLc5L8slAyFIG9o6SAwuuj6AXthfJC0YLV65c1JvvvVv/4IcfULnUUb1Gn48NdSiunsLGkF0l9p8KDYFsFxiZE6QRzgyMBu5ESo3GzOw+HT5ywg2covtvLK1OktHNW10tLZzW+fMnNRlvWJ/dHdX8vptueKUmk5bGAwwa6GDtO+gCzaWLTzpzS38PpGbo8iHCOO7QEk+Iq5CZRiDEefpDvaczB+iVEHMR4igKU0NKVOy5RbYzpYG5FvA9pXKuGaDzry1Iw3VsUtRdmQBy0S2yqnDPKZK6MRaK54+Tj6U5FCZXkNCEXhsHqo3ORM2pQzp87HbN7blRvVFdZYLJAqFWJn1MW9VdPa8Lp7/mDAYYBJ/2vftv1Z59ZMFnNAF0V+p+dv3+UK06Bcpn9PRTD2vYvajSqI3UQlM4UHX7lrMNR21bHlub7n0WpyvWWvoksB/2oqustfzhWuOg1vIq0itgFIwkigDUmtma16qHHz6jL37xUZ184qLW11knoseM9xukx3aViSIGd0Ot1nT02HUG7ve/893auWuvcUNkWiO4tUTu/wPA/buFxS+qOPVvKgp5MRfz0gOHTCumBjMZ9zAvO3f2SXdP/aNPf0qnnjipQY8Ww88E7m4sYp08xTekyzvat6ep773rFn3v627Uvr3TquJiMmCqx6JerUeBKotKNEkJuj+Ogw40NkcWCksjaLpgd5jQ57mS3wMXTbihq98TbjRFNzW7S8AuBPNOpzT8cVdXu17IWjO7dd3Nt2skCmeYqFNhD0Vxf3WolcVHdfbMn8cCUZnR8WN3aP91d0vDKU1qdE1lE2urUUF3uqSL509qfeWC03qTIWz7kupFQVN2ZAzv+kLSQue1Ir1pLx13rTV69gLLQoul5FWWHpkL7CVdAouOluhD7aoQxaas+BQGWlJRNJxhYbJnMaxpUSSWG16wapGxYKHNRqQpO4JdIK2a959zwjbNm+ikZt96GpY0WwfCBhOy3QEChMPI7bYvXjinD/zEz6jVmtFGr2Pt86SMr3TbGnfA+1XGORjFBM3JGG4NkpO1ZvnEgQPWMb3RkzFkA0pAmxt+am+TSfe9wA6tABsJdgDjCX65ntTnJrB3wFRo2rMgFdCUnvMcP3+f15IMaAL32Mwk7CBd0Fx0WeWZwVzDhjPPuC6Y7wTl5s2K+cY5ZoYiA5YE5xwvAXayGpxXZhv4fDOejLkC/Gx1IsnPSwY073+CMuuNbcMY2RsAHNkyikHZ7MI2FSvQkBYxR0nrN+oTM+73vuF1lla5LbmRRiHVosa5WA/I3kVLdaQy1E8AWuuWl/z0T/+LaMZSJhtUuPKYrQq7u5CLEbiEjj8CJO7zRG+69/X62Md+QXPzu104Fq4gTAMKTGlV39Xq8iUtXQmJW7PBvSKIQHMfQdDmuuv25ATQIUUYusFaFJgD3D1+WS77UYANwCeouXx5Tf/+N/8PdXu8Puw6eV52yCFDUWSftgaf2bWVe8+zRE4HkEAqxpjNcZLBJM83wXZmsXIsME4oaGR5iQwLnTWbajaKAsKC/WZcu4i0cJ2JfhRhowq4pFCVYJIvimA5LkW2W4F8BszJ9mfNSWRItgLvwtVsSz+HBPyxrqTzTRa5XdVmx/OIDF0GEtw75iTzvt1ety6esUatiuVk0CLVsd7yltfrHT/wBnewrleQdIb1bRt5JLLLZsPAnX3JbjoAYO9B3DsclKbVHZa0vjHU7PxBHT1+q6ZnIXfY6yCKgJAAMml9+WmdOf2ou6zixjMstbR7z1EdPnijJiPGJ+5lSCgYZz0NOgu6+PRJLV85ZxJoqlm1BSo6e4N1jz3eEoGns0GjyNRB4rhWZFxycBE1Ulfdu7YyuO6RUqxBmXlLwoKxyZ5KEERWJgkGy1/IxBKggwk2gXsci3WK79Hlk/lQtd0o0YQ97ZFZ2bs83HbYk1FmVet7dODIK7X3yC3qDcsq1VrhLOXGUgONu5d17vTXdOnSGQfnu3Yf1nXH71BtZh8dkaxrx/WAe8E9b69f0plT39Da8jntmIV9H6u/QW1E+Nz1B0ip+kESEqj0w7UGci088HCJ6RdWrqwt7K3UM5TV7yAlC8efdHmyJad/V9XKykBff+gJffUrJ/XU+RXX59DbBIDPvBn2g0zLDsisX/M7dunlr4iOqXe99m7X1xXdvwo72IKhLxj7a8WLOfefCzM+m/m+Vly5HWN+ref2Yl93zcD92RdyrSd8rTfgxZ74X93rA7iHz3BhZ1UcnMF0ZfGSnjj5uIH7n33mT3X50qUAZQZ0LEcjb4ixsLpRr4ss56ZLuu22A3rdXdfrxuv3a8fsnKruONr0IGUioA0N7+tIyZLmDglErF3xLxgPFiAWCUe6Ti0XxTWAdpokuVELmlgCiyIKLi4IIMEkpMgSzTiuMhsbXafT9h46oeOwHbQ7nkTKnL3ZltWjRV2+9C1dOP+Ehv2ybrvtLjVnjrlyndicRaGqjjufrlx5SguXntSwd0X1Gk4S61pfWTIwbNToAFuz/70lKDB29msmmg+GFXspQJRTvNazRVBjAOR243i1N+28M8SGr9BMY4XI9QFeWPh4jtwru3LYAaMbUhkikoKhyoZH4CPLTNzwJzpURhOrTF1HN1v70zpoovMeLCr3nBeiSZaOHH2Z5uavV6k8Z50yX6zjZt7HV3TuzEn9o3/wY17wKExqTeNaM2PQ2rRGOdKTbPoUQKbkJO3jkjH3JlBkuAzGSasPoygrtbBbQQsyjywUzcCA92eHUTaSaCgWjGWye1tdLbYGFDFPIsuWrHX4X6P5Df13bObRaTOZ0izsSpCdjHx2DUYqwzEAPLCCMDjZ0ZX3pGY/gMtVR4Fkw1KXyrlwDgCUlB6lXj2DjnTl4Dy32lTycwL3bE/P3EzAtFW2wes4F8YCoBinGxdNUVgLm1dlXCBNiVQ1X+i9zViXBvrA+39Mb7znte4uiPbYMjVncyJ+J0MEiA7LcJhuvKajSRI+12vrA/38hz/mzBsOUl62irUi+xjaGs5cACx41IYAJJhv973lzfqFX/gXdkqCGY2NOArQRLFiZ0VLixe0svy0U/TNZjSPMdPugCd6SXAfKDa/yrgTfESXyAhUgqGcjEpm3D1mafc+mejK0rp+4zf/T210uLaQiW1KR4rALAMq3+vCvpTFMTM22TkU4J5F2YyXbLzFfUngn3IYwFj2K0BKdOXKUjGmo7+Fte5FdigzRLb+NGET49JWsFgDI0MZYQsZwR8+8Rx/6/jL+RggMQielFqFHWv8Lr9yrl9l1YOp57hZc5LsewbXeezQg8eAyyCcMcyaEvUpuKq0vN8wD1h/6Ypdq430j3/03XrFbdepWRtbDtUzEwsZNDZwp7iZdZtz8EdMMAtmXOF4VtIAFxI8zGszmp7b7yZO8/OHNWF82YWLtXWi3saylq9c0GCw6qzmzI79JpRmpnfZacwWyZBWg7Ym43WdPvVNjUarGvRXNOy37U8/RT8P+oTggkM21x7zrLU4LJHJjLHEPgB4B7jH3CpalxZtj/iZrC7XmFnelFFufQ4EzXHvA2xeldIGs+97UgQSrpvKQlevBdExOIueyXTgJBZZ9aG6Q85/ooZdGmmu1lG3X9a+A7fo+I13qtzY7c7o6bDTqE007q/owlOPaGn5kkH60WM3a27mQBQHY88JxnftGxLRZZ05/bDa60+rWSeCjmxFDaeZibTRXXMtH5agrL0EbIMedSkhfaFGzJ7sWFTixe9AhKwIRF9Fg+5GZAY9Goqmj4xV5Hmjkp6+uKYvfekRff3rp7S2xn4V0qsRtp0cywXtPJ+QErFvHz12XN979+v1rgfeqxuuv9mkWTLsoSYo5PEvsjj1hTDjdwvct8Oh2+Hka8HHz3WMawbu253gd/v37U58uwv/bj8335eLnVmETc+p+Gvodwe6srigP/zU7+u3//N/0plTp54B3PtUrhfFcqH9qrrqfao51vFjc/qeOw7q5bce1/59+9SotVQrT4UUY4JvLswkevZCwsEkL3TNZmP8cwBZgCOFrXjEMnFggZ0KRIsadFlYw5lZjhxlANFQcGcHUVfpuwETzV/K6o6m9Irb79XcjhvV6wPuA/CSyqzgUU6TheUVddo97dp/KKrey3VxxpaxTTbUX6YI9awG/SsajVfMpmD5xScjv2nZGYbNB1AysMsLG4ZT04Wtk6vUi4KeaH8d0hh0hJbIFMVjPmYfXSJa03Gcb6HttOUcFlm2pYomU8iHuMcAeEtl0CnCFqNKZMEgQLAzSlyrGzHD1pqtg/ltqtdDWwrjgitH1CPYwrDX1WA8Mss0P3+zZueOqlqf9b3N7rXl6ppWFi/oPfe/z5pjinLICLAQ02Z9is2zcNFgkwVoU0TH809mmzHx7A2dv6GlbrYI6K4C6dSn83rruIsCy5S3cM+ynbzZFfTlNIGSrHNPpt/Si8KpI+UmeR58T8/s9EFOlmrr+xLMBLCM7oP8LhgsUsUwrQNr3Pn97t27DYJT0uTMVuEIk59t1yfbIwZYSladYwNOuC9ZHJtgJ1n4rfeQv3Fdm9mHosZgK7DLYtfsBsvnJZjj/2wiEfBQJIo8pW8JAtfV6fVs39jpRkMsQKw9k8dd/eRP/BMz7tivjUtIXNj8I4tmmcuA62i76yRyGqwxRxR3Tgi662Y2P/LRjzkQB8BE8SP3F5/02ABZyyiMxSWGeUezKFh35v8DD7xLv/zLv2R7OlqO80tL40u0Ml/R6vJF186M3MEY3SkaYLJ0BBnhWGWAZbqaY1K8iB0dwDGAO0Agrrnwax7GeGbdYw4sL2/oN/+X/0tXrgBII+MSjGe4RWwd89xjA03sS91uPmwZOR8gA9+ZM8ydLDDNQDLlJhyPv+f4ZkysrKwazMZnI+mI4ufoXE3h7pTHB8dysDAaW8JFrVI04mHhp5aB4klkCVfdRxK8ZYFsBo55Xfwe4I4cZyvQTsCesqwMOFKyZSlPUXcS553An/mQstWrdVFIetrtcB2K7rXRqZKxbUkS+VbcAidr+uj/8AHtmKsbuNcwDuDZemyEtAGW1C1vrF2vuD4Ihn69vaI+1omz81Ktpc6gqpn5Qzpy9DYN+syNkBFunh4+7+rJ7b6r4ZDm5knDQgIx4m/runTxCZ176hGNR2tq1KX52SmP914HAFpVg+cz6lquaraJjBDSJeQWBu51s8c0KYo9pegujhuSHVtKGvvCCllRZoILe95cPywRMRjPXi/F/XWGloxSZD5MPrkLM8Rc9ACpEOB5fkfPCAJ7su/sYf3hUIxgagdKeKL32xoPOy4IpZnh7I7rdPjGu6XSvOVs/SHZT+/c6tKdtruh2tSsppHb0n2lR+0SRdUwR22p0tapx/5CC5dPqtEYa8+ueWmErh9Ca6KllSsqVbFnpavz2GsX5CKgfTwIdDwE6LuZEnV5ma1gn43gKdqfR7Yt/kWwx74IcP/KVx/TF//bt/TY40/bfY6iZycUCQJ4h20kK7bydBunes1dUvFuf/sPvFPXHb/RmffEQps1iFmX9hLtILcGzFuxZOLS7fDnXzd+fb7z2NYO8irAfaaW/YXSDi8GTP91X/h255LR86atmwF7vCu0c6MA7p/+ff3Ob/0nnX7yyWAo3RExUlJ9OpImeMQmcDwSDe0OH5rRG+65RbecOKQd89OuM8U32e3JKxQ/4hMcm3+wJsF+AqYMSvCyRgfmbAB+5mi30bBG1zEvRlUYeuzWwo0j2PZoS23P3Ropz7CUZKFmYvna0IaOK+oO69p74DbdcOM9UmVnNCWyVde6GlwfFTLYPDEpSSk3YRNHKtWaGhONbzytxQvfdhEmlf+NJpITKvxxvEHvBzvV9PfQcOIx3vaCgAsHqfxBn9fBREExkpINmQEsuzWAtvGKKnauD/2u70jRhCWVRixagAqyCxwn5UaAd5gYmMwIaNhETK1rAntYWBpSM8CH29/aOniyD9ElNzz+SR8SKASD4gYcVVLEI83OXa+jx25XvbnHrAJEZFiNbajfXdX973iH28TT6ZAgptMNILUZXBVjIDd4PjHlLsn2Jlt3lbnuqorneeGGkYzxVtlKOtXw3tTWAkacUreVJt3zwlXmwIEDWlxcNFCJwDXAf/6cKf+UwYRmONxcGL+cV3piZ7FX6ukTyCTQtmSF4uNCH8w18jnR/S+8otOtI5jYmJQORAuXlxzHaOu5V5xfspF8nkGTN9JwIknbRO5PsrgcI2UZHJfzTtC01UYw7z3BTb4eDjy12HwQvR/YmBmonW5P07M4goSnPusIDg4lN2D6p/q+N9/jDbg3aBcbO/MjpC0er0P6ABSsdYl7wTisazhuaL091M99+KN+fQNLWT8HNKATra2teksLDTbNvyj6hrEKBydAzAMPPKB/+bGPeWyzplhvW7Bq3ZWLurxw1hKZ6RZoPuYOcixL+hxQ05CNALlq8Ma8oTuy5yGNZlxAyjyK5wXQhdDgXuEXzsa+tNLWf/gP/7eWVwHlUYzoYKoREi++EqymNtzPbRhssQPctTUHT7wvgTtjwCC/YMkZ342iziGBOMfLoHKr7CudZViDMwOQwRpjB/tU7itrh4unCyDY6WWfjShiTjCdIDzHSBohpDMMgIWme1sD2yRurB/e7FERbjepn98a1LMu8ZlZc+CA0vU5Re3VmOZbsKOxZkUGqJDkWNHMaztq1Ia64foD+mf/9B9qbqapARIgarjYU6xtJrNcVbNO4EIjQgiqkTOrliLigsZnlPESb2pq5oB2771BM7OHVSnPGFf7U415wwRhAttMNsFMOwEFAwgUP5BGK/r6lz+jer3rQlYINNiQOj1K6nieMxcmGlWRwfQ0ouATa0wkNkUWl7WagDXtfoO0CVmNGfoQC3n+pWwpCpGdE/d31rPipIs1MaVI4VzGsRgv3q9dbI/khawsoB7gHrbGEBSs90jp6mQBKPAlQ0457uy0yshce+vSZMM1CYNRJfTuR+7Sjt03q9Tc4cZ/ZOrJfkTxeHQV72Jjy95ERriL1QR1VF2pd1Ff/MvfUaNB86uQiVZKBD8YZIzU7W9oJLTtWG1yTzB9QBVQs2mFm50VTaZUAlhHZsJEYsG4b8L1Ipth8RLAnazOsKqvfPVxffEvH9F3Tl6ypz3rg59JKTIYPHvGp+VGZKPqdZ04cauB+33f91adOHGbs3suRjUxEAFq8YTM2L+Ur+cFxkVm++8KcM/9eBOPj0ajSZ78sy8iAeVLuTHbvXcrcN/uJm13rJf+92cOgmyAsnRlUZ//s8/qd3/nt/Stbz6kzkbb0bX1xYDZLFohLQ1roIlmpmqan6vqzlfdqDvvvFEH9lPIt6KyF5WK6tW6pmeoqA93kNSmexOkExsOGvVmSHgsHYkFwDZWdrQJjXBjikIUECIFal113Emx54Up2WzX+FgSEaDVtlYM/nJV3XFFjdY+veLO79d4OONuefYzj5JPd32NwlrHxz5fM9VeuttaOvdVnX3ia+q0V6y3n5trqtUE3AYTFZX8BB1hwQhT7sDE3dEo1A0NO6/JNGV2eXWw4MLfYDgCsIXONhlcFsZgU9hM+VzuUVij2akHVmMY3VOjcHeLp68DgqtuGgnwEiBu1XQHcIvutgR5LDRokUtuO13TYNzQddffrpnZ49HsImtnRmP1Omt697vf6g2OJk7RRTIDGWQ3wdbxGZkWDyY3ijlTupJ/TxkIjHsA37jWbEKUbGM2PeJeJZufRa/8PNVqqkvr9tHIUpvoXBndGpM5zzlJuj39s7MINUFupvCT0c45nSAK0JNAnr9xrK0SGxjrdMNJ5h72mtdwXlmkmJKYDDxsGQqoBzR36QAZ7CPXbzAzZuPdeMY95XM4363WlBFQxljL7wnouB8pwaGZE+AJ8G65kS0JN5xi9mvQrRbBDHOz1ZpWtw9LTdE6UjD+3tH73/9P9KY33OWfbVvnwujIsDlTZI1LjHmAht2QyE4Mxmp3xraD/Ngv/husnFVzMB9BrbMnNC7DeYesEDZ+sO280GsIcrKx3vHOd+njn/glW5wytWneU21QbLPu9vDjcVtl9ewiw7pCgJeMIVK3mM+wbpxrBHihHY5GUZ6zdsVilQjbTDc4c3t2GPKxLjx9Wb/6yf9ZvQEMe0hluPc82+wSmpru3LQSePP8GE8EfujUudfIW/B5X1pa8vsBms7eDMN5hTU16xP83sI1JmUrKaEKWVIwqIwjvm8GAdaQx1gjwLJUkoxIPVxvsIhkLHXcmOtqUXnM2+jkHPOpYHvtTkPwGsFjBrcexxQWWz501eJy6zjNeck8yWuwPeSz3Gm2WlhmN11LM1nFsIoc9NSoQ1Cg1ZfuufvVet973qnJpOcGYb3eWnRYxTyAWqsSAVtD/R71GmQ9OlpvLztQg8gIsqWmZouGXgd08PDLLCFE7+4rj+Xe2R32FwodowlaFKbbUrfa16Xzj+jK4ilVy6yZMa/cdMkECoFjYR5cWF9C6Fgm4/4CkTXNwMf3tnAHysyD9xJ79tOng/kSzaW4zgxWUg+/aSfp4lfONGRPSGAi2xs/8886ezuduT96UYNDVolnGU0PHQCDranlKLL1oz77Wk+VKtJHikWxiN2jXn+XXv26+826Yy/pZAds9QScQOBNuiTGCPPdxIFtnNZ1ZeExnfzOn6taXbc2nvOuCrcY5IhkmqNDaxem305j7G9xfoVfw2ahth1luK8FoRWZvHBc4rIHA6Q5kHwxvymiH01aeuihM/rMn31VT566rNEE44T9oKuaAAAgAElEQVSCfKFInToWk4LIsJx2sY31iVtu0/3vekB3ve5uHTvGfpqOSYHwcg7FT/89cH8xmPK7Ae4v5vjPxrTbEdXPh2Gf/b5tGffv9oOuFURvdxNe6ue/+GAgBoLBqjXQ4fzwta9+Rb//u7+tL3/5L7W8dCW05NZlhb7daTQ2f7dLHFvTOtUs68Yb9+p1r7tNN9ywU+XShqrlYHTLEyy0Zm0nZT2qq7NJnAVz7sXendYApiwqW9xYXIxWLDxUuVPgVoK56tobFwBvyQfpQornXHyGniwGffjXeuVWj6r/xg5dd+NrNT1zVKrucbdSkHVMsigsisg2tLgAd9JmVa3qwsnP6dJTj2hoDflILUCDK+/Rf4Y1JTcnAbLZLJhmSydIq6OZCzvEyFrkghtgKhnj9H1Ky0vALmDHdne+/xbuaEIKl6CqRhObCBYANAD36PAWlfMRhhSsfQH8Mxjy83SNbGwmYTNWWGxSZ0DRbKHXhyGggr8/qujgoRPaueuExmIxLeomxqTDO3rf+97iJiIlFq+CNWDzQaPO+QOkASTpxJIMb27o1gdvsYmMIAZWOYqdc1NPfW+y8skcZvFept753jIrG77DycanrCTTxAmac2NK6Y1T/YU8Jf+WRa0JjhP0pLVdgqMspPUzx6qs0BQnW57aeI6HXpjfb+ryi6LbBDmWJdkbOVj/YJ8LZx2aCDndH/rgBIX5Gj4XXTJAD5CWAQEBTBQvxjGdBi+aPGXBbwL39aLoz1ILOx7F6uFsSrnq4lSuhyZGzSb9Dnr6yZ/8MX3vXd8TzYkM5FhHoljd8jdnkcPjmOJVAk7+zoaIXzPS+49/4pMG7qwPdrfxnCZDElkjByC+bhxpYAQj8Gfnp7HJL/7iJ3w8F3YDxit0L76kp58+aYeRWoVNNTJ5eZxngEuvO4X0gqCgKC4PXBpAnvNxdqZOZo1sSgCGXnekp85f1L/95G86EIH1z/scoJqGdhFQZwDFfcpxxe9dJ6GSrlxZNoPnbp7TdMUcRIfbojERzwVrx2yclPVDBLnhQhLrZARtIb2KjEHUbeSY3SjkJrwmQHpTtUZNKyvLarQic4T0jTUsMmChB2duxNiNhmFhUxtSDgpcU46SQaNBYOGale42cc4FWCzWR885AqHCeSn3261AJIOhrWDegLLIXtmT3TaKA83OztgPfWa6ofe85wd0550v02iwrtnZmtZWF11ojEyI5wd4h3XHkQmpJjaj2JZ6jFq21VCtuUuV6k4dv+FVUhmpB77wsfKG/DOknDFuGPbRnKhUolB4Q6efhAy6qFqlG5aPBDIFk20gVxQ+s7d5LSQTS+AM6eVmS0U9YzF/45rDg5zPcnCZLjMF487+xVpPABDymJGfWQD34r49g3SB/NoitTEjTIARNsT5zCK7xz6K01I02oqeLDVNnEGUBhRLkZWrTywlwzK1XJlVtzerV935FtsOY7XKVTCNsWeMGI1riUw2n4EFK5m8yXBZZ08/pMXLj6pe6Ri4O9s8AgtEBgwGfTjuOPNvXFAEH5sETEGcpde6P839UwoTW2cyme5kj9tWEdj1BQvRUUMraxM99M1z+sJ/e1hnn1p2jU5Kjiy/8bOPpoeeczTVm57Vna9+rX7wB3/I3+n1kXtbkioFfC+G/AsD92vFoc8HsJ8LP26HWbd+5nb49Vrx6YsG7o4iX+DrWj/4WiKJl3qsZ3/GMx/0tT7CqzpBLyrFBvTEtx+3JeTnPvdZnT1z2mlxTyJHqAEEDYjtZRxsQq0y1J69Tb3xDbfr9tuPaWaaTYTAlapLfMqnNHA7aVAysgkWrmgxbsBlLSXWj0zM+D8Fb8nmxKYMy8FkAkz23WERkPr/svfeUZbd1Z3v9+ZUuTonqSU1aiSEEAqggIcoMEIyaWywx4GMMNHGMxibsQcb8HNey+/NrPX8ntf88WZ5vTdOjzAYY3vIBiGBIsrqqA5VXTncfO9bn71/u+qq6Va1gsPMeqXVq1RV955z7jm/8N3f/d3f7Wwdiy3NeEzA6teWFm0bCKaRJ4ofVm10j86/8Eopv1mdLmyaM/oZUloB3Cmg65MiBrjT3nlexx79ihZOPWa6PTZ4onpPHUZDI69LN1bRdEneQtwBOow37Ikz5P61znzydy94XE8bG5thzRs8verAnSUR1s7BDe8j/RbFls7QOXBnccQfH6tIrtcYg9SwZg38+5KS/osuog7cCaAImmLDzZdoO1211ObYxHnauv0ydboUCbGhsIplLUPzY7e8TP0emxB2oZ7atpIIy5y4JR3PPLoo+pjyDTv+xe9s0zFvcZfxMEcHPdj5uzlhpKZBg5KbAO4AJDSN1qgqFePyu5DBsDiH5CCKMQG0MadCiuLsozO8sM5R0BmynShijc2A7yFVcZDi18+x+R76ZY4ZRay8J2QuXFfcK34/PDJizkSh24/r94xVydjPADCAdM7DObiGCG74Pjo6qoWFBfvMFMnymghE+HsEAzF/LHNhrLProQFmbgeJfhj7RRgxuhs7eGOvGx+vGeP+nvf8nF74gkvcxcWY/uSMQebM5hFrCOsEY86Bu1k0Qopnigbc/+2/+6QBd8akudAkQGa9H8yy0Rvl+PMAJFAL4az7LT/2Bn3sVz7h89DWd4LZpk5NHdbCwgnlszRY4vwUqTnj7oGjB0EwAEiaTGJAV0brT8EalvoOpAIy7oWd3wJpChwr1o2RhmRHjh7Xb37qd6wQz8iA5JU/2DzLnHsajTVgHXtRFKCiT8cr32xbS97Uy6Qt5lPetJbt1uim4sy5g5OMFWU6IPMMnmfW1r3wo4FR1Ha0mi0rJI9gMepFaJBDnQ7NZnhe8/MLdv7R0TEbRzGHeB+/h5n3502ghP6fnz17F69hzpsU09hMWfOuIBUjuIl1AODOGhagP7JVdoy18eBBJ19eWOo/cyyKTSFX7L5lqEdqmqQzn+/pfbe+XTt2TFhXTeocaBZGdq5Srrk7Wj81jeu2zaSAAsdC0e18kUPQ86Pdreo5+1+kTG5MytYSXeIkKcezcU9xJ4EXtoN0YMY1pbuoB37wbevknc82lEeTzvW3XYLh4DXkLW5L6P06fhi420qeQDtvtH4FSdMemVq/wTxDnkM3NWSiBwOFxrUNgbsfx8kwnp39iz0qSZSMgLKibccXNh5KZWVSI0fIHQLdctHnadssF4tqtAu6OJlCqFexfaZQQgbK+GKv9X+QZawPuRzRfEOdxrTu/8F31WsvqJTvqJinBsAzchADVoti/UrIVK5nGgf3HCu0TU36Yt2LrGeMMdYF65HSY56yBLCm0PQuo4OH53TXPYd11z0HNTOLVt5rVOxGJKkMa13ItygUHhufNInMv/7XP659z9mfsiLrpgzrKC6u+Ydx3ekg92y48skA+GAAfCZcGb/bCLPG3DwX/Hum1zwBrw28YEPG/V86cB+8cRtFN+cG3QcjuFTB3O1a86Wvf+0r+vu/+7Lu/8F9pkMzcERzhdRwwTycWUwZ7Ab4m5qcLBpwv/LKizQxUTIfWtgBdXPWfbPFxLMJ72lz3BgMWBpb45XxbhfpmncH8s5ExT8rqDLHCF+8opOldzAsJSmJL94DBgb2s+nlaZjRG9ULrn6VlJ1Uu0chbALu2G3hJGvzjUXZgTvayFxmTo8/+vdaWTikcgGbK+qDkIa4BZ51WUZDCZNhbAp6VwwQ4x7jQ15e0xi6N7sD0gCr8cw86vZAyo/l7hZmL+llss5IopcX3UOrBtICnHkbZ3Sf0bDD75ORPwbc/Tge5DjhGY1rQj8aWYG4RndcKKpUGTIf49rwTu3Yc4V55VOU5LS7tLSwaHZr3S5aw5KNjw7FSFagSWMn33wDIMYG7c/HN6jTGTeXALnG3O5rLveEwrtgyjlGgHr+P5hrAx84/pTQq7p+nGPE5h5adN7rGloPBvge2mPOGwCdv8V1D0pRYv1w8OqSiAg8+BlQxRcsKeeMLqfBgMdGEkAojhGsPOAZ4B4AL17H35FOALji/oTTTQAvjsXrAOzIX9x5o2lSnpAURcbHJRD1ZKnnASWgN6wpmX9YxTpYRZPr/tEwZ874NzUxMWSa4Pe97x266oXPMws4n5PYOPbdnSoBdwaglVCbT2rXLNlMwpYpanGxrV/86K+p3fHg154VkqwGXZb7VkfBz3yuQTlASGVee9Pr9Il//+umG2XdgSmDpTt+9DGT8+F8Uypk1Lf5MQBoDLiTMnfwbhpvHJeQkKUGThYk2VhC85s17TnXgMysXBkymQWMO8D9U5/+XS0stsz1I+QvBE2RIYkgjntk9TJrdQ7OetPR0/o95PKq1mDQvZaBLw9CkeSxFpTNmcfXFM8uWf1DYkjXg8onBsrGxKd+EbDLEUjGtSCVILAi8IYo4DkQSBHU87k5H+dibLtrlNtOumTHx0W93lxzyYlMA2Cc58d+Ysxt1o/D35+wNhjo9eysBwZeExX7Aq+NjEW8L15rP5MlaAGo/FkRINZXlzRUK2r//vP1cz/3FpVLfdWqBXXadTXrKxqqDaux2rC6pGqlZvVBNHPK4aClnj2HOkWSxTEpN6rz975AmbwDdy8STQ5IyWaQMcma7XUIFHF31W7O6O47v6ZKqaV8pqFCruf6bfYWeo2Qscz7uEfawb0MAOmOVB6grTXWC4mOre8ub7F1yaRbqavqQNOkNblL32VWIdM0EJbqnWJNZqN0ggsSwp3RXNIzULeWMn6R3TTSieeFJSfrv3VIJmPdVylf8a7JrB39jJodae9Fl2tk00VSd0itNsXh3njQ+iR0kZ9iC8z/sw1i4VlXffm47vzeN1XMYg6RUanIfUG+RpE5PQqYc55NNzeZZIbggV2S/UTjqLXgxwMO/sUazuvDlQbgjlwqmytpYbGje+49qDvuPKBHH5vW8go6dSRsno0j8221fubU5tmQXKGgLVu36zU/epPe8IY3atv2nWtSpEGgHPP4THgm9ovTgfXpADuw4tkA+rMJ3M+EO08//9mw6f+wwP2ZgvGNIqKQYKxrpU5LvaTOmidPHNO3vvl1fflv/lr33XuPVla82YyxXVSoW8GjDRsPKM1jtK3JiZKuvGqfrrpqn7ZtHTLgbht8pqBqbVT5Ys0mUrO1apso6xDpPoC720Om6n5r+OT2UmuaSOsE6j7QDpB8M/CUI1ISM7hN31NQYSMkyYEMSLOY1tTujuvyq2+0AtV2D8bESDxnRF3gnt6X/O6NNZnXY/d/XsvzB1WG0UsMM00dHPy6fpvJ7C2Okf+4zi+YdYorwwXDNuw2rEcUIiYf3LU0sX3CNebLWHrOaWA7AXdWOtHau6pqrWpsknU0TaDDmXYACBIArikV3JhbgneK8+IydHputxgd42Kx9kXLmYM8raTLQ2p1S6oN79L2AO48J3PJkUmrXn3j9eq0VlXA8cbemZoC0Y3VpAxkCdYlAwE2YzMe3HjXFyVvBBWFa7DSwToG4x5AOMDGoMOK6y1x//CsWrwnWOsAwQFs+Jnr4OeQF/C+AM2c2wpMkzUe54oAgmcbYDukBrCeFCgHsx/BRwQwMPhh3RfMRQD/KJhFJgJzGM4v8d2Dgqr7xKdNKaQ9UZzIdyQTU1NTBtwjKOHYfKbQyodECTAGqF9L3aZ8vAcEOWOnmS+APJPLmEuGe5KzuVH/QaHy+9//Ll334heqXHJHmEGpjDkpWaM2ZDXG4aXmZd5xlDbm8/NNfeQXPmGNiyzgTLIYwCrA0NlkaWGRNvZVK0QjLU+QyFi78dWv0cc//qvKATo79QTc2zr++EE1G7CcuIVQOEbRmjOjBiZTbwn72bqlQmEWjM0P4G7A2cYH9pc5Cx5cF0+zuWHr+gxvcez4lD7zW7+vk1OLBv4jCOTaY4zGGAsgGmM41nTmV6kMMeHAifESYzRkKoxv1hyceagtGtzQo8jN57db+8XYi8JmsicRvLp1r7/WxiGBMNnNpCv3JmZ5zc3NW4bIg2v3dXeZj4+TyAQyjrhfg30PTCJEcEwBnwXzSDtw21lvLBfMP/uDy2mc0ee9Adbjd4PSGAc6DnJtPrHmVCpWi8S4Xl5a0KEDj2rP7u0aHavo+uuu0hte/xo1m4s2Tqhd6hIokB1pO1vOOOMzVmusQ271iYiy2y+rWNmkC59zlTK5USk35EGpgVwrqTWPcDLJOIqQ/fM+G20H7t//7yoXsRvln3cdJ6PabHbVAnAm4E5tgz8Pr2Vy4B4FqKn5mTUyc3DohagQXZ59ci9/B5P+Pgf8JnlhnCexd6yBZwfuSIhctuPnim7nvraudXZNzaIsI07hat6Zb8gcc97pE4yUzE0Nv/NGt68L9j1fo5v2Sf1htdvYHyNDde93rgdPhbXaXmHPu6r68gl9/45vWaEq2TMsmo2NzyQbylbPgi9q7WD5nbRJTm0QgbaepazvQAZncP742HLGHetjswWlg3SxpvmFtu74/sO67faHdOToglbrAAYnHS3Q6tF/BqzE3fbmbDwbOqbe9Lpb9KY3vVlbt+1Igtb0rgG1QJpyP0REng7czwaIT//92YD9mfDjICbdGF/6mZ4ujv2fFrif7YYPDrAnf3gOEs8G3GMznpo6oW98/Wv6m7/+b7r//vtM/gBg8A5tRNcejUexFmxZLgMr0dP+/Tt0xRUX6qILt2mohu0VC1VZI6MTKlVGjTlarS+ZRj1LF1RrdAKgSgVlbYC8L5ThqhEbpLdZXx8cawPEqeQECqmcj0IaZxocfDhzmM2NqjZ8kc678CqpMG6Rfkhl3PLRJ1sUzJlUpg/QXdJjD3xec9MP2cbNNsJ3WCC7Dhf+mwbXu0xmVEgdDU3HyQZl6dIUVCQHkNCY2jHSZ4PZ9EjfAxNncOk4y/1nw0JXx4bnBUQFA5E0YnJLTQIpFibTlFu7dncYQN/pi7IDdwdC0SHRciG2KXjBcARIsfxwKwHvNTU7FY1v2qtN259n3SPJG5qMJZNRY7Wu177mpVak6vlitIgU5wKmqPB3OQXXyvNgYw0NOWAs9L6ASf4FCCaQAyRy/VHEGg1jIj0eGvfQJ6+zi30LoGAlYb2DiRsExkhLgknnE4fmm+cSRW/8PkDFWoFfoZAYT7zI3SUkroPPyXEACoBmFu8A2xw3dP58Zl5H1iQs9ZyhdPAUBbg0cTFLwDTmQqrDdSGVCSlRvAfwHUWHAQz5nICu+IpixLiH/D6Y+WCbjO1LrK0Xxma8IM6uhfHlqWtAbTDupVLGgPutt75dN1x3lUpFz3Cw+cFih8Yd4O41KUhPXLNLNo3x3c+WNDfXMOCezWC1V1zLejgY8U0CQgGpDCwWkhLrKGzFkzm95kdfq3/3sV9O4mIAItK6rmamjmmJTsyZrgF35HvIJ4zKS1p8Z8sANcyJvhWrw3gz70PCZ1raZLtqMisDlkgDKwbce92sTk7NGHDHIYfi1JDKxFh3Vs2dimJMun563Qvd3J1SAyaeIf94bUhcvNFRsuy0YtL1XJ9nXZDaUSPgrlaxl8Tc84DLO6FGUOmuFsmqNZezwIFalbBw5f4yHmK+cJ4IyH3euL6a48HEI8UYLAa3+cbTMEcPLEuRQjkRw70IsG8/U78UCCYN3sg6GAOcZK4uN1zv/Bo/QwJ5h1+XCy0tLmh1Zcme+/6LLzA70He966d1wfk7TOLZai5bLVOtWrYaL5P5dd0NjWJTvrOXlSrDWmkwAEb0vOdfr0x+1PuERNNAI7nMk8nWbpN7QnQk4N5rz+kH935D6s6rXOioYD0BGAcUznfUJKhBakRtTCky0J7JNsbYpH++5sf9sn3ZpK1uM2xad6t/8ntjQDvNnUHGfbBhk40PK2hdly864+4/O3B3LijWU2PskSGlWgIryE1STRu/KdtLkaZNM/p/IB9l3na6Wm319dznXaPq2HlSf0jdHiy92w2bc1ky4uF3YAac3TKZulr1GT1w3x1q173bbJYiX9x60Lpj3mrBF579RQPv3Cdfi5xgsbGTJG8RHMY8tLuVGkXasTpkGj1Yty7exZoWljr63vcf1re+/QMdP7mi5RWIMJcp2b5L/wCKxhO5YfctmzXgTvH8G9/4Ju3ctecJwD3O+1QY97PhwNOB9D82cD8TBj0XMP+0gfu5HPzJgfGT//XpRC+DR9wIuG90bZFOc858EMCv/9TrtLW4OK+777pTf/3FL+j2735Hc3Oz63rx1J45onEDnvyjcCfb1I4dw7riir26/PKLtHXTiG2ETJaRkXEVy8O22NUby55yYkFLrZttMbPOfgB5d6Mx7bilqz3U4He+WHvXUQf3bGium4TNCLsrY7bDqzb5pNNtlE5t5+99iarDu6XikHPB2aT5BNDaZ+FnzgvTxOZZUC5T17FDX9HJY/epT7ZAXpRrPropFcmi5pIB12OzkJVM6+mFPA0KaZPGPJUTPWFhjMYVAUh88jrDZFX6eRpaecRu54JdN+9hd1rx13kRJDp3Oh0C3OM6ms1V2/wBS+ZGY649sA3OupTKpL7RBuIe5At/bIi2RnMt+apa3Zq273yuRibxnS15Aa/VKfe1srSg177mFWrWl5NmmO6EpHuxvKxYqjWkKQHUg+UL5p1xDsDl37pswDee8C0PgBlgh+vkeMEkB2sd8hYK+rgPsN6MlShQ5f/D85pjuQbY7zmLdwQYHC/kI/H66J4a4J5rCulDHCOa5fB+W7wHOrHG++IcBu6TJtc3Wg8KAUOma8flYOAYg0WqMJKWDk5SIt4DuIv742levz9xDwPwBEiM84VjT1gVcq9o/gXj6g2z+qpVKjb2zZ3BbENdyuXzkw0Tz/wVvfvdP2vAnbnu9wd7NO8GOFic6jUpzCXGGUAZgruqmZlVvf8DH0tdmD3wiXvC8QBCjAt8oi1QI7w1Vyef/6ShP/4rv2JZKOwX+7SNz/XUWJnXyRNHyF1ZQSAad5PwEVzb8hi60hTMsnmnWhnrw5DcLaynBGtUAgFWnG7aYp9f/V5OU9Oz+vRnfleNFjUB6xkTrjeefWRiYg7zbEMuYhaRXD+1EK2WFheXnhD08pwJ3H1Me2Fr1NawZvpzxfkH+013K3Gg7r7uXEOMAX72bJRn+3xNbqtSpYEVJAEyD2fXI6vEmOAaAjDHOPPCVQeYFNP63ExmBKlIm+6awaYbk5wKHfkMg4ENYBZ51OAcXWPTE7g8nXG3HS7NB/YDANwqLjhJn002eGgIi9GGxkar2rNni378zbdo794dmp89aeOiXKLOZMWuEatRcybq0dCpZGvZ1KkFjYxul/Kjps9Wjs6XDtwHGXcbUZZ1cILDgDbWhFrWgYdu0/LC4yrmmwbciwQZOPq0OrZfkmjF1Q07VDuOyVGSbCiaF665RCWde9ofLROaSCLjlpL8I3zmo7jULDWDOYrvZwDu7pwGUZdfc2MJwsCb+VF7BXmB9MxrrIxAop6NWrh8WeXCsMleCIgI7rKFvBqtvuqtgq648qXKlTer36eeomgAlyHrwUnCKUZCNaxjcYaeCu0lHT30gGanD1idAD1Z+v3kYmVBE2OQJ0KDLM8UROZprVYi7bOegXCXo8j2rL2e2hv7XGl/IJhXUVPTK7rjzof13Tse0uwctSg0XvJgaRC4k9CI4tTa8LB5uL/ilTfqla98lclmwvzjdBx3rox74MOz4cTAn/9YwH0jRv5c8fXpr9tQ436uB94IIJ/t7xsB92d6/g1vXJqQZwXuVGvTjCYjIZf54he/oM9/7rNWoGoRps2gqJdnAYJ39oWBHFa51DNt+2WX7dY1Vz9X27eOG8jlLbXaiCq1UdtoG01Sq27jaAA5bXqkTE1Pm8DdOnD3CNeYPStu8s6rpvs2baOnDu29FJI9QTLjEhyZjSF2kNt06RU3qdetKYsvtBlaeJFbjm54Jv/xAlzrkkgxWR9rsLZmTnxPx4/cpXZzyfx2iwXvwAggIxVJE4ZeDzbcreIAilS+8zmRrdQb9QTUk/4wZQN8g/HUqm9+A2lPOqZRVBnA3dJtlmJwf3VL8fnqzabm+lYYo4Z52odlHtpXAibPXgAuvHkT1x12bJVqKRW2wlqmRhDGZPkzxmeeTanTGzIHhRrdAq07Ln+D0chqcWFOr7nxlerimIFzCEV/PYoXu8YeueuGb/4GCCoVAyjhie6L5Hqrbl7H30KSgcwjAGeA4NAHD4JU7iOLMkCP47lkya1B+ZmUPscJMM7rQxowqP0OEBuse0gbAvjE5wiQEdcQbCjfo0gUx4+49ih8io0jQEdkCYIVCt0/LCesIf0JImiJwMdYRWwCzRfdgw3eHyA3jhXAPMAh5wwtM5+T9vCcn+vlK2oETMIDKOx7FoCTDddqtvEyLsPzHHrMn537ZeMqQ3EqdpCAYn+2ZwbugGHzfzcdtbvU5Io1TU0t6d3v+YXUlMnnR4A3e2Y9gryWllaWDVyaTWHOszOAXBwbPvkbn0zuRgV1Ww2Bv9Rt6PGjj6rbWbVCauxdIR9MM2ySOeZIcvGgFoXPRWbJAMRANiqBUQAQlozePAVZIesIuvrsGnCnmVSr7fINPgOAN8ZVBJODxc8BXhkDK0ka5hIot+eMguLp6emUcXMpBcegjwKrBIGVZ24A2gQzZGfoIOs1G55B8oLWcHuKbrrMe17DOCBL46IIDzZCYsb7GTeMQa6Ha+Y7f3dnGR+HnmVLXWsToOY6YZFxH7GOkhRdmjbeg9XQsFsQnMlqyeRQlbVOxqezoiEZiuA97oUFGIwbAuAGWRUHt2REybKgmYZcaKzO6+abb9SrXvESlctI/8j6Ldq4cBMGNz6g4NfVlHn9zd9+VVdf81KNTu7RvouRygxZB9UA7tb8iLopmxVJymmWxYwxCrHrOn7wTk2ffER5czjqqWj3SbZe4oQDw0yH4mIB4OnrF/LSsMQMSw3um88/D4oZvwQXkdk0PTfsvVldJhexZCHs60+6sLMAd6QuXEwAdy+O8r1onRmGlaavCfIQ36BsL6wAACAASURBVPdMVoRshix0vqxKcdQY91abQCxrwH21AdlU01XXvkbKDFtXYqPZU62AW6+GSw8Zh5ZJwty+uaE5Glgd+r5KhYYVnLPnWOGzhQueMckIKamTgZHJji6l3CiTaiXgHoTRGti1fI2/zyRKqXt5vdHXwSOndNt379cPHjyq5VXIO8ZHMPmshe60RAQW+/XO3bt19TUv1stf8SpdeeVVKleH1vb/HwbY516cei7Y9B8LuP9wwPFEKfZG+DTef0bg7iDp2TngudykJ3vNM2XQn+r5N2LcfUXzjm6L83P66lf+Xn/xZ/9V9913rw1oBzbMAF+IrLgxTV4WJwpC8HC/7LI9etE1l2jL5JBJJmA7K9Uh0326br2jen3ZJ3daTACPbMCwCUwiAzZu++4MXWLQka5Yaj05x/g9cDs2c6NIjCYLnWnB20THFFDWtNIqaOuO52r3BVdJmRGzm8sWmExNS5czwQB4XIt3l0W/SEEYubmOuo1jOvDw7ZqeelTFAmwBzil0OcxbIebiEgwKG07VLOG4VCJ08+s1i7tIVdrdW/sX8pn1VOd6oyofqqmgJdkzepEaDLJ3bnTfaWfA/B/PheYtLetWaOwMBbb82pgZmk+UTMJk20fyT6dwxwrQkrYeBJMypu6IQwOMVk6jY3u1fed+ZYvexMobY1nDeS3Mz+mWm272oj1jH9lkGmrB5FsRo4PyAOj+2V02EiA1QAwbPj7qnorNmYMFXyHrGCymHAT8vomkDS5pXK1XLZroitvecT4kLLwv2M3BgGFwnQjdcfw9wHaAFV4bEhf+P+QCyAP44jMao2lFwO40E2n+kAoN6tV5T1xjMKL2neLZJJ2KNSzavNdX6wbc8fYGZHlA6/petwP0uRFafoIh3GXC/z7+FjKbYOgjwGD+8Qw9W0IzGk//eldNazVpdpCuOYdVXlK5KLODvPKKS00z7EENEq6mN/RKLCYEAFkfc97APznvGaVOP28adxj3pcXG2ucICQfXhvSK8U9Gh/9H585nJPsGa/z6N75Bn/70p9VuYSdaUbdFINyV8h01lk7p5ImDajbnVakwQigYlAd5feRSLTUbbfNfLuHWYqlFt0eKe2vsqWUEncUzj3qKZpCiZSh0lI6fmNJvfuq3zQ4SuRjPJDI7zL0YzwHaDeQlfTnPATYbcLx7z56152dztu1Brb+eLJIHxT7WUv+FZA3K+MQJxcGzj1cHxqnAtelSrxgfHIfzMj6sL8LQkAVojGmAa6yzXF/UfcQ84fMF8GbsLS+tuCSOGpmiN4QKJhypIfd6eAjg0jMNugUJSRLHdwLH+bl5rSSnpNO974NFjjWQ7+HYsxbcIk0pFFOHXZfbWbaj3TIZFxmhYoFn29R73v2zuuS5F6jVXFAuh0vXqmmsCZiq1ZoFXPQlodfA4aPT+s53f6C3v+tD2r7zOWZ+kMkQCPm4cGeVrgUIWRqAYXrQRUYEY4Qry5KyWtAdt/2dijkvTrX+J2ivCzlruNTqNNxiuOcklM196x5O9vSHzQ3cSSZlhciGJiAeUkkLothcTf7jawJjN6w8Yfc9mFpv6Gb7BvaOlvGV7XdYfCJ1iTq0kMjQXdhklzSronYEI4qCdwbHpCIH2dOl7sDNF9Dxtzsl7dz1AmuQCHDH6rjNvlyGcHGpEX47EETIdIy46mSUN8leW53GlO65829VsQZMbXXbq+q0PNsMFHByAVnjugsOn4Ox4oW0XnAbrmNk8aOxl6+B3oTKxiiBsJXC5TV9aklHH5/X1791px565IR6IquMpDHVmKQ1zbTu5mzlhON5e/fqxlf/qLnK4N9eoI/NmhLidGR3usT5qSI/f/3TYdyf3pnO/K6ng3dt3G3UgClkAWe72HONGJ7ND/tsHmsj4O57krvLIHn42te+qr/8iz/TPXff6RX9yQqSCedDyXkDCjVJH6ENnBgvav/F23Xdi5+nPbsmrULfmiHk8ypX3AYPl5FGg46WYe/oGrNW06Nka0vOBmi/dk2sWbkBqtM5DYi5VYI7PzAxIhCAKUstGDJZ0ps5axrUzozpuZddq9rYDrXa6HYpIkLa0lQ+R9OGhpaW5tRt9TU2tlXK4veblawwhgWyruVTB/XYY99TY/WEhobQxS6o1VzVUHVI7TYRO8AdrTJa6p79rddzb2ovTF23e/IagXUQH8A9QJ1PtvURYF7tKU3PQm73xIr1/DjBelgW3wqHXIrkadBgQq0c3xo4wbxRCBWpbzZkA9G8PvnRhyTHF6KiRkZ3aHTsfFVqW5UtIYWCbYfZAPT0NDs9rZtveoNaDRpBud89ew6fg+JcCrrWwGBKywezxuY+yASGzIW/89mjuCqADn+3TaS4rlt0Zs8lL4xlNiUDQRYM+oYVTYYCQEQBKT8HqAqZAn+LdH9IfAKMx3PifQGEwh+dn4NxDNvL5aVFG9fhmR0bx6BsJ5h700tbUxovIuS+NMyWEYcm1zDzdz6LgSwrTHVZBOfl/NHyPlj+uFdxPo4bOno+d8g2DBC3WmtFhwb0rAENGzJfns6vVZH2pCYm1vfAmVKAO0wlDg8Ad1xlKE7159y2+c+YCeDOmLaeEKk4FeBOIABwn52tG3BfXmqqmgIQLwDlOdMt0rs0gjKQFYSNJ5+ZI970utfq1379P/AJ1O9wrU7kicL5xpwW5o9reXlKvd6q6WJhCQ2fpw7OWAGaZSX2diXXmXvxqgMmLwJ1wsPkNdbrguvHuQkHnIxOnDylT336d7TaoDmRd7Ll3zoTGpkKB9TxvCOgJdtC4evE5IR9PuoZFpYWTZNOVsEDRW+GFGPYxo85T1Fw7tc6NAyhAHjx++Rdbr0+gL9H4GAFy3Wkdt4ROjIEBAZYNto4QTKQguMItPk9YN8Y8jTO6c/Bzzx7njvnj+ySfU6Tfnghv9vfuowt1sJYE2i44+YE6w3EYh7aiEyZupDdRbAcWQCTynR6ljWMNdiDbc+wkBFaXprX5MSIapWsfumXPqBNkzWtLM9qaKigpSVAPCRH29zB6vWWypURs8P90//n8ypVJvULH/2EiqVR5QsVy3iUyLDhPgJ5VYUkYWxADHl21XzA28vK5ld14sgDmpk+qLzI4HqTQUwcMrm+CmWvneq2kiPYgP+9a7PdccmydSl7uy4Txc7Y56w15Us1BFYvkIB7sMvrsky/z0E0rGUDKRDOOjmE8QB7h2cAPEuKPNOLdtGZe1GuGSQYGej7t9mkUtBr5JhLUbN0iC1Pavd5VyhX3iZ1vTeIq0JbWl2eVqfXVLZQVLUyah7pzXZf5ULFpK3Ie7OFpg498E2tLB1VpzVrWnfT2PS9qZg9s0ZTzeREFyQR98zcjKKre8orxTo3KFv1//eaDDJq7XZG0zPLOnJ0zoD7owem1MtUrOvzOnAnW+TEojnZ2j6d1d4LL9Rrb7rZpDI7d+4yYiyaS/0w5js34L4RMI/jnivj/nQJ7meCWQfPGdeZ6SULj6d7Qae/74fiotA6nOXKn+55n8mNGHzvOgg8zU1m4EXOZknLi/MG3P/qL/9cd911p9s62gbAZKKdOBCaxQJ07SmmfrehaqWv8/aM6/prL9Ml+/eoVoWNdpYlWEkAHR7sRLX4sscCbi4rCWQ5nPXJ7ZZsGfWtwMiM4xLj7kyXe0N5caWDXVYNInU2NPLidDYb0pZdl2nbnudY5J/JkXak+Qzped6/rMeP3qXjxw4rp4r27btCQyPnq8liWWTBRErDtTR04vA9OnTwTqk/p1KxrU5rxZnN8oiyGcAwbDsaQNiMhnWNdAs8B8brE8yZgADwkZqPhdI2lSRGdIbK029231PBqz2FpPX3RcjTedGUCtYb0O52jw4Gra1yNm/APYCiMWjGLHh6FRxllnzWNAq2DseOrHbt2q+hoV3qq6pM0Yul6IKXzffUay/q2OPH9JY3/6yxm1bgahmVvnXI88HjwD0ARgTLATBi4+X72sQ1gOCdQQNY875BLW2whQFS47geiFq4YxsLtzP0xIPa7sHCUgsysS9LzZBMgpWa1ASQ8XG2XlTIZwpbR8C0baIJDAf4RioTv+d+h7/2IECDoQzHm7j2APgR48V5+R7MJ8Cde8R7A4ABouK+BAPKsaLoN66Pe+W2feuFZhGwxDUMDZO+9uZOPMMSDK61ifeGK5Zv6TnwROMejDtSmauvvMzqQTzwAZy585KxT3QATsDdvZrbyhe85wGuMgD3D3zwl1VfpVbCWSy3fUxNy5IvOEEhnyOyC2Fv+tKXvlQf+/jHVCmPqterpoJWnh3ZiFVj2xcXTmhpadq6VtJe3Rsx9a24tFoeMlcs63aIfV+n5S4oSbLjtTneiMbGtMfMxqwC3Gnig8b9M7/1e1pewY7OG17F/Q3AHJmXWIqDRQ7mud7AdtOzJ6wD1o03ZUGc5fcuqLyG95KpsixKy9lnCs5pPBRjjcxEBOwRgMZ7K2UcipbW5qivEZ7BCsMAltj1OepdkJmPBAMcmy/GVH3V63psfGXIeqwTBZYdTDaUYQaQT3Iyjhdz2LJxWYr7/B4Pzm2uKT4H5+T+BOgniA7HJM6/iF0qgVVyrnGZkDvgwLx7B+6+SsWMXn3jj+hNb7pJSwtT5vWez3tzO9bGZrOtkdFJnTgxp5FE8Lzv/R/Vzbf8hN7xzvcaG2+ionbdiqDb7A8QW9UhjYxuUrE0pk6LeitIJYooV9VtzOrksUc1e+qYCrm+hodwe1pUs72qbD6xxD2XW1hPEGOaU3PBAaY29oOwgbR+BraH4GJGnwcYZu/DYkXKKQiNzIYbIkTTPgeMsWZRnE39iK0vZokK6x21EASAMOzunw6GyOe8boX5zj6C0wrfkY8iaaNj6mqjq+HRrdq56zkqV7c6294peR0WS1JvSY8+8h0tLk+rUK1qz3kXq1bbrk4biVU5BR8t5QtdtZeO6/DBu3Vq6mEVsjTdoy4hpww+7laj0lG9sWpBJ88+zAi43shQewDuFq++9/qe6sFNMtGwplaQGxlNTS/r0NEZffMf7tajB6cs40JNnAN3D+gDuJtoKq1d519wwRpw37Vrt93XZ8q4b4RPNwLuG+HMZ0pcb4R/z3T9tv88U+C+0Qfb6O9ni4g2et+z9feNGPe1YppM34D717/+NX3us/+v7r77LjUpdLT0LdEzDXUYlCks7jtzYgAu09CWTUVd++Ln6aoX7tf2rRMaGapZCiralDtwb9hiRgrNACkgBENXYwH4zr8EyBNw73rFpGkNvSD2icAdpwpjd6w7IVpLdHNZDY9s1sSmvdp54ZXq9rA4oRq/qE6X45Ca72hx9jHd/8DXtLo8q0JuRPsuulpbd1xuesWuWXQ5K4gPdK95SkcO3aOpEw8qn4NZoZPgimq1Ybe36nkXy/DZBSSwcYZlpW88qaBzwJ3HWJNkD8mHC2eXYJls/CT0ZixHYglcqpD8ZpMVpLGByZnH3+bSGQf2DtzRCAZ7zX3DiQNGCks9Fp58ocwTMtaQQqHxTTs1NrZLJViRPhsxTAvMG627O5o69pAeP/K43vm2j6haGUvOIVhkou9fTXUKT2QVY5MdZM+DLbdivCapVml5ecWkVFxnSII8zelsXrD2a0B9gJ0zxp5sTfIv5jUTExNrGmN3Sln37LV7l1juADPBQpsMI7Hhp89LXjsYAAzKcbjOctKnB9gId5dgCwFjMKGDIDrAuemRrTjRmdAAKSGNWFpcss0wmkABoLyQ1DvV8ns+M88/mHiTTyTv+libYjzEOeJnpBLBuAO+YNy9sNytBWHilpZ5xmxYFD4u27x473vfZsDdCskscMNxAXtFayHpczkBd2MgzWKNItzimlQGV5medUFMLicDPRCikypSlkj1B4NGAPuSl9ygX/7lj2lofKto6hLcijeCYo7Wtbo8o8XFKa2uzjqQsvR2xuQA5VJNxTy2nxk1u3T8Bbh7sZszj2R2aGTjTkxGH1inZ2Y4kpucpk/NGXBfWuKzrTPuwSbHMwvteASKg5kp7h3gwwLl5LfOs583C8qOKlWa56R0fCZjzHf48yNv8THnEjHWW8YT448xF4XMJv1KHVEZ51xPzAv+n7FJwbuB4QrsOwA9eh14rwaCB/dyd4AHcA/3Ixh/68GRwLYF4UZEuFUvzw2ZRoB+jhdBLHsCEgWCEMA592MwuPT70lvTwPNzaO25dqurSZmaerPhEo0WGQDX5PP/yOjIuDAGRodL+uhHf14XXrjLajXQbXP3yRrPz5M5w6pwSLt371N5dKv+4x/9sf73P/7P+smf+ml95MMfMta81VjQow/da515IapyxYo2b92tya171WtB39K8DpKpKXWX1arP69CBB9VYWTB/eTJA7faSd/zstLyJFUSZfTkZEQFVjOtg2r1hWpLV2FMCuHutg427ZOUcE4L7yX31Z+jSmWgYx994Vm0yIybHKhl5ZiQG6DvZQfIeXxt9Ljhw9+JtM3rt03mb64KEKlphZyZb06Yte7R5x0VSLy9lq1KvoH6rp0wR2eyc7rvzS5qZP6pCpaqJyT3avfsFqta2W2MlJK0ez3tjtYWTB3Ti8fu0vHhcuUxTw1WwR8X3kWzT6uvYi2Ptc5WB4w361YTbTgD3+Exuv5kc0ZCYZpCk5XTi5KIeOzilb992nx47NJXqG1xSFA0tA7i7nbZnCi/ct8+kMv/qpS8XwD2PVCaI9R8CfE+NcY9gy0bJabLwwb/Fac6ES8/lfU8Vlw4e80xBwNmAvUllzvRhBpm9p3oxz8br/6nOvxFwX3/GANFV3XXn9/WlL/21vnvbdzR98oSxEsZqo3E3OYYpmVNbYWcr+t0VjY/ndM1V+3XNVZdo987NBtzZ0szVBI0r2ms6JBJjmnVjYtHN52nAfokiNdJMFLGmRDq5R9vsrTLfhqHpt91uC3Y4r1wejWFRK6v8PKRdu/ZpzwXPk4qT1kktm0dTjQ6uq1Ilp/r8ET326B1aWnxMlUpenWZe4+N7dd7ea5QbggXASQC9IpOV7nZN9dpLOvn4w8aS9Lt4ikvlEkAIOQAa/lVbVvkdH8qKJE2H72nNQY27M6gO2oPdsN8lS0b7/8SuGMhL4N0GepIExKa+rpyPSRtpfG8YYcDWFrv1ZkfO8Hsb5jwseoZUeEatNilaGkfVVBka187z9imbHVYuO+4SGcAKoD1L58Y5HT58r2amZ/WB9/2qZTPayRozR3qcXIkVI4dLjj/DAMhRYMoTZVFFHhDAwgsnF5ylSaxbyFYCWMeCxDGD4Y7N3F5DC+4CzhR023XQAqsYwDfeH2xepPuDwR78fchvYt6G9AGgHCy6bXSpJb2BrtQjISwsGQ9xbr4Dnnh/ZEAGg5IIbpDKANK4/pAi8HruFYw7RYZR0Bj2lsGmcg4KewdlWNxXrjMYSwOixpj3DNBF5sGDYazgkjwk+bhTAB0BKMEebJoDPT77ior5ngH3a656vrNONs69FsX+s+B7Hbg7c+2MewD3hYWWfunf/gepX7DxxhfabndgQnaX3B9ySJAI2B38e7arqRe/6Bp95CMf1tj4FlXHdhhTFs/C1hZ1LGPWbi9rauqIuni9Z7rmBgWbLvOZT03frKkL7GwCP2aL56yc90mIZmaerQrgHox7ve4625BAcR2MEZ7NoFzMAO2Ao1PsWc6meoAeoJxnz4cGLEcWDtKA45oWu1YzsMsXcps4LuOD589r+DtzgQxcuMm49MGLV0MKw5xZXV2xsVGp0q3ZHZoANxEAeN1Jxo4JwOOYHNskXDUPgCIwtzWRDspFAiTsPtHUeQ0LY4XrjToRAlM07hw3+ic4CeGBPPeQ8wwyqc4c+1cEQWQVyf6xXiKz8s7GLvWgDwL2j/WVBVXKOV1yyQX60Afeo3IFIqZp9xeb0laToK+siy56nqpj27Q8Xzc2+S1v/Tc6duxx/eIvfFBvfP1rtbo8ZftDtcxa3lez3VV1aFK7LniB1C+r23Ynpiw1F5m2+p1VrSzO6OSxI1qE6c+RLWHNrKvdqVtBqaO72PsSdbXWa8OLX00qSJY7ZajsGVlwCePutR/O2CfmPmUOIztnmYUE3OO+2bzD7S2RPexVyJdg7K2PgWVIvY7G6zPCctLvP0RQt19QoVQzSVujSQOrzdq240KNTmxXvkRRr3fgzgrz9qbUW1G3dUIP3v8VNZC/FCtmtTm5ab+2br9YhdK4upCGyczBwubuqlYWjur40Qc1N3NYpXxOteqo7T3t9oLdR98zUh1U8q/3TCwF6i4V9mDFM9VRzEojJScqYMeZFyUdPjKj+x44rO/d+bCOnVx0s4Z+kvSmTvRe/5cyhdmcarUhXXb55WYFec2LrtXExKRlGJ8p474RFj0bcfzPSSgPAvizMu7PFLhvlCo404mf7Gaefryn+v6NHtQP/T2lgZ7oKrMumzHGy9pPuwXa0aNH9M1vfF1/+7df1g/uuccKbHzjdamMrbJ9gDvpbmZnx3TiE+N5XfnCfbrqyv3atWOzapWSNThBMsLGF1pGg+OmpfaUuTUZMt2624bB3PHPo2DvzOhpQvdRDrBFx1Kzm+Las4BEHDAqKpU3aXLT+dqyda/KI1tNr47mneLMHj7yxb76jVN68P5vaHH+kLJa1PBQVcuLbWVz49qz94Wa2HqRMsURddjwzQ8XQqapIhaSrRU9fughnZo6pFoNxoiGEC11unVb6JESVMsOjmB1XAuepDxWLOlpT3PHifxBklgMBpjur0tq0wG268QdZBH08DtL5bNBRZOqxJJ4FXyqAUjaU+966yzKIJAjm0HkT1MRNITdbl754pAmN23Tpq27lC3WTCKTU82CJpjHfKkrdRZ1avqA5ucOaX52Qb/44U+p162YNAhZEq4BrsUHdLrFY8iBQo/O7yL1zibMpo3zCwCDzXthge6MLo8504YczHsw7jE2Qr8ZXSUB7vwuQMugLCUkI9wbl4QoARCXkQSYH8yABAjhb+HyEYWF4WjDe03nnvTpoXEPTXnommO+cqz1DXBdkoOeOVwQ4hr4bp0rgZfJFpTjRVDCNYQkaPPmzWufYxCUxTPgPQHswlFmTXpiA9KLJgFYOAgBVmGPAALzC0trjhPICjqdVXNiwsf9RVdfbnpX7qsnm34YuHvA7sAdjTuABo07nVM/+ku/bq4yAHcDux0/L4Ec88kY0w5t0b0uplIGCJPBa+mG66/Trbe+1zr+locnDWCZy5QV1XvGzpquZTtaXpzW6sq8eXibV3OWY9A+HY0/jjKeLud36+PKYYlnA0JP7EelOHVQKkOiBB937iHjwcBQAsemAU+fL+b+4By1QBBZX8EdmXjm6MUDlIaMitXb3YS8h4Cz4j6GeL5R+MkxmFsR+PZoeNXtPcEJhnNEIXXozlm7G03kMC6FY21ivBEAxGv8mmD12+4yU8d9iJSLSy2jKRNMPMCd5mHUL5i8qete8FwXa0C4Ts3Nztl9Z6yaZjnp4OOzRWYg1oHIZgxmlGy9BKAZeMXBpiNazxNzsUSauw7n51n3mlpcmNZbfuL1etWN/8qe+2qTol8amQ1r5869KhSGlS8ji3Gy40//9E/1R3/0h6aJ/+hH3qv9+7ar2543koetrd3hGRZ0/gUvUHV0l5Qdtk6gzCvmjHqQWW0tz01p+uQRNeqz6nWW1etTv+KF2w4sve/BWs45gXkzbbDsI8Dda6CM1rIO3W0D7t5YzF3ZKAr34up1FzOTV50G3OPewrib9May49R3eTfufMGLjn0/SYXbhiM8Q2bkTBZLU4pLAbwFlasT2rxlr0YndihTqJkElneYjNHIvLYac4c1d+phHTv6PeWyZEcq6qqiTn9Um7c9R7sueL65nCG3wQwCRYCVLfRWtDx31IKm1eW5VO/VVLnEXuhNqPiyMZA+K+uFYxgPchyspx4NVpjKWPd6KYA52XqpovsfPKLv3v6A7n/oqJZWudsl9c3jniDLJasB3J1wz2lycpNu+JEf0S0/9gZd+rznK4vJhBXrrjdNeyJ2OzfGfSM8uBFw9897dhn1Rsd/qn8/F/xr+/lGxakbnfif8kNtdC1P5+8bMe4+mFMLY/U1Nzej73/vDn3hC5/Xt7/5TW9QAphOjLtVmK8Bd0O05k07PprVCy6/0ID7ebu3aLhW8UWDaBebpqRFjwDCfciTH3QmpVIBaDiypMXeXG1wjzCbK4CuT/SoN2cdQ+ZRKA+pUBqzYpeRsT0aGz9PhdKEbfww7RQH9dpU7DNJF3Xkse/o6OHbNFTBDxYfXTYcMgFDKg1t1fiWfdq07RJli6OqdwDjpAnZcWnmlJeay1qZe1y97oJm5w9reeWkpdwzmY5JI6jOR69ni6cBdw8+jDVJwN006qlJhv/eJ8961J+YeGsx7e3XAS4O3L0IM5hHQLmBr1RobKxBco7o4DkPqx7vsUYZ0Vkwo+rQiFYbbWu1Xa6MaXLzLg2NbFKxOKRceUhts6KsKtsrJ797vK9he09ocf6IVlaOanF+WR/+wG+q1SqpOkQXwbyaLJBsiHnurTcoCsAQeuxgz4ItB1jAFgYzjb6df/G6ADmD7w9mOoKCwaDEP7N3DFxLnSf2PgIYQEpkAAYDi5AMAIQ4XwQYwe4HwArt8iDwCrcY0+yuAV/f5EISw3XH6wL0B0vPRhYMrKe/PejiPaFvBzQN1SiOdmeeYM5iPodzCccJwMhnioUznERCy8l1xT2JewriqQ15QaOlwSkytwyc++vPzS9q0+atdm2FAgzlitm0AdzpnEpQ75kCU7s9gXFn7PuS4A3ZvL4TF4qSYNw/+KGPW3EqreLtvlAomgPAlZ05JT1vJsneedWY3UxPrUZdP/KS6/XOd75Dnb5UHh1TeWhUlfKwkQ0UCWbl/SJsTes1Td7QrC+o3V61XhNYXvJnPhMdVD24cFbRMzkO3N3dw1tKe40Nc3AduOPjDuMewD003C5dCW/p8LoPnfH6Km8bGOwsFn+9nhYX6qUHUwAAIABJREFUF1JBtF/B8sqKF86aU8a6nz/3i0wN7yFTEE5K5tQyP++Be+pUHcw6Y4PnHIWdAZZh2+lAy2dnbgZwx2qWoCDmFYwi6x0MdshVvBGYNy7ivbzWxmU2q1q15k2JrHuzZyD4CskQ94piT8BiZOmiZiOC3AjYI5sR0ruYC5YxY/20OiX3KKEuwp4gRI41+SmYjW6zjk2nVMhT2Ch99Bfer9FxGveNa2x8s8bHNruxAXLBfFX9Dk3/Mjp85Kg++clf1aOP3K1tW6r6iTe/Wpddep7a9VmRvGk0qe0oa2zyQo1N7NXo5Pkm3fRMFXIhWJmWWZVStLqyNGX1F6urp0wyk82g9Xfix/se2EqT9goCRZdMeuOlVG/BfWSsWofyutuxkgsyeap3o431ymagkQZklFz3HWuNzTuzZkyET3qNr6fO8sd6E71Y2Ks9i4ckhkJd3N1GVK1s19j4bhVGtlkGyvwlzHjCC5Uz/Yb6nVmdOHKnFmceVWPlmLI97B+ryhdqWu3kVahu0Z4LrtTQxF51exX73Nb8rE8/ma4x742VWa2snNLy0rSWF6dUyLZScOSfmc/o+xH3NZEKljVAk++dZGONDzmO186Q6SOAqemO7z+ob3zzLh1+fE71JhSAB3GGbYxx55+Tj7Zu5QvavXuPXnnjjdY1ddd5exMpx7eQQZ2O7s4NuMc+dCZsOIhdzwaYz0ZM/3My8jY2N9K4bwTMN2LcNwLTpx//mR5vo/Od/veNgHssfpEeWlyYN0eZL37xi/rm17+m+sqipfzcnikx7laE4baQLDxRoHrpJefpqisv1oV7t2tyYkgZGiJ0Yd0B40n6YkQViwgMStkrq605SFvtlqf1TFNv3RQpXHPbOWPdKRCJRkRWsY19XF+btuzUzt0XqkZTDNHogWNWbeFwHRyOXwDzruamH9DBA99VvzelSqFje3e7ibazZHrE2cWmitWtunDftRqZ2CUVymr3SIAXlcEGkRiHRjL48bbmtLx4TMdPPKyZ2cMG3Em32waf7C2tgVFqUe0T2tkT7K18bHhqwRmOda9oey62EHgDD6vzSa2sjclG25pYWrO1Mkce0zKt5e55TbND6rukXLZkes9mu2Hsk7H+WQrwpEp1VMOjmzUxsU2V0XFz4yBTQav2vi1IebUbORXZHPIrWpg5rJmpQ+r1ltTr0Y2wpY986FNaWOirXBtCl2TPBTcUiv6CqQyWxwGMu6FwjcGQBQscbA8bMXKZmEMhVwmZQTi/xEYTYCiAvvcG8IZYg8A0AogAtYOLVDD7oYcEIIfVY2jdbTytNTjxoAtbTY4XmlE+g0siuJfOtq7PNf/MAZIioxCSiAB2dE2NrwAvcX0AMJjUsEn0a+o/QePOZwbkcm7OAYCLzAPMK+fjGoKljW6ta/fA7lvy2zfQXEodJd2qs9FsqVT2JjvIxQC+vc6qbr31bbr+2hfafGgD1KytvTvQWAGXjf28aWZtw0z6WILibL6ihUXA/0c0O7NgjkBx/wGna0VjJoOiOBLpRUfDI0jzXBrw6htfqVvf+261YBxzOY1ObNboyCZzf+p2clZ4ahumSV1o5cicaalTX9bC4qzqqxT9EvCSGWTypTFsQYLbx5FJtHUNhs2mcSIXzL41q6mpeX3qM7+rlRVAkwPW0zdDfhdM9OkbsGcZCBpcCsE9oEcDwR6SPL4AvPjYx7jidy5tWdVqnQxgxywXbW3I5ZJEhABg0cqJ4pyMBQP7qdkRY4rrooES9wGAzfWMjA4bKHPGPS/3knerVSwTo4vr3Oy8ZwAI2Aj48nk7dwSOzJEKmRPrKeD+7wECTSNfryeZSzaB+3Wr3MHgcjD4idqYkNFE4EqhIkGMZW97HWsqhpyPDC5yGQJBy7RZhhJnJOpGcnrhFZfpgx/8oLbtOE/ZQsUTwTkAWlmCMSfLS7Y519Of/9mf6j/9xz8wfXW52NaHP/AO7d41Zpkcgp5icVjd/rAyhXGdt/f5Ktc2Wf0QmRnmUaeJwxnHp5MfTa0aWl2c0uHDD5lVJXusBSFmqMaYYDslSMQxyzNIUbhtLiZo23F2IdNNI6SUdec5mg3rQIaX58gexXO27Ja5svgeZQFp6k4bLjIuD2PNQ5bjzZIYp0iRMJqgSRMFpNhGMm5ro2PasfMi5ao7pG5F/Q5WwiWT3dp1wLvnumqtTmnu1GM6+OhtymtJtVJPncaqOdlgKtHq57TSzKsytFt7912pYQIggieu0VX/3jHc5nNHvdaClhZO6tjBh7Dx8QxDavRGZtw0+Ul6aw2d5H0dolDVIyRwiHcx7/ZyandwyRrWt2+7V//9q7drerbuHVOR+bCm2BocwN2DemuOVq7oggv36VWvutEcZbbvIPPiHZnPrHEfFL4/ORt+JnB+Jkz7ZMD9yTDws41XN8LbsY+dM+N+NoB9Lid6qmB68PVni2xO//3g4hzvP9Pvzu1aAs47AgkNMgMN4H7n97+n//aFL+g73/6W5uamDPhYVG5uLM7asQiyccaiVynntW3rqC69xBsx7d41bgxChjS4tSZ1KQBsRz5XNscHWF3Auy007boaTbSUi5aiNvYkW1GhslW9bFmAmHCOodgrm2XyFzUxuVXlsnuoWwTeZVFx5stnDkFDS2rM6cjhH+jUqUeU0apF6H3YV1h8y2exiBA9k7KraGRkm0bH92h86z4pPyJl6GDHaxNbYWEhtlRYP65ocem4yWXQZGKBVm8smkzCFvxOS0uLJywzgV2ebfZU2ucLlgp33b9XtXtFO1cBo1EyT3qANwEOi5QxKaGHzbFoeuEcz4FCpnKpLOzYwO+8dqWxqurQuDLZEbqRqJtpqWUdJasqFgA72G2Na7i2xc7T7TfMH5vfe0GTd6y1C2wuaXb2Uc3NHDWQBuHS6TZUb/T0nnf/ijLZYRWQhxRLwikCPallC9JGsS538cUovIAZ67FhB9MXGlze4+lud1OJbo1s/gF4A9jFfQEImAzHXDcYfx7oBBPHhh8bfEhh0Ovy+0Hw6tfl5wYExTUgB/CCTL+m0Edimwc49rnrID5ASDCb8T2CFl4bgU0w//GzZyLWLR75nLw/pDCcGw07G0sAFc4XUqOwcxwMfLgHHOfUqVNrkojIeESwAfDjdziSWEdUCyJxA0H/7d7lzFnmY9idWRMwa1ayqve866d1w/UvUKu9YsF4qVxToyXrq9Du5lQoDSmfx8HH0+3cC8YtzWYYl0tLK7rl5jcklxPqI3C8WhQOPXy2kHIMj4waYDTGNQ8Z4G3rb7j+RfrAz7/bGLQO/tgFQOiYhocmLEXf7zCqvZDPJgrONtjLmY7f5ST2zClO7DOWkBt4gTJa3ALnacyp31kxaRDBhbGLhlSZo7jKLOnTn/kD0/XiJx+Fv8Esx/MPLTrHHiwyDv17EXeYrtvb8VwWFrxhlq3Byfkinh/PNsY284v3wHQvLy8l33V384p5x3fLXHR8jkVGy/sEjPjzRyaTmsh5AWp+rbCTc0QzL8Ylz4W+C/w/1+psutu3RlaI89s/xnYO8Ny1AlTe48cv2P337JtbnKbq/LWMEMeL4D7mz2DKPzJngGLIDc5tQT9BSJLbcE/9HrtengAD5p1An/EGsPvEJ35N197wcg+eWJtJ4bCv8ALr0tk0TfvBA4/of/nMb+vE8RNmR7hjx4Rufd9PqVql4RNgkqAhr1YXtr+qffuv0ND4brMqpVso+umEPi2Y7KtlVrtkg5bmp9XtthCymttMo0UjwIyy3bL6uLl05sxOskjmoNW24DiX76vVW7aMUsd6GPjn4zrcYSY1XuJqqu66xJdLZjxI9Swg5gV5C67oa+DqMEAlhMKoStUJdTM5lYYq6oiu1y3lM1WVC0OqlYfNaQdXmH6GLuScJxERVs1NhFGXSl11lk/qxLGHNDP1mDrtORULrN0OxC2zZU2Mcur0SuppSLWhbdqxa79Gt59vPvduReMZPK8pc2kexGF7dd46etPMrNFaVadH0OuymE6zbbxet7Wg+YWHNDqcMXKKrGI33QeMNIxczII/qqo3svru9x7QV776XZ08tax6k+tDFposYZNFrEmcUv0df7vuuhv0upt/TM+77AXatHmLrzV2P0Oqsg7W13HdxhKWwYA/QHas92fDlgGODcL8E8pkzg2bJny1EeP+VA72j/HajYD74E0+/UY/k2hoTbKSGi5wbCb00uKC7rn7Ln3+c5/TV7/6d2q3VlUseFoRgMsmReqYiJ5FnM232SC1nNH4eFXP3b9T1774Ul100Wbl1FCPToupuNUL3Viw6ZyJGws2Z0VbUFmsWGho0uSgKKvayHadf/ENUh4WF42dO59QiIrdI5svrIU7psCOJQcLq5DvWeGssl11Fo7r5NTDOnXqMbVac/Z7b7rUV7sJIIOZzSoH+wDpQZOHXFnl6qQmtu03y6rq8BYDvnw51i4aUPDWzPhUL6tYREpAYxip3SM46CvXY8FvaOrEw5qeekztxrwtKFlLlbJJ4D/PdTLRUwABGwajks2bDzGSomjpvpZAS7Wu0dXNF1rkDGiRvRGVpYTzBW3buU+14T1SoaJ+tqOOpY6T72wPVrygYq7qbd8ztCDHxhFGFImDM1Gqr2pu5nEtLBxUqwVjh2uOFyzXmxm99z2/qkJxzPSWBFneuIKr9TQ7/8/m6eA3gb6kEQ8JQchcgoWMgsxB4O6AwEExxwtf6pCQRKGmgYUM/u3Ldq3hVhGBQAB2gI0zt86I8i+6j7Khc39dl+5sr18jQYDrjkPm4o07HAABzijiK1fcXjIkLvyN97sdnetO4zMH+OK61zIJaTfnGAHq4xq4Ru5FdLwMQBSg3vTTXZwtmhZAxe+5NlhZft60adPaZ4igKkChPbt+T8PDlWTX6hm2FHKZMxTnpJ28+Z2TEs/21eus6Gd/5s160YsuNWDDOChXhtXLVDUyuk2ZPLK2Yas7WSu8NHDlwAAQOXNqRm984xtNV42dnTFp/Z6GalW3WjP2MWs+zcxXPh/BMufP57p6+cuu1/ve8w5rrkaw20Tili1qaGhCo2OblUE2g/uLcuoQhJlmv2tFeHyWkB+ZUw0BfvLZNuaS+dJuamHusOor0+qiZTbG0wMBc7lSXsdPLOlTn/o9rdZZi9abjYXlqAd8znLzDOO5DsrHYIrR9EfWhGcWgWs8p8im8L6omwhQyxgAdPG+KPAO2Y0DXZ+j3lAru9Z8yUB4pWbFo9HlmmsdDAwC5HNsriHOGUWkHMMLTt1KIP4eWSUD39FFOhVLRzDNuXw8cm0ux4i97/T9MuZfHD8AKJ/LAtEOQZ13fY17FFKwCFT5HvMxJHFkJa6++lp96jO/Z+OiXMH9hEvyztAw493uso4ceUD0avj2t+7Qn/wf/5c2TWwzK9wrr75YN9/8MuX6KxoeLmtpecXGBcFroTiinbsv1tDoDkk19a3rJgw2gZ+HKWax2GqogitVv60eHb2zbXXlPVJy3Yoy3ZZOHL9XjeVp9XEFwyaV1Gyuo7YWlS9kTCJqdpImt3F5joFWW7ucjIg1ykGgkxy+dgODCdx73rgvyT9xhSlXdmli8/ka2rzd9q4Oez3PtM915ZXtuUwGnY/lmemLwHbBVmevhN1eVXPlhKZOPKqFuSPmTpej10Jr1c4Jgef9SBhEeWO9OyZR8rVkdHybNu280LMgVuPmzRPJhpj5BUkDiAcj7/CUZ3/DMMKZ9SyNsRpdrSwe14EDX1G3Pa0exaqGc1xOZ1IcyywQNJS1uNTTbbffp6987XbNztcF9ge4W2PKNcbdi13dSz9rHeRf+arX6OZb3qB9+y5WNTXps2Ongll/6nHfPYcwCMrPhj03wo9nwoiDYP2ZYMhnEw+fHkCYVOZsUcXgRZ/+mtOjl2fzIs90rLOlMuK1zy7jHhyGB6eDAAJnmUcefkif++xn9aUvfUH11UWzeLIMGdKDBNy7/eh6SYSKXiyrsVGA+y695CWXa99FW5RVXQ26/JHek/uau7Yb3SqaVIAw7CcV+6QtHUAx2Em3bd52scZ3XCkVcDTxxkLefxzfcXS/RMPJLhF2p0VX055wNOGcncai5mcPaW72iGZnj6jbxUWhJ9sLUgc6gIIxtXStS51XYe0B7mjn51c7Gpvcqa1bL9Do2BZlAF9mhQmDULTjeLt2nFaI+lk4WOFToS0bULal1tJRHTpwtxorU8plPE3nxXne5Q6XHAPCXL9tqNFkye8Z/r+AG/dzJ8hikTaEn7zvkSx5Zz0cMQDw2XxNHdV04UVXqTiy1xY/Y3MoysHpgs01m7dudBk8dC0Y8OJg88Tvt9VuzqjTXtbywrwW50+q3Z4xyzIgHPp5lht0fre+9xMqFMdN185GyVdoHaPok83TmT1kCJ5+DylKAOfQt8cmG2n0WMR4XQB3XhPSCVsiB5pdcWxAGayh+/V6Ot6Y+ASgg90PADWogw9AjSzBtboeMnEOnDPC7Saux1LNaEQT02mFW6lVfAADDwQcuAdQDqYwgIdddwL13GNnZaL9tReBhf4+Ahd+FwWJVuiVgBTAjzEVnWsjAHDZhXdR5bt/pnWN8VqxagNtu3f6ysAqWXGnb0oAVEC52Z2lBmGsE7BoP/nWH9OVV16sQiEVVBdrVj+yeet5KpQnpFzKXjHSaO/OKpDGDNKqubl5vfWtbzVZDhkTmNBqGbcSXGbazoiv2aF6Op9ujcz9SjlrwP3Wd79d3W5D/YwXtjL2cUoqlUbsO/9oDGPiejTkVhPC/faI2DuhJmmCUtbQRnve9MjzM4e0unRS7daiA7kerjg4aFAoD3Bf1ic/+dvC/p25HAAzClIjiHVG2Z8xzzWeqQWAVpBZssCEZxcdTQNo8dwYm4NWnzGuLGPQ9szQ4BgLUBzAloyOM9K4YtXXxoONlSy1E/R+8AZR8Z6QqDBOwzPdCI2kR3fA7gErhYDhGhMB+iAQX5MUpuxBSNQcPDp45/rPBNDjOIOgPV4b1+rmBcnGMDU3i+Ah1pTY++MzMqddrlbUe9/3Yd1yy83KlzNqN5YYsEbYLC5O6/jxAwbeOefyUlv/6X/7E508saCV5VUNjRb1Iy+5Urfc9DJzisHyEmLInJjgyDsZ7dr9HI2Ob7diy2wWzTZrsuvZwx3Gm2v01LVtj3W5mQhlAH1TS7MP6tTJx0xWElaRnX5DrT6FzHnlMsjDnNn19djHGxIzGHJfd12XbmMh6zJGvycU1vp6WyqwZkWfimGNjF6gyZ37DdCSwUWeAmGUpVATSWnPwed6jRdz3HIPXleyOqNmfU5TJw9odfmUOk26rUO2se+RkfYsDZn9FLYZgOf+cY9o4ETmbnxyu8Yndqo2ucsKRyHUumjRs0UnorCGc78bJ8WtcyvyupZ3SwbNN6f18ANf0uLCIbVZ89JcBOuY2tZIsJIaLTJpq/rObffqH267R8urXS9YNZlMGGeEHNbr0sAoIyPjes2Pvk6vvekW7d17odm4hjOnZdvTvV7PLIWZxVNDnWfCrE+GcZ/a0f9pX72hxn3wcs4UvZwN9D/bH+NcgDvnPD1aerrXt5aYOc3RhElz8sRxk8p89rN/ocePHjRgaOSqubv4IkDqjvFm7KkB7byGh0q65Ll79LKXXql9+zar2152FoCJ0m96QyOTgxBJkypKkhZjdj21227BzqIjLWv7zss0vv0qqUBh2VpNjoFlD6cz6qDLxH4xACebaKuu2ZlpzZw6ouWlY2o2ZtTtNazJhtlq4yltgMHzDsg5QK2W7pZXw5dKVZUqNa20Glquw06UNDK2Rdt37db4BFp6WtunFB0LF77z2YK6Dfi3nBXF4n1vOr1KRt36MT32yB1q1k8ql20byIbxN4AAgCGLQVoZ4E7qHamLUfu+gLkll9cDsIDixODt1pOVFRtcYoVNhoOuPT+sbGGrLnrOi6XSTqlDsREel56dMMxlxcX+TOy+5hpOi3T6Wlyc0cL8ITXq82rVSZfi8ECxMtfpTgZNgNSK9L5bf80Y94a5oLi+21xVUkv1AK+uAccRwMFrgAsAfADxABeA0WDfB5nmAOH8jvfx+rBcDPBgrFr4DaesEvcRoBEbNmAVxp3jRMDA9QWQ8iDSC0q930GwU2iOAfNeUOibX0idPGCBSaGVe8zZYDwjcIhgJs7F9wAdkQ3ABQI2NLIKgyDMdMKViubm5takMawhXAuSAwNjNP3BizilwQPAhcwoOmly7vjcnCsCGjZ3glyC8jzOLNZgLBWyMc8sLe0OSRafWrOdrv7NT77Bgbu9lwCmYN0Ft267QMWqA3d3UrTkffJQTynufs8KKN/ylreaj78xpZ2OhqoVm/KrSeddrlDDklO93tTwyIjNAzS9xUJfP/KSF+k97/w5y4TVm25xiVyGJikmZ+7nTb6DP/fwyJiyBQiESGEhh3O5ndulkqbHccobLrlkoKWl+aNWoN1tLxpJYBaSFmAD3As6dnxRv/Ebv6OlZfoFrBcFB9tr8p4kzQpnIvMd73QMPDNvRkZHbX0lAOPZRtaEcRjv5xma1MisGH2sBJvPWGCeDTKqMc6imyavtW6szabJjviKAAKpH8A6gDvjJ4JIrpPzxnyKv/GZAtgb+E6SAfaHYOxjHvHd7SG9ZwafIYJa3kvwi0wn5tCgPOb0/XIwUxTXaHujFVe6DCTui2VsBmpC+CycO9j2uP+dTl97zrtIv/f7v6Ntu8alzoqmp45pbuaENVgqlTJqt3CAYeyV9J3v3KP//Cf/Vd1u1qyPh4cL+pmfer1e8fLrtNpY0sTkmFlr8jytEFsFc/AaGtqk8fHtKg+NWybUCB1recC+BkBP12vfWH8B87C8TS1M36up4w+p1161PgvMKeSLzR5uUQRfJcsCe8Dv2cCQ1vHcfV1zowTWGq+HcuLF6CQsVs3P3PdKq0PKD6s6hA/7xZYNN6986kRMOshWTIbQZZ+4vlgmmcxtt6766qzm545rdvZxra7QPwVdPBm1rhlh9MhYW/2KG1d4ttK760Jukek3NzWreKdGK6tSeVzDI9vM7310fIeyxRGpV7Su7MUy85W9wGV9pqqxD4dbkNnWSd1ZPfbwl7W0eEhdanKCBGInz7PX4niX0/xiSwcPndJtt9+ve3/wmDo9zh/APeSfTqR5pskAm0ZHJ3Tjq1+7BtyrNTKOazD9CcDdx3XYR587yjwbfvyXDtzPREjbbTsXV5knY+SfLjA+11t+pmDhTAB98HgBPM71HGd63Zo9ZBJtx3Uw4FaWFvW3X/6y/vzP/2898vD9PqGowCcSt3Hlvi7GFLNhg7qZm9mu9l+8U6++8VpdeukuS5uTdiLd3VPdJoGl6qzhEhukd0tkghIMAEzNKovK/X5JW7Zfou0XXC/l8L9FI+ufpNNCi8jsYgKTKye11rb/by7P68SJo5o5ddIkHcUiuSw65GU8ArdVkUnbtWp99GzOcFAFjyOEs/n5QskmfUe4V7Agla2gKFcsqlod18TYLo2MbHY/e0J5uyAW3ShkGrjrSGnqR/XQA/+gdnPKbK5oAkUghE+8LbYsSB08ZfHPTsWnxhQ6E8f1mKWl2WYm2YbdM/9cYedpev0+7gh5ZfLD6mYmrdC2PHS+xCLDrfWeV8Z+ZPOkDR14qEsF/rK6vZYW5pd1auaEOt1526TAV+UizCyaTZcsEehgF0b68EMf/E3l8qPGbmK3BuhbB+7rhXnW0dH0pWlzSJ1fo/AzZCts/rw/iigD6AbIDtYsWPbQuQcIMvDQ9SI6q+5PWnnOE0FEMM0Bplyi5exnFMzCGPq5vCskX7CTjNkARN5shue0zm6GP3V4b0dAEYFKMPXIViJQCfkBPxvrbZkX1yGHlCYCGK5lEOjBnkdgEqwawB2pDAV5tuGmz2d2famhE7+PZjkB/Hm/Fx3SnZBC6qxymaLVXXjXxY6NV8AfchXuhY/Jlipl6R1vf4u5S5kdpHxz6/SK2r7zQpWGNlu9iLFySYuKPMtt8bxd+dzMjN7y1p/UwsKStRnnJhTM9jGj+uqKBWnVGh7QGc3Ozmt0bMznTI953dYN11+td739Z5TN0jWRxjkEqkVlKS40L2bWIJeSAd6pkeF4OeQAzGdYdWMMAQf5xJwRqDgrz3oyf+qAFuePWkGipeKRAnCH6OnQL+jEyWV9+tO/r4VF6gV84YrnGptVjLFYKQJcxmYL68pYC8Y9WGS+B8tOkBbAnWcZ49/BmctDwkY3xnZ0ynTHFw+yeW0EfBzHglHLiHg2NSRgETyG9ASQyzmC/Y/CcdujzH/fgw777AOAOX7H/EACyd+oDzHyxppd0ViprNnZGTt3rCURtHDOyLwNBhRcx+A8JpiyDpoD3UIDuMdawr2MWoOwjHXtflaNZlef+Pe/rJe/7CpNTR0wsFkusteRAaarKusDmd8hnTy5oj/4/f9Tx4/Pq9nqadPkqGrVrt7//rdr796dJjtpt+vGKjuwI2NFpqaiatVlXNWhMWOxGXQ9ZJZo4HNVk4CYFIWO3+YFzOdsaerY7ZqdfkSZXkNFa0bIW3tqd+lSblHqmk8/n5v6JwfDBODc46FUqIz0DUc0/u51ENzfbsYLTylaZdzA4sM+F0o7tGPXpcqVxtUhsOB+gAqoyTKTha45tnlmjItqqLEyo+npQ5qbO6ZWa8nwAiy7ObGYMg/pqvdaoVEggST7BIEDe1K3D/tP9t67MFtuOV9Wu8Mzpr5oq7ZuuUCTm3YrUxz2z95pmumEMtRrYO/smN+NInpokiTN6ZGHvqSFuQOWUSlirUkwY7VR7MtkHnI6ObWkBx4+pu99/0E9euC4rWNtS4UkS+u0d/jI9x4zZHy2bNmm1938egPuu3fjeAdpxeURvHtQZuMhCugGJJKnA/LTsdwgFjydcX82cOIzwZjP5L1PAO6nH+jJopEzpR2eyYWc7b0bAfe4jjNFJmeLVs7lOk/XuAd4AOSwOX71K18x4P7RR6eCAAAgAElEQVTQg/dZh9AA7t5BxYtNTZsNO5704jCxe8/brFe96sW64gV7VSx0LYKlAUK3Vze9dBifYCkJUGZTca0qC4O7yOD+gO56cut+7X7uSw0QY/FuShaTzNSVyXfVWplVfWXWqvcbq4tWMNmsL5q8hwkHI4KExTZuXGESc2HAE/sptIPmaMHC65s6WQDX0edVKFFI11ej5Yw7jhf4k6Np63VxBShqeGjMvGYBAKXSqEq1HWY5l8hyYx373ZZazaN64P5vSP1Z5TJIepTYO45HShEGnZwmm6Btscmay+8vGnfTi3fWF2IvKmbWe5RvfrSWAUmOEaRfi5t14XNerFJ5jwVDJu2NL6yy+vNamD2uxvKKVeST+m00VtRqeQYAYE+mJNOFtQBAto2BQybUIXWazWthsauPfvS31elSIOwro2vK3TklJCRh42hFjdZMJwUoSe/LZskmHSw6lxmg1VPX3kCK1wUQ4nuAfABHgBP7jnQISVHXC65Cf8s5DDAk1pN5FCx3AIIAQYBxv851VrrRaHpaOV2PH8elI1bs1yWjUFClWjEHj2DyOGZIgEIOExkFrncQgNi60JfZYfKZI40f1xyym7hOwCzn4X6HXMIKmYG36XkE6AEExecMdjRkDBFY8KycsIQ1I5vD/fS26dwTC5jZQq0zpRf5URtRzHf1rnf9lF58zaWWjsaCsdMF/Ja0Y9dFKtU2OXA3azU+c0vZQk9dmMte0+RuMzMzetvb36WVFZhJXHl6axkyniXBDhkomjLhDELBocnVRHvy7hrj3uvR+TIayLn9rPV86ANc/NpNm5pxAE9BO+5LxWLVpHp5tPlcu0l5ADotb4jTa2jm1AEtGHAntU69gheuU3RGT4npU3V95jN/aBr3YNxjvY7MR4yL08chY8PqO8zms2gMbYyXeO6RIeKZxjOLv0Umi7ETAWbMixhLPDtnYd1KdBDYmhuRWUm2k7WtyyzCXz3Y9jgPx2FMRdYm5iQP2JoAmRvPerbY7oPzimtLEb+zgtUkybGfqaFYRcrlspvYowblQIPghP8PGZllElKAHTIbA6JpznsA7jaUUf8SnvecyyRkOWofpInJIb3tbW/Uli0UXuK8giyFYlzWZPZBgCue9FV94Qvf1H/5L5/V8MhWt0htndK+fTt1663v1OgI3TwXzTO+1XS3Ktb+ZouiUPaqorL5khVo235SHrGGRbVhGgKWXUYT7oFGOrd14si3NTP9sLL9hgoQUanQmIw463cXdxlrKhTBU/RDSWtaeSg5m7jLGEFm9Dww04g+2XIPqGG8rdFal71xh86/4AopP2YNkQgWrCbBMldtdVvzWl6c0crComnWaXbWoiNsZ8l6nyDBM7tVxiA9TXCIa6872gB+yYR7Ng+Q7pbUVnNioN0DNwJ7zi9RT1RVuTSqcnnMMhmse5lcX8Mjk2bFqSyWpcmi0UylWsqiM9e8HnjgiwbcybkXEkFpHX8hBE0hUNDRx+d0970Hdec9j+jwkVNStmzNCj174qPZXWXS/p32jV279+iNb/pxY903bdribnfWy8Z7IjgGdI27z9NnTypzJvD+L52Ft739f9bi1I0isY3A+9mAu+mBW039w7e+pb/6qz/T3XfdoZXlRQOMTDDkB1boYo2b0ON6kZO5I2d72rZ1WNdd+zxdddU+TYyVVcgRrQLckQ14Wtw6kWXwJHfLqFKZxdPTdkhoYNx73YK27LhEOy66Tr3ssFV501K6120omwMQLOuxh+/UyeMHVMz3lct01W3jGY/WFZYJINw2r1009cXCiMqlYbOrIgPQbC1Ywxiuyd1qAKMUWcHMFQwMWAMWecTd7QEOcmpbqg4Ag3tLRcsrdXO0IfgYHt6i3edfIeWQ9hgN7q4yMJTtx3XP3X8v9U8pl8WzlvRgVsUCC2e4/LD4+cJkVem2WbmEJ2speisXTfUGUcwSchnv5GibWorcuwQipXHtu/galYq71GoVVDD7PgBtS/liS3MzD2r6xAHTsPOsSL8CggAu6DJ7GeQBZFrwwge9IZ9ATlRSB5Yxm9XCUk8f//gfaHGJWoW852LSxhvsHpsjjFqkbAG/sRkHkxiAJcBngFwvsvOGLrwHYB8a4WCeA7SHdMWkKaKltzdYCdcO5kXId/j/ALG8L0BDpPK9E2k42oQLBbIaz9LwFbrRAO4BwAEbpbJnDIKpD0AU3wPgcIwAJfwusgkwkRHgRFYgApgAW7Ewx3oQrD3HpHkTch1ToWezxqhyH7kXABO+EzjweyQXHCMkPQHk6xa099Rt+0aKswv3hJoUAwRJh++6WGfW3v72t+iG6y43RpI5QqYKYLNl+17XuGeqUjchEOsP0bYCMQJwionn5+b18z//IbUwfeiwJqCxB0i2vE9Cgfnp9qalUsUkQYPFqS976XV6/63vEsCdjd5bmXvBO++BBYv1z5oWNQlIKZKHtcc+FIlWTWNj25QrjjnTyTrWpngup6zISB3U4sLj6rYXlAG4G+bwxnIwpjMzTX3mt/5Q8wsEXilVGAF1AlHxDBnPcb9duuLaY6weK5WqAff4XQRfPCeeWzDsa1maFKS5Hr6hcqnq0hXkjqkZG2PeWWmX31hWKgXEpmkvlRxUphoYAHzM5wgUuJ7IYnmg6p1gmZcxrk3SkCQDBqoHOsNa87DoP5H6EwRz70GrSwDzFlR4MeVa7UdkpBKDfzp4X79H64XlwbLH+OY1UYQe18uciC6ttvYUqQWpc5f0utddb5nkTH/Fnn8xl1WV9JI1d6JfR07lyqQOH1nQ7/7+H2tlJaepqZPavBkr1gW97KUv0Rtff5Oq5ZxWluc1PjqkxYU5b2KUWoIBzJvttjfdKpbMprc2slVbt12kYnmLWtGXBIKrlVEx29DJE9/X1IkHlOvVjXFHtWnyqGxOLRogUtNksraknU97itdz8AyCLbaS1zXgDtXFEtfsIkV0FxqCAMg3HKKK5Z266OIXSZlxsc+QgTOzV5pWLc9oZvpRLS+cVAkJeX1Jzdayyc0g39x9KjmrFUqqMEa5XqxdexSLE4A0rJN7BNbu3OW4w4eHg1z2RtYH5EnI4ahdoVB8ZbWpxeVl279KlQnt2fNCbdv+HHXM2Sdne7s5SXEdmQU9/ODfaGnhiIow7alDONlsyAg/R1EHDk7pzrse1b0/OKRjJ+ZtXeO5r60la4x7Ql+pzmP3nvP0+je8Wa945as1ObnZ8AXrhAkV4nMY2v+nKU7dCBv+c/19kMT+/4tTz/IUBjXuLMDBvHmk29Edt9+uz33uL/UP3/qalpcW1GmjQ2Swu7YdDbezF6TJSXVZuaLGRgvWiOnaF1+i8/ZsUrUM+7pq4B1GmWPD3uPjzqZLwQ7pN4rLSGlSGEqzA4D7zvMu1+bzXyRlxyyedZ9mGoK01Vw5pm9980sariLZbhvbgE1br9PwCL9Td704VoqZsiqlSdWq46Zhb9SXtdqYVa+H1zGtqwk6sDCsKJ/H6cYdBNxCC6kPjCx+snl4jASO3SbKihaTe0GxNK79l9ygbHHcFpIcLL5lzdDUP647bv9rZTSjcrHrxLcBBQqSopOd0cR2nwDubFpWm2T31l1mCHgMNA4UbyWTDQdSViTp2njO0ikM6dLLrle+tEv9dlkZY+75I/58yzrw8De0unzCHAyKaJJzrkm0RjJE/nkvlM3JG0tZYZGl4L16v5vpa2lF+vVf/181fWpVhZIzWMZ80WrcdOLe6TI8pmEBadQS7F9sqkxcNNsBfhmX4f8c7BiAAlASAJbP6o1hnOUP4Goa4aFh3yAIv5JEJpoecQ7AxuzsrAPB9C+uN+QkBJT/H3tvAqxpXZ37Pt887an37pFumoYGmkEQUEEFR4xxDHqN0Qz3qsc4RIMCTtGYmcQ4xJzceConlVu36t5Tp+rWzRUVZw0mxwgGTGQQZKYZeu49f/N867fWu/Z+6YiNYGLqFLsKdu+9v+/93uE/POtZz3qWA6z1DIG5GCVWdnENrhnWmtbesiGJs06acV8v0PXNlIU7UvshB4q5SHtxgJuxrwnrzr8DcMT7ABthy8fx4pj1RsOCh7ZlPYbWlZbPD610yBu8+NYLhXkG4Xzir8XfGHbKJTM0RMKznXQ1UhpawgOEywSvxbyGg4be9KZf0vMuOc/laEhUsiWNc2Vt3OSN0bLZmjHxTrvShbehI0f3qt5YsELUVrOjq678kIajvKWiiUWL+Zzp2wFLPP/axGTiBjN2DTjwgeK3cdeKU698z7uM+bPg3VLjzjBGUAkLbF7t+cSPvoR8BwtIHgpZv7ymZ7ZpZg6mjuwgYJ9gmzRBR4uLD5izTD6HjKCr0YDAOWMdJbPZso7Od/Snf/oXqjdh3NcZbZt6iTtRaMnX2WWv84jnYZ0wE4027wvgGt77BMKwxDF/IgAOIGvvHbnsiuNGoSHjPuRUVovR8ZbwnpVy5yzmnRUH9lmvnRXkPcFoxyYbdRm8NoLP0FG32q21IssILOJ9wbhHR+dg0SNAjTEcxa1xbfE5MXfSWef0MeJcAH6xVkTQEYQB9zEClgjc49w9AwHpxN5IkW9Dn/z4R22/oW/JGA997hV2rqORimW6eaIXndI1n79On/vcdcbuZnNdVSs4qUm/8obX6ZyzT9fsTE0jk8xwz2HFkX94RgL7UgIe3LnYj8bZqnbuOkeT06cYeeTPOmuWptlsT0cPfF8H992u7Lhl3copkoZ0gQVGZ09t2djqv9YtNP3eufmBPw+XhQHWbY8xtzOv0+kP6f7tHVMNVBdpKjVWsXyCdp9+oZQlEEdGyj48VmbU09L8wzp65C71OwsS5BjWmejYqfkauFVv+L1Xq1M2Rtlb6CSLhWy9sWgZenTykGbRtNBkoAkSiPO2/dcAMnOUPZn/PEA3f/nhQN1BSTu2X6BdpzxDYu2xXhJkEanvIrO9rLvu+Koaq/tUQtbG/DSZYFb9Ydf2+X6/oHvvO6h/ufle3X3PfrOCNKcZ7mNiqWhynySblERK9m37jhMNuP/8y16pLVu2mZTUYbr//9+Scf+Pzq4/lmrkuIx7+o1pxB8LQ/zuZxWFHPu5x57PE2Xe0xr3WPj9s3xA33rLLfrCFz6rm268XkuL8y7RGAxVKhSTDRu9W1HdLo4HNDVB/9rX9FTegPtFF56pHdunNVHl9xRMISEYeDo5k7eOaDADbHS9fkeFYkatTsvTgSZZKWnriedo88mXaJTZYJIxXxg6UoYmQA/ozju+q1y2rVJ+pDyT16Qi3hgFht+8po1RKKlantNEbQ4XeTWaq2q1fXFgYWNjB7BbAdvI9X+E3bZJ4V5j50MzooxyBVLzbOxe/Md70aAagBlXdcaZz1OhukmjMSnHsjQgrG6p39unW27+OxXyq97NDUYnhwTIF01v6ONMey5ZCCjIMTMsY/kolvOGTO7L66ljkxtA95nlmtuo+QYPtVzRMD+h08+8SKX8NmWz0+6gMWARh0dc1r13/716nSMao+W2ohpcEzxtamMt8ajOI7uxLq4uMeH6aPM8EHrKoj70oU+o1aK+daS2+SHn3RN96MWbkY52+zoAoeve17Xk/TVHiwDXwRIbe2zWePhxe2fVkMsE22ebXuLGEpKUnkla2DS90VC68A1NePhFB1uYBtJRSAdb63pil6s40+gbCJ/H3wA5NGBifAeDz888v9Dsu7bf07txnNhM+Rm2j2vgPENHbH0TbL4B4EnFjy1rgZTEn71LjbhPUVTKe7lHfBH49fo0QHK3kpA6HFtQGJ/LsbgvgMEIlLh+OlgCBspFAlFnnivVovYf3G8pfZNy4SiRwUYwo7e85Y06/7zTVK3SpwDGa9Jan2/ddooKpTlrjob8bWge06wJDe3ff7fpXnGNWV1p6qorP6JWa6hiFd0zNS54VrtMy2s+il5Pkc0bcG+26qpVS2t2kG99868ZcPfaGQCJWx/yDAwoJY5MLvuLzsWkxr0zNGCbvgQUyJv3vBlI4S7DfO7o4P47NR5BaDjjTvaMQIv+BfSZ2L9/RVdf/WljJ9GnRTDLOUTGJyQz/C6kKrw66hmsE6YF7v53xkjMhQDaIe9gDAZA9WJqd6NaXlpdl7gMHTRxL2LN9zbvSDXcgYZeBMGc81oKhFmhQkcf7kX2DJK6CeRg/t6qjV/GogUHRe8FEe+NoJO5SxBP5o4OqolWYy34DL15rG+MYe4Zx2V+xTwNhj6CbH6ONcC8/q2g16VrMV/SEjGOw7lwXILayHyF3K1hXZtHZrqQzTT0ml+4VL/yhlebBARgNz015Zm8Stka3dFlGq92CpP/81/8n+r3kQQ6EQKpRBHm7//Oh7Rl04w6jSUnSZAnWn2HO5uxdpp0q1pVo9W15kN0A995ykXSqGzAnv0iy/6SH+joPgfuNH6qYtKQkGJkh1l72z0cmDx4c2naukPPeoYxyeyS3TXw7jbFRoaMPANEwNrtt1WssEsgN9ugU0+/UPnyVt8zR0g/uaN9HXzwB2rU92o8XLSeKUMas0UxO6JOS8QUjSwr5JH4ldzxa9hRq72sdmfZeq+Q5bL6sTGmGJ4R4N/Rldz3TM+UerM0JG3uHkOA0KX3Ro6C5y2q1U7VzpMv0HBUtjo1IzisYzMnvaLbbrpGw/68spAyRl5CBqClJ8vAnpXXrbc9oO/c8AM9vG/JgjTcgbwLL9kJR1RRxGsZjQS8bTthuwH3l7/i1QbcXVoTLjuB8NalMgmjsTbOnwz2PBbTxrEe6/dP5rOOPXbM0ydyzOMC9x/1YU/mA5/ISf4s3pOWysT1erQIw9zTbbfeasD9ezfdoKXFBZtsFCoVrWkQDSJCWuDAE2BJ0efURE7nPO1kk8qcuH1alRJgEI/lKGKFFncw7DaHLDAsUEMD7oBUbNqy2ao2bTtbm056Ljy+1beYDesI3WtDq4v3OXDPtJU3xj3nxU/WKKrr8hyKPygizJZULm5QtTJtTFq7Q2X/ikbjTlJc5Do1PsEcJaxjnBePAvRZYLCvNKBVAEz5omYsZafprdczWfVHZe058/mqTpygUWJ3aeCkwM07pJv/5Zu2mJUKA+UzWRVomtGBwQ+PXdxkkoU1cdHJ2P0h00A3VjSc62yZb/buToFezgqOENcDMkmX5ivqjCvac9ZzVC6ywNZc79xLamkzq7r/7uvU7xzRiI2bJlRJytNaaVOcg/1trqhcpuJsY3SihTGFUR8PtLLa11VXXW2sBCARJwKALiCeVuiWdEjS9A7UaSLkqfYAnmyoKyveJZXfhaUh/wYMmHSgUlkrIotNNzSr6wyb61wNMHRhqknRrzcois8L2Q6bNs8y2MQ0Yw34gPFztt4Zxfg3QSev5Wc/V9cpBjCP4tTw2U7riAMYRdAdUiAPhL2Yz+ciwYHLnyIg4DWANd4TQU90rwxwws8GPtjUDEh6FiT+C5kR1x1FqgGCAO7ck5BBTEzU1CA7gtY8KZYuVwjqRlpYWtDE5LRpicvFihXdFfIDve1tv6aLLjzb0uoAd3S7g1HWNO7F0pxGo7LyOQCbs5ej4aoOHLxbw0HL5Bn11Y7ed+VH1WqPlKOhWKFowL3baRtwN0baGowRFOI4ATPaNeAO4/7CFzzHXGUKBe6fFyOHNCSAKgw9gAowzo7r9867u7IOWCCSm9bGrU8z9whc9PiMQr5kGucD+ynaX1Ihhy6/xTvcZMd0qzkrVPz0n/+VlleQorhPO188g7Q861EBRRLYrWWicjmrcQirzCjaDOcYjsd5E6h5TYIH7vE6xmyj3nIZCzKKhOnndQ7cPYgIDbTLvtyyNCQvnl1yCUwUica4jexWBH6MuQC/fAc8874IFsjo8Bp+R+Mwy6Yh2THppAet6UA8wCYF1nwRaPO7qGnhe7pIO+5vjG+kYqurdQvMuOexLkTAxHfeH4Xic3Nza8+Jexx+/oDrQX9Vu3Zu0lXvfbs2TJHBLZiUw5reVcvqwcJTEDzKmPvINdd8QzfeeLuKpSlzSqOwf9Br6pyzT9WvvPG12jRbM5td6sLy+cQZzJp+DUx64ztxTr2hND2zU7tOvdg8383PPQHumVxfR/ffasC9kG2pUjQWR3lkXxSED2WsO3UX5lRm42PdtjadqYnOqwThEZBF7Qrnbz1FKDTO0QhqrFxhk8485xJpjJSMovwEuI/aOvjwD9Ss3y+Nlqw5IbasUedkEpwMSvKiE2Ijxhx1Je4M1x+01OtjkIBEiRodN0T3vZixwh7t/R7CojdqcYyAK9Asy21c+7D11rxxq2q103TiKc/QiFq1UsJ4kwlnbdeqbr/ty9JoWTk059ZxtuWN1ywhUVCnm9fNt9yv62/4gfYdWFEPQi5bNNmsBf4G3Nk/15CVjVn22y1bt+my17xuDbhDJtr2nsh+HP/9aOD+ZLHh/7TA/XiM+hNltB/vDX8in59+zxM9v3VdVhREJJ2+rBtoX7fcfLPZQd74T9/R8tKiR7kwgIk9mhVEWlOkxE4KlxENDLhjCXnBBbu1a+esSsWe2QiijWXTY7JSgDocOOCnAHRMGi0/VL1Zt82YSvF8fkIbt56pHac9/xjgTtqtofrSvbrzjhuUU8scKdg4izQqynjTBhYAmGhYYTqQloqTprdlsvd6Hetyin7dnG4oQkncWkwUUqJIxwGkBSX4tI69aQ5MgDu5+CLY7TtDgjCv2y9pz1kv0MT0TglgwrXicZ/va9A9qB/e/h1bJMpFij3R5JOXRxbk7dVNT81STlcH3AYKWetIh36wT4MNFsc8Nlm+8Bi7ThtvNKvm7AFwB/QhX5B6w7wy5Y068+znqFrd5i2n+Ru2u+Ys2dDee67ToHtUY+ROVpBGwxt3ibDFpQCbUFBOZUtvZi3lyRLlwB3Nz5GFht7/vj+2RRG/eZfyYIfYM9tKgEcaELtTim/onHswhMhk4nUBRNjgAarB2Kc13GzkgLhgLAOUc2+MWe0PND09ZWMvGM0IFgK8hMSG94ZEJTZ0AoXV1RVfgK0rr7NPbG6wwByDz/fn4VangBNnJX1c8R7AeLBbEcBwHfwtHC34fVxLgJPET+xRzzuChQgQDhw4YFrn9P0Ni0AyQTgyhKuMWe8lAVTI47j/aRaWcwgwz/Uxl5BLVChiI/2M3eRkRQP069YuPWPNZazOw9irnt71zjfr4uc+3fySu6Y/p6AtoxN37VG1ttkLvYUUg3R9R8PBig4euNOkawSH9dWerrrid9RqjZQ10EmNxciAEhaFXF+zRd2Mz08CW7J2AHcauKBxN8adFL8Vn3u2JJwbmLfmpAQIMhlBACdnDs0dhoZS+Rlt3vZ0a7ziXYL7VlA+HLR14MCdajUPq5BjrqK9L7scR0P1e2MdPLRqwL3eQH5CUZyzwTyDyJ6kx216fBpBYPa0zoSaO0uSteLZhKQqCpKNrbRicM/OwMx7dqXowPWYL1/XfN1nzYnakZDBBGsNUGfuRaARAW6w/ZyLSdKmpuwzGfsExFxLZKKCjee96WvgmDxHO0aeDCzZR3fBiYyTB1w8E9eqh5QrgtYItmM9TNcJcA4Ad69fotalsnYdcX2R/eC8sCAlaI1AintjUiHrFp5RpZQzI4RffO3L9LxLnqUCYJsSyf5Q5QqBadctwQd9dXpj3XXXQ/rMZ/6bWp2KmS0gi8mMu5qcyOlVr3iRXv+6l6uJf3kf7XdisTocWU0C+1W7jUsaDPxAM7Mnadepl1hxpY1XSALW9lxfD937T1peuF/FPBr3oRkIEEwQLLL/4IoDGRZZJ7JNBLMA28hSBnHHz5FJ8bHgLlvIZAsFvOazphlv0bQwt0Gn7nmWxpkZN3UYQXRBUDV18KHb1Gzer8x4NcnQsn85UcPzYP2EQMPdie/MNX92RNDuTkXX4uGw76RY0kzP6ksy4AwPUGPNi/HMemsEltVEMJbY56oqGuN+mnbsfobZdmaKjAnezz3ISv0F3fr9Lxnjns8MVTTr16bVzfT6I2v41O0WdOutD+gfr/+BHtm3pG6PPZ+sqkWdRgIYcLeeFyE/ojh7LBh3gDtSmW3btlu20JO2vu78RwbuPyt8elzG/WcRkaTX0ePdmOMFAE8WuEchY7B1xhoOB7r5+9/XFz7/WX3vezdoYf6oRboATIC7pb1MZo18xpI+NlhJlU/Wsjrt1G0G3E/bvUUTtZG1L7YFIewWhzDuJStkRHaC1zJFMP3RwIpLsjls2SqanN2lXWdcopHwZWWKg8hgyOpqLN+ju354g3KZltlDZkY5a5leQheIZMa0fQQXXgRL0AC1xsZmi4il7pJ29UbUu4yBYp1CEdYBaYprO0kFDvqu1+a4dGh0z1pA7Nj0iHhVtjoF7TnzhZqePUXKT7plIhvksKl2Ex/3m6XRior5kWkkYREByRSjcgiT4PDyPlp1nG2y6o9bni20tGDYbyapbrToVnhGEQ3pdBYQAIoX4FiL7fyMTt3zDE1NnmCpVkvhOSkvZVa0995vadhdsBQrl4WrB9eFZIf7l7XiTCRDZWM8AO7uP5nXGACfl5aW2/rIRz6l8dgDI4ID7rfJYZDd2L1cd24xNzMyCIl0IZxVAOLBsEdgktatBrMckgCeJeMqQE8s5GuyAzaTLOeSpH0T7X0wc8HCpTtLhoZ2XfPuoJsF3scO0jCAoBccBsPoG2NmreDTxg6fnfKxjyxNXJsVwBUKBvQjhR+bp8lfWl5gCCCLdH8wt8GKh3839yQYT3erwDWFTdtTtiGxCBALYAqgFhKE2AzTMiQ0z8bGi8CbDFHHrBcB7lPTUxZQNlvuVQ5uz2eHBtyf/exzLNVsaebBWKNMVjt3naZabbNJZYYDxhUAlfbiSzpw4A6NRi2TnKwsdXXVe37XGpyMTeubUxmHIorV5HKhxaVlG/eVSs1Yyk63tSaVAbj/pzf9qhVgu7++s7QRmJEit3ob/hvjc+/g3aAYFnJmcUsDs2lt3/lM08UaMWxZENbBrg4dulery9PL9oYAACAASURBVPtFM1cs7eADKazlmEjuFhZa+uQnP6NmG9CJtaZbHHJvw7o0nXmJ9TekDLaum/yLZ+hjj3EQ+vZ4ZlHfwe8j0wKIJuA1Kz0Dw0mTubXiUAcYVnCYjEGfkx5MBrD18/MC5giKg7VOB5BRJMu5cz7MY7Jn0dU33KRiL0uPXZtDWL8mMqyYU8GKu5WnNwjjWuI80oF2rCMhH4x1gIwTwUvLpG7OujNHuD/BygPWmYMhQyIIIViJ4Irz6FHAywAYdbXn9O268r3vsMZb5RJmDWS1WF/wOemrN4SsGFvQ+alP/R+674GmcmZWwHNoaWoyb3vkm9/0el1w/hkmI8W2lP2H+W6StFJNnTY2jEMzVJ3esFMnnvo8KVs1rbgpJkeQKH0dOfBDc0MZD5aUGbc0MO08ZFXF9gGMGVjso0Onk1rIh/xexn9OTngmJtZAY+it6pq9dcIlHpmhOji8lWa1c9fTlCvOmuzNVhn2hn5d+/ferMbqvdK47vUx0fshCcq8vsJdZJhnaxr2pFDTM5cezHgDJnezosbGxkMCduO521hIPOr5o0uyuMaRypUJFQpzqtRO1YmnPcv83dEtWfdUjSwQGLTndecPIbCOqJAZmJSVLCAZNopPcavpdAq6BeD+nR/o4UcW1emyeCEXdddY86oPa22rSSPg9rWX4tTX/i+v18+99OXatGmLnWtiLZFkai10WgumfxKpzOPFj8fixMcrlTne8X8U/vxpEMuPC7jHh8f3+GADbWuD6XgQ+t/+7z/qJj7R80tLZR513Yl7ww9uu01f/tK1uumm63Xo4IE1JxNvVErxjEe96NVNo03KaEyjlKxO2jmn888/RU87a6dmNxRMd2qLqtkZuod7PldVoVi2IldY6+6gq4FFr2wSZdWqm7V1xx7NbN2tMV1KAbKGeHpStq7W0t364R3XG3BHGpMdw6qTMmbBImPoHd/QrLJ4w+6xWFG57g0l1n2VDQwlnqrr2nE8Yr2y3llqB4h4zwJQTIoBo5MDPOc1yubVbAPcX6TpuVOl3IQVlrrH+kDD3oIOHbhH9eWD6rWXlRnhjzxWzxrEcAyCCO4n9wl7LPO+1FAw+s6OObDyollbXIn0rbU9Cx0LBeeYs9bQWIvBFNRmtmvLtt2qVTdqNPJOce7ngS/Wku6/9+8NOGWHpm40HTHygYxZbxGPuJtOBqYCrSHe+TYG8MQda5QdqdEa6Pd+7y80HpEah7UnBU2jJVhNyHcH7QZ8jMX16wAEsImnZR/cfzbO0JlGyp3fh5dzWDlyFbGZx+wL4MPn0BmP501wFKA7LYlhc+azYvxHCj6CAZcHeOo4NO0OLNa7CwZjDcDls9bTzIwfD1i4DwHILROQaG4DNKWZL64z/t7tdC1dDxgKhjzAeTRlinsaMpgorrPxgp6+4O4yca/4rJDmcP28HiYzGlEFcLMRMhxqZnbaWMXF+SUDVzR5IcDEDpKgkQwQDLUVu9HBtZLVr7/113TB+acboGl32OSrKpTK2rRluwrFaetwyBrAXkXh36A3rwMHbtd4DOOe1cpiV+/9zd9VqzXWIEtNSd5av1sn1X7PzhXgjvOG2dfZHOiZzR4pbqQy73zbW2xewTDCwvHMYCIBAN5Eyq1gYdEJ4s3JiXtvvtdeV5LJT2vHrmcmnS09cLZIdTxUvX5A9ZWD1h0aUEa/CrrsAmwouj9ypK6Pf/wv1OoAhF3uFUA9gr0oQg0wGtKFCM5YyFi7mq2WAWHenx47puNO5B4B7EOzHWDa/bo9SI5g1GBCYhHIeMIv2zNPznZHtot1dH5+fk0+E4DOs04eCMV4jzkZkjDGo/07MlmJAUJarrKmV7d11XsExBzkfP21VPn4upHOBHDdcR+DyY+/c30WoBqLm9PiEpKNkQV8fDHe4/0cg/OgSJ17GHKZkNJxHr1uT9024yurSnmod77zf7Wssu1FRlgRFGCwgPSSLBdZxoq++MVv628/e4PZ5LK2d7sNA+/Iyc484yR95MNXWJMmijfZC5CiDnpAdfoIsJ7nTDc/NXOiTjjluWZ5OKJ5nxUdU1c2Vrt5yHsKLD2sQW/Z5pBlt4tVM1Ug2DZjh5QbC8GYu7h5ljGCxkfjC6+fIkDP5cmQ0S9gZNLJQqmmyQ3btWnrbg3GdCgFuGODOJT6q3r4/n/R6vJdGg3rSb8GXwc5vkubfG/jHJjT4dDlJKAXyBIgu2uV+8dbTYp95/44C8++6HOFwK6sUrmaGCJQOO/vo5NxNjelSvUU7TztmVbvNmZcjb2RFf0p+p1lPbT3RjVX9lkH15wIoNiXKBRmHSyaSxDA/Ts33GGMe7+fs74PfQIg25/dBME3aq/j46YjU9x96ml63S++QS944aWamppxWa7toU4s+dd/TOD+RFDtvwtwfyIn9u/5nuNFNE/0XI4F7sFs2uAbj3T/fffpur/7hr797eu094H7Tadn6k+ydNhCJa4y4XZiLK7YuKXt26Z0wQWn6vzzTtWGGVKxbIqgaetvYMxwLlcx4M5BcWWl+ptiDxpZoC2dm92lHSft0TBfsoYPmWEAd1KIdbVX7tadd1yv8WjVtLVoZkvFCbefs1bN7jziTdZgbWDXsFnrONuigrHClbJ3znT/dPdV9cWAc8xqnCXih26jQImKfVh5B4xobs1VDfkQop1OUXvOulTTs7s1ytas27IBVDrGZjsadBbNImt5/qCaq4vqtJFhULWObaU3oMFyk6wB0hR3wfDGTLbQmhzDtc0sqjBKQ1gT0w3CrGBphywFD/FpVSc3asOmnarUZpXNoLP1FB6NbKxCVUu69+5vadRfVnbsTScAX2w+Ga47Q5rQm1IZU2EdbWGS6fTK8glwR+I01O989NOmweS1eO7nMhRG9lWulsxzNwB2AHfOIxiwNHvGRkp6PSwhQ8MaDHEUp7L5xkbNJh0p7pDS2H0ySQt++y5XCZmIrfkJgHUQ44FFOlVsTJt1nvTufdH0yoGKp5EDtDiYzpmsBjDsC9dY5Yp3Y4ygJSQN6UxBFNbxmujeGPICNtyVlVWTIsQ1huyG13Ns7kMAFb4HyDcgn/i4W04s2aADkPN+zpVzIQiAeXR21kGe3yOs7lwGsry4YoEddoxYbOaLWWMyaV5EczBcZwDV1A6+5U1v1NPP3e2FhLkpTU5vVHWSTqXTGtDxEc/rgU0b06TjdX3o8B3KEKSOHLhfcfkfqN2mkxj1GoxND4Jh3blPq/WGtQ63DqfW6AfJBQF2y6Qyb3/rm4zJpLjMtK9JozfkXjwdsofOuicdi5lbBUCMO1KwuWbyU9p+EgVt1LhY+YwxnTiEUFDbaS2oUT+idnMl6RCNnt8L6g4fWtGn/uwv1WzTXdSdgKJAOTa2NKsbz9BYzkTOhMQMSRnFt1HwGZKrCOCCcY8ahRjnHNu8yJOi3HUG28P2dWY/+hN4NjJAXASCuAqxDkaWi/dFEBJF3RFQhEsLQUPIawgaKdJGthaZtQDvIXHh3GGJkVtYl95E+sN5dpMGThHU8LvIULmUZbC2VsQ5xzXwum6vv+ZURRaC+xL3IgIp5tG+ffvs97yHucBXHHuiNo2o0wii4WhZe07fpg984B3GeBNoMp4qNCzrYXbAsyYDVdTDjyzr9//ob7TaoNcBbDZrDfJAArKhXvfaV+i1r325uRR1OvWkyRhaeGrJygaY2/2hJqa264STHbgPsj3T0uPKxJMcdFc16C5qZfFhtZtH1GotWNFltYoTG9saNTNOHKyz7l6QHGA6ClHXGXivR7MM4ggCjEBiQvl8VVMz05rcsFHl2pwyuUn1IIlg9lG6w7j36tp73z+rvnyXSeDIVjvjDwHikhj2H+YekphulwZl3EO3p4Tdx43NXc2YS+anvMbAc21en+KBBfuInys4AxLBZaIWAMAvcOpjdO4n6ZQ9F2qEYQR6fQPuWRUyVWXHfa0s3afVxUe0fPSAWs0jymXqZjvNZ41GZPsKuv2OR3T9dwHuy+pQaodszuS4fKA3dLJTtmDOgTsyxTPPOluv/6Vf1nMvfr5lCAO4OykYJaxPTON+POI2XceQxoqPl3F/Ivjy3x24/1tezBO5AQEqAmg80WP8qPf9KI27B35uY3do/35d/51v6+tf/5J+eMft6rRhBdi6vaAL4M5CB7sK62YtvzVUuTTU5k1VXXD+qXrWM8/Uxo1Vaz3uFoOwXUxQB5rYLOUKBWPa292eapMbtXXbaZqY2K5CfqMyxQkD9RSHEMxTZO59i1cduN/5HUtpVcpFlUszymfR4bndYY8ilx6e7kTuyDva1owJQE8QkstWVC5NqVzEv5qNDNDiLJwvaL5w9UcwAmwq3s2O7AHsSLAFWFhRQkP7l26/ojPOfokmZ07WMFPzjqsU1ZpVJYEPnUnb6tUXtLJwSEuLBzQY0h2yof5g1TT3eZMclJSjuBXmHYBOUGM94p2FIhMAk2UblVW2etfWTA4GdVLTM5u1ceMJyk9u9C60tEuluDAhKmzrhi3KrOq+e65Tv7uk7CivIgufsRo9u1d42iB1wdpSQ5gVTwkbM4nMBYfjQUfN9lgf/MDHjXHP58oG3M33fTzWxFTFNDhRlOZzLAkgEn/2YByDgQ6P8dDAB1gAKETaPgBnpHZDhhKMpP2e7AVe0IktY4Bqjsu/09KAkDLEXInNPxowRRdKB06+YVhtQcKC8nwajfqaHSQWezMb1oGCgZPElSYKbdMgKQIJzht21RZc62vgYCIyQQHqIthJA3KuASAXWmqY2tpEzQuGk+JImxsJA88x2UgBe4CV8AQPYEe2gWyY+faPHVB4F1oybhRroqsue+Coglk5Msbf+Y436bnPOddAfbm2TeXqjApY1Ql7RzZxb6gGcT8e0zkzAe4ZB+5LRzu68j1/oE4noyGMe4nC2L5q1YoFy5x3C4/yCmsLGaaRFZwXqcdQT5e++BLTuKOZt75qtp27UxJOTmZra2L2kXWFNMtBjVW050lxNTIxIoUJbdt5ntnwuQ4+r2GfwDfpYDlYtcB7dfGwmqt1dbpN6+ZMBm7+aEOf/vRntFJvWSCQHssxVqO2I55NgOy1n21sjYxxj0A1mogx9qK+Iu1HzrPlmYasJooCLUNoUpOkOZvJ1Lw4M2RfDu4840PxHz8vLjnjHnUQ3M0oXLWsVtLV1JjphIlPNxWzwvoEJE7UJmzmR1E1x4oA3eaVNWpyBts+w4o13e0m2H0+hzEen8X5R/aJ95icMXFOwQef60G6E8FyaLidQPCAnvONIIfjsTbwHpPVwM4PWb8njHEvlSBa6vqt33qHdp+yw4LaAqDR9IzUwLC/dI3kGI4r+sxf/63uuOshqz8qFemQWhO9EdgTy6WMPviBy3XaaSeafh4J1kStbPOoYAWMWaqwNDG1Q9t2PccyVYMsbid0Ci1aBhoHVBHw9pbVrB+2rqStZt3WYevsOlx1O8YkeI8x5l06PYvhhfdutsCY4N90UMWqmb0ZR7VcZsY6hc/MzSlXnbImar0ei6sHtUZQ0aBp0NTDD9ys1aU7NRwsmokFmWHsnwuFsu0hltXrEwRhAU32xoNyMlqw98iF+G7nQ18WCOokoDUCK6nB8rUfEsX/w7rTikUB7YnTTAbWfADOOFGnnXGRRvmqFZX2MFkYFzTq5lUzFW1PGqyqs7yg+SMPaWXlQbVaB1Uo9tUfDtVq5nT77Y/ou/90p0llyCSS+TApIsEFJFcUp5oLjgP3yakpnf20c/SLr3+jLrzouWvrJVlAY92fJHA/HiZ8LEz7b4l1/92A+6NTROu34njRzPFu2uP5+2N99uN5bxrYP97Xx+vSwD19DtZJNJfVkUOH9N3r/9GA+2233KJWq5M00HCrJTxOAWZIZGzhN6Ie4NnTzExJTz/3VF104Vk6+aQ50/F5l0/YNnRhAMmSxjRhKtW0YXaTfS+Wp1Sb2GLaUo1oFJTVEIbXKF53lTGmONdUZ/le/fCH19vCNFGrqFKeWqtUd9as7+22raNjR2M6HOZg15xxR6qDywzstlfP923BZKOD/WGTZzWh4ZJ3LHVPY2vTnPcyNOt0CryFtWORHVZ01tNerOrMLltkaX1ufZiM4uP80bYTQCBT6ajbWlKztahmc16tNs49HeuySqU7rwfEo3e3Bil8Jlr8hGGnVTb/DQYZlSuTqk5sULU2rcnJjSpZ2+yyBMOe9Y57LCRrmJn7OOxI2Ybuv/t/qN9bssCLzSKx+pAyFAZ5IaoB/hGsJ2yzXw/AHWsyVJgArPe/7+Pq9QABgDJGlxfR0qaaIls2wfXisiiudbYh5CtRYBep79icYzMO9jpAbshcQqsdDNKaXIVUrzXucmYu5CA8f9g3jpsu9gtAxe8jrQuoiyK1dbmK65XLZQoAsSf04zMvYBv5D/Z98+bNa1mBAA4RwER7eUA6wDw0vHyWM/0OSMwKNGFNA2hzz0KXHwV5nA/3N9h5Nkfuz+SUywMo/I37y2eYVWdiDcjncT/4PAtJElBTLFEYmjH7yWq5ZkwSY9H82ynZxKKSgLWLpAjGkeC3q/dddble+fIXq1iZkPKzJi+x0Dabs/boZK5wNgIAk4ligz906E5lMz0jAhaOtnTFe35P3W5GK826iuWSzYlNG+eMzYxrBWjjwGGuM1hxJlKZS198sX7jHW9x+RmsO8CRvTVDFgYvbGpPXC5iml9rGoSTUTlp+IPEjmlf1ZYTz/UeDlYomrMSG5P4sOT1m8oUSSN2LZXYaTWsSBEAct99D+t3f/cPzPXGyQOXqkQAx/eQu0UwFqA5fPaZaAApzi/Y32Dp3YLUC4t57uHCFEy8wbkuQQnANwqrXR7B/YqxblabSZYlgkAH02MDsMvLi2YRGecYjH9kpCJ4iEwXf4/MDecY+nw+lzFPAWra7jECyQD+IEDkHSaZ4bkndqcxLjl2uNUEM8/18/rIGkfgyXznNWFRyb3hutO/NzlfIq0BvId/fciKGq2mHtz7sLIqaXYGB6Uls4a87DUv1C+9/tVm3YufOyYEpSK2tTQBpLkQ4HFC/3D9bbr2y9/ScEjw445FrBftTkOVcl47d27Vr7/1V61otd1e1MxURUOCZQsgMxrlyqpN7dDWnc+wPcUaadHJc0ww7d2hTXkyaNiarXFbnRauaX3VVxbVaR712hFCgBwZjaQgMiFx1gI5q/8aWj0KfRdKpQnr4FqZmlShOKFKaaMKFWQetGflMqq2t9k8sbnk/VTQ2e974BbVV+7TcEAdirP9xQKOYDhJZUxiCqkGaOdgkEEw6Yx19l1kluZiZe5GXcMaPje8jiekhyaHMm170nCq5xIZAmfICmPyc2N1e9SLbdOeM5+tTHFS40xZPZNuFlRI9mb2c9Yf23h7q2o2D6vROKDV+j41G3XNH23p+9+/W9/9px/o4MElk6OiVWdtcSmrd44la2A9bcjYZbI6Yft2nXX200zjfsEzLjSy0jILSWOypIdYSt8eCM0lNMfDoI8XPx57nMcL3I93/OMpQo53/o+FW4+rcV+7TevlvY/rhv2kQPmJvp4bl774Y2/48f7+eD43GM9YnJkgqysruuP22/TVL37OmHfz803ukRfehf6b5ksMegfuaKAr5ZxOP+1kvfD55+vsU0nZtS0SLpYnzSax3c9rcuYEzW46SZu3nWK6M9qEm9yDpJutCEnzUZODeRpp2Gubn7LU0urhe/XQ3h+o01lSrZK3VGUeXbeQkTDp3QrOXB6suRPnRvTtOlnXUpZVJM1P0VinbQs818jvYRysEyKFNLbxouHlpLwglTQfx7d/j2ROApXqRp2061xNbD7Fimup/O9bZ7W8yQysdUZI2lhkM1h/wZARkvTVWj6sowdJ2T2sUW+JcMEAsDFo1aw1Q+og0emjYaeoak47TjxDtYlZZYsVv2HmBIC0BQTm7dx9QHvtDM8KVlCZrjRa1V13XK/RCLs/3BMoPk006IB9kwQkRUzmZufpVku5wmKD/+mU18roQx/8tGs5YdfNXxv7Ndrdkw51e0FYrCicdCmSA97wdQ4wEKn0YFkiNc7vw74tgEKAec7uWFBBUdlEraZWs7kWIISkIHTswc6lwXosmLwGsBGv4bOi6I7GSJw31wDACUeZCCr4nABWUfzGRhOMaQCcw4cPG2hGU8s8DDaTcwg7x7SEIcBHAPxg3kNKE3M0tOro0rnvca5xn7gOzi9djMe95Su6vdp6kPMOk+VSxTS4HN+kAJg2Z7wQjA0X2RtDi43z6quv1qtf9Spj2C2ATAq4XNXJ5ubtXqj9kNoa9VZ0+PBes43Dyu7AwQW95/IPqwsJRqaiUDQg5KCOQAbyoGcBM+PbyfOxJicqBmIufOY5ete73qxi0ddOgAJdXyPIcbCGbR5gzwG0Cf2SOgzGrbVaV0mbTjjTQIrV8SSdVc1+ztgy1sFk46bI1Vqxe1p/3779uuI9V6jbbJpVrYMQl6K41M2t/2zt6WEZWbBxlK4xsIzmYGRjLsYF5854iWMF6Iz3eUDpDHJtYkKNZtOuK4JBe1ZJAOFFgv4V8ynGU8hdWDS8K7A7jPA5EXzyWYzbCIq5pggwoqAa2RdjLLJdHIfP4Dix3/Cd10cvA8aZs60je2/8Pc4tXVgd74nxz/EjOxXrB++PYDT2S86T+8TPnCPXxDUT7Ma8Nxlbr61Go2XSlVoF3TjAvK2ZmYI+9MHLNVFDAoL1bNPYcuYGZFapULZOpyvNkf7LX/1fOnSoadaESHeqEzUrprbaitFQv/yG1+qSS85TudhLSJSefR77Yndc1sTMCdqxg3E4odGAfZfic4Cs9f6zJZ71m4wtNR3uVkLGMaPRoKvFo4/o6JH7TFZaLeF6MlAGwi3rfSmoESGp2ukhWS1qamaHtm09XeWpjSbf7JvhAOYSyA45pncsRTLGFwmrQgFCraNxf8GsUpeWH7LsMr7oJh2x17vsEJmaZTuNFPPxhcwkMl9OxPicJMvnP2PA4A3hPKvq8j/fT9z1i/cwz8lwudV0wbLC2XxV49GUTj/z2VIBIoHgyGvYvE8CvBV1LexbLvnFW58u7IX8UI2VRT209xF99avf0De/cZ0WFpbMxIIMUdjCrOMwP6Z1fJW0ectmXfCMZ+qVr7pMFz374qRLujP19vUoV5k0Wktr3x8bxf0sGPXjYcqfhHF/rNc+BdyPc5djcWNChY6RBRL27d67f6ivXHuNvv0P37JiMBtn1inR5RLezj6KKl3nhbNMuVTQ7t0n6wUXP13n7NmgSpFKdJwlyipW52wh2rRlt2ozJ7gummYsFIGYJpxjI29gUXJ/ZmN5DcSyYgyMXVg8vFeHDjxg1f1YbdnraQSVwyOaVJs36iDV5u4x7LbYJeIjDEDHKiqxG0s8v73ACumPR/GAiHwx2bRNmgKjwUbtTjAsvEgi0IGPWNjyk5qa3qa5uR2qTmyWSkklPjpAk6xEe2kWioHJgOjGStqezR1WpLP8iA4+crvqS9hpdWwDAAwoz8KYUbtPw6OyZmZO0eatZ2hqaofdP+4QwZSl4Mx8x8/RigiThRyo5FRjz1iFfn9Z9913q0ZjGCuYabefow4BbaLruN0TF/eEde0zwN0/B0as0ZCuvPIT1qQiW4ATotgWwAbYgUlxVis0sBwnxhobekg3gjUM5i+aCgUbF0VzABl+F7IZnm0AcQNEifsEC+vU5JQB97Qch3MJhi6K0OI98ftgo401TBjoCDqC2QsGOwBQ6M8jIAnXmrh203fmYNac2Y7rCvYz5DoBPNZaxidsbRw3pjT3DWATxzqWcWSDq1Zo9RhFwWRHOsYqBjPLNXAeoTfme3jbRyYDYBNfpPrNLadIw5Sh2ejxVSy5YxHFXFdf/TG97GWvNHCB46nXmPi8cVYKlxoHEGzureaSlpcPJw1RCjoIcH/Phywzt7yyaq5QOBrZ+LXmKATkuLfQfIkOh2hic6pVyqpW87rkuRfo7e/4NVsvAA3InLg3IXuygsdEEmhjLemqGvfC7OqYB+O8Nmw8UYXSpAol1gEmAxsy5EIShpjzFCtfwqAn5MbDDz+ky3/z3WqvEIBHK/Pwi1/brS34DeAeYDcAKs8P0Mh5haTJ7nXRZQTx3GCQ+XfITswuk2A1k9FKHa9w/1yOEQA9AliO4wFC6KA90I8sz9wsjYnWexhEhiqkK5xLWFxGEM1rPJjNWXEr5xOSspDxxGfyPQBYZNBi/HMe6XNmfpiEDEib+LKHTCbGJ9d57PsDVDHmeV+sOTHfGMP8jSZMvDbO3e4R5gndrjLjnANdA+ZdFQsjvf4XX6nnPe8CA62ZDK+hnqFjshkIoXYHO9MJfeHa6/T3f/8vajQH1sm71elYAAuTYyRSdqDP/OXHVKsgNe2Z5/vq0qoKsMOFKRUrG3TCtl2mK9cAIgmdthNK/kVWmRqxJDud9CQwFtyeZV+t+iM6evg+dVvzKhBsDrDLdd99RB7UhQ4zRdWmT9CWbaerVNmqDudfyDofhCwlCbct5O55N1WybhRnQwSNBytaWnpYC+jtu4vmtpRnTzfReTQ58/oKW6tsXWItJignICRbNfBAEWLAyLKkKyrZ0wH2jN4A0ApLk8Zq7FNkkdi3Ae4U9Bt4zmVVqpKlKGo4KOmknWepPLFNsgL5kmXxjdECPFghrglzLSjx9YZHRAFtS/sfeURf+cqX9aUvXmtmHeZwsz6NbdzwmV6o74EEc3tLCrgjlTECgPv4FHBfW5di7j6KoB4lLv3HUv6PlTr4UQdZ27V+Bv84HqN+vL8f75SPBe7BXLCoPXDf3fralz6v677xdR0+fMQdAhKnDEsO2eTz6m3YbNexw2zltPuUXXreJefrmefttAI03BXK1Q3avHW3ZimYnNpsBZ+uvw6fb9JcHBmghxMLxT5oM3sadDvuMT7sqN+tq91eUrcNgKOBCwU0njKngAYNLcDd0l9Zr0L345A69sUBgIvTDNKgqxrzbAAAIABJREFUSO2yG4fPrHd1LVl1vndqY2HBQ9mLfQzAW9dQGAtScxWNM7D3RZVK6AE3qzIxZWAbezh85LHoMj26UyS28A6s9TQOAZwz60hbvdWDWjxyv1aW9mkwqGuchV3sGfPBYr5h7iRt2XqmyhPbNeoVlPU0hLE3NLOClXTm3RlNDdvqtMk09DWG6UAu1FtVt7Oi5ZWDpu/Lm2Wnd6ej0DD8dV0qQypz3RXGg6AkCMhkVK+P9d73fkzdbk75kq3yxgrBfBAoOf2/bjfnrK2zjCEh4DOi0I5/Ay7DcYbvAJGw0QNIBnCPjToY6CheTdCsOaF0koZCAUbiPQGCIpDg5wAYaZY73DsCUIWdXYCOYPmC7UwD9wgY+B7FfAGagmEPbW4AsZAO2VxMshL8LTIScZ5x7FgD0oGVbecwmck9jnPiPoYGmd+FFz7HALyEpSDv9+xAxu59dIu1IAVwUyW7ktXi4oLdas+SeHHWH139J3rpS1/mmlXqXyjeGnct+2It3mHM+Bsa805drdaSsVsu5cpr/4F5veMdVyibr1h3VDJwI1L4Sc0CY4p1guJfGEzcJEyTPWbc5PXiFz5bb3v7r1qAWiq4LWlIU7gerxnxWh67HqslYH3wABMAYOviOKNidcIawiEFwq8a8A45UCxVlC24xWwiVk1YeXbvrPbvP6Arr7hcnSbXBrOYeLMnWt34medLZ9BYdyOg5dlYYaetSe7GAbCNrEiMB14f3UwDVPPczDllLLWpoksAcIwT/ha1IMFoh1zG1pFUJ1fWJM+yuQY6WHI+I4ptCaTTXyG9Iig+cuTI2usY56Eh57wjMOeYUageQTDnGmMy5kl8fgSZ6b3r2IxTXEesOxE0xz2Ic+E8LMiRDLjzOq6L9Ynfd3ruBgSQq5QAqVh/DlRfndfJu7bo93//AzLsOm6v9cAA4LOPdGm+V5zSI/sW9ef/+W+0uNiy5kVosTvG8NMFum0dg19y6bN1+bvfbJ3Ae+265jbMqNvDDtUll1NTG1WpTJvenL0NyQVj0LJDzDGzpyWooR4L8EhWljWXdZbFoK1Wfd7MEVZXDqnXXTWjAQvkxjlVa7PaMLdDE9PbVKxu8Cz4yJlyJ+gAzAQZBFqkm5Cf9dWga67ZKffUai6r0VhQt1e3WhNcWZjjkDf+le7s7Vl65jQ1SJBgsOns9dY0zzJrZI6jQ3RiD0kdmmk3HfT7mlnw7HmRInm65XqRva3zBexksZcuqlSeUqE4pVJ50gg5HOcmpqaTZoVlC8qdBAM74NDGNgpp1dX8/FF97Wtf0+c/+1k99OBeb4/l9HxyLp7dMwvIqCMx4L7VGPdXvPIXjHF370gPFJJbkvwjilRjJj3FuHsp2XGkMMf7+6NWpn/HH44HzI/39+Odamz2aVATC+WDD9yrb3z5C/rG176qQ4cO24ShYCW+PAXpjKyN4aS6GuB4+umn6kUveo5O3b05KUCpasfO07XjxD1SAV9bmGaXZZhUJMtk7BnIxBmi1Vy1Ihu0wgDObrutHpILpCV5me1cucwmSnagaUVM1lUUhjyDBRb2byy4bJrekKHVatpCabaLSdMEjm2WgcbgVoQEIlJ6HI9FjYnohUwAXs4B5oeFg/QaetixCmUaygAkuCb0b5xHVqVKwcAFGsmpyVlt3rRN5Zm5pNydlYtGGWhV0c8OTSeJVnHcWdTi/F4dOHiX+oOGuSvkCxVt3rJL2044TUUaKg2KEsy2NY0heKGoFPZnrJFtjCtaXt6nfrehdgv3jr6y5kWNiw6ggHvh70H76MwH10shH0GQe+2brj4RM8Z4wSmCZYq/tVpZY9zRuudL6AphFXCVGZgvvPGRKQvEkLvAbAU7x2a85j+e+K2HPIBNFIAZbF0wZWw6IZ8JOQpFlmy4bLYsrBQiIpkJpjGYypjvARCCrU6n8oN9C904AUNIe0IjngbvAQ4DYEfTl8gkBKuf9o/nvON64pycUfIgIjJhllpO5AVcM5/PcUwHn6xt8feQTYQcINL/aelOeGzH3/g8Z6W9kJVjmv0mzDqbe1K0xnyFaTdQb5awfq42ApOi1z/8wz/SCy59CdYttsGj2e30m2q1m4k9Z5I+t2Yl1JbQMIiCO4B/ToePrOptb3uvAfdipaJub6Ae5tHjpGGQ9SBAQkPAXDCZTt9e0zbHjhc+/0K99dd/2YPRRA4QwVKcM+M4HcD5/YV7dM9wA6pjMoVmH+F9LHDIECChpkp10vy2q7VJF7wbaHIbP8DGgQOHddVV71XbXD4CbKzvQzHujKagH0QiiXRNujOp7tpTWZO6hFc7zymuJ9j2YLBjLPF3C0AY/0nRaDzfAKoxdqN2gnsQcy7+ZiRASmublqHwe8ZIBOFxTQQG3EP+hrd9ZMO45+mxz/VEQBLz2HTwSZdfjhfBe9yXyHIF2RKBTmSH4vxs/udyVtsRnvexvsQ9Yg6EPp45HnUnHItr4vzo5g17bsYEJsUYJP7tNFrL6APvf5d27z5Bq6tHTK5CZ19eRxDI3mEdtHMT+uu/+W/67ndvNn9378TZ18TUhBWzlsu4JS3q6j/8sJ5+7mlqrC6oVmYvg5RhTyFrSn0E840u2chK6TBeNkvUUjkZj5VJc2wyMgw7YSuwxkCia9aRcEbD9rIeeeReLS3tt33UgvtSTZs379Ls5p1W19G3pk15k6j1OwB/ilGY5z2NBw016otaWTmqdqtho97qvchi2VqATt3dc9irbU8nE281IkGAeQEx6zONt8xlhrnWoVutF4oD3HkOZMzcPIIAPtxwEoE+QthknJu8lVqXgTPuzGXHfR6Ic/Ft1pAM60xGFbJUllVjTNbM0GHDhm0qVZEHVS2zgbQUVzcyGctLy/q7b35Tn7vmGu29/36X2BmGcFtKw0FWaOoA3uazSWW26oIL1oG7SWieAu5rGDKNu59i3B9HUUPcuWOBe2zgLIgPPXCfvvbFz+mbX/+qDh85uub7ilRmLdWTNEuwDCZNe8ZD85E999xz9LKXX6qTT91ubg212py2bTtZucKURgN3l7EgACkL3rSDulmrsQB2WssGkGHWSMnhasHs7VI0ZQtnQbUJgAtsQ0ZNinFMq1fw6BqdOw4S1u6wa0A1gDu2cW7dBIPpC8G6bIMiQW9eY8ApS2rZJ6O/jlbILpchYGBBQ1PIRlAol6zZw2BIsxQWmqzZIQKoYT1xieF3sOu8bnbjVk3NblGxOqtMFosoOlP6JunFrO4IsLz8oJaXDptufMOGzZqd3a5CYVqjEfIAgHtGwz5yHdw2uqo35lWvL1qgY62me1hyuW0Z7AYpPhe8kzUgaGl4wEVVvF22t5WmaQxMTr7o7eW9mC/YOJj9ZCG1FH1eV135SXW6WeWKGWuxzeYE406QQ2AXIDvAMGAigDufGoAxFnjABYtyFG1yj4MpDhAebhqhxwVYhze7gXy0vDC2iaNGsIURyAe7HmxiMOoBoiw9nGhyI9jwVuh9Y+cCYARDzs8xfzhWAH6ujf+45kjXc+xoxsPvAiiF5CGkC1HIdyz5EEAH4BFsYzCSkUHg/nFu0So+7Rse/+b6QsLENcY1BBAqlb2gErkJ2QtrUGTdjR3QW7qaTsLWRRmd90gf/vBv6eKLn2sMZLe9anK1Hlke2HY2bCRtmYLySJxy2Eh2VCrn7H4gT2k2h7r88t8yqUzfc97mb03wgD0nki6kMgSOOMCYOxXMoHVJHZhU5s1v+SXTu1OzQYGyAd2kSZY7apCN847J3C/+znVZ2t18+p0F7PWx2yRwhcV0b23WF4JaYzqt2BAP6ZqmJueURR6nvA49fECXv+c31W4tWU8EZ/TXNe4hybI6kTWdvWelYjzWrSakbHMtwDDjgOPEfAjZjJ+/r2X8zUBPovuNonDem55zAfZ5bbgRxefHfE0TP2vBxtr9Gtrx+ApJi2UKktoP0yVbQOT3P4JzXp8e3wSPEaRGrQd/57lEYMoxuS8cJ92wLGR16XkX0huAOtcex4isF+sFX6HV53UE/BGU8z0clvhMyBz6BbA+NuowzGNVyhBH0qUvfrZe97pXaGnpoEmzijQLK5XM/pKxki1MmLb9zrv26hOf/N+tHgjJDIYCLPQwupY1HjR15p6TzWWGY9PIrFrFiYUGaEgL6bKMxAZtNvsSzk4OAqnpKhRrqpSnVa3OqlqZUZ6GSVgqARKtAC2pbRr31W4uaWnpiLpdOh4XVa1OaWZmkzL5quvXzcgAYg33uLGGrRXV6/PqdFfU7a2o1yPjiWMbNp/siUjeGANFFbhPyRiFoR8JFxyXQ8V8iwDfG28B3JmHdD/u2jNhfgZw57yZ99ZvwdyJ1kE7z9DXOLzhvaYK4O4OYIa6hZORfV4GJ6qWERGsQ/kC8iB3Tet0ycDlVals0ERts/23aeOJKk5vsewZNQuLC4v6+te/oc9d83k9/NBDay5vKAxsYBj2cdywDtwz2rxli84/f13j/hRwT68ojybUnwLuPwFwjwUvQEwMPCbEvof26itf+OwacA/wYOxkotGK5ghWYIL5ywidXlHPeMYFevVlr9KznnuhytUJY5zxWocNIKInWrUunPme+q15HTl8n7EAgx7d1nrWoIgIHvaCwlM2IRbgXseb3JTKOD14CrmPzj6bU6lCA4aiVcaz2MESVwq4wfSsOUq7Q+MN13LjjgFADoYpGBoWRFLrfMEGoJ2Ne2JA3wTgFLFQKGfmmHbNgFVvZZxs8GMW1fFawVK3jSbQLeXw58WSapQpaeOWk7Rhbqcqk1u9wcbAU/SeniZb0NCg3zImkrbT5ixAgRLnZQ5kPWXynO+q5o/s1b7996nXa5rTAWxmznS+Q3OVsUwC+lyTvnjTGa8b8II678zq6VYYd1iXHAWLpufz/+xeGGBy4A4Qg3G/6spPWTc5l16iUXSNO+xLyCMCYMbmHnZ4AZgDYPB7/h1sdACeYOPY6ANch/yEYzM+QipjQAZtsDUg8ecc4CEACMcPRi+Y+BgHAdoZa7B2/D708GzsITGIIs+Q6gSLy/uD/Qd0cO6hU06z/vybc+DcANNxTyIDkAblcd4RuISsIDZFnk2cN9/5CmAfsqQAkHGPOa+wwuPepfXt/qQ9O8VmWCnTQdDrQGCCPTNHcXXeWTkLkLu6/PJ367zzzjEmHacJ08Bah2GACkVuOBQlYxGbFgLhPFpviuty1njpiis/qnZ3pA5FhJWaORoRhBmJaBulNwJDSgMjT/EsUhkABcD9P731jSoRRJqd6rpntQWtSZrd1zzXBQfo5aAuxYBcYPyEv7IrXp1193Q382NlFQ05zX4qmt2wRTMzm5UtT+jQwwd1+eWXq9XC2nOdaeQZRgDKZ1I8SqYhpByR7eD5A9zJWsXaTFEqgDKC2gCgkSEAoERmxtlu1g2vLeFzeV1IoWKT5FjBhPM6viKo4/VxXhHIxbYbYy4CW+YXAWIE4JatSdrY29qbNFpbL053tp7PjExVMONRy2JscBGTAM/mmBQhqceI8w/Gbj34Wi969UxC0c4rQD/nz30LyRFSnpjbAfAj+8xrYIG5h1g5Erhat2yrt8KZrG9s+wc/8JvK53A8adiYweXMM5Q06aGfB5alGX3yU5/RLbfcr16fwM+bXtG/AzknBa9kRt/4htfp1a98iclvmDdWt5WQLdRCEHzSb8CKYK1mCXIB/3JAK3sVdR6zmtuwVeXpzQZIYe25CKRqyFzMnWy03oTJi7Fh6T3ItRoPcxgbqDH/iFaXD6vZXHRJZYF1v6PxqGPAHTJrhBmBWUh6LYplG6wOjjtFsO4ZJSv4Jltk89gdqsxiOpFdetAJieHN0Kz3iwWJ7tjlGUXXt8dzd327S2XMyjVh3K0z93CsSolsXE+FErUYbVtner2WF6Ly72HfLJUhwXIUoY+9AeTUxCaTDs2deIbJbBYOH9WXv/xVff5zXzQZnOMmroO1yGXCVrcQwN2owXXgHlIZpEdPMe7r4P0pxj25F+mF7NGxzY/+KdJXsTkEIGKSPPLgXmPcv/G1r+jQ4cN2gLUFMFWZwcQymYWlh3yxNeD+mst08QteoEp50pjo4SCjYp40tMM/DZvqtA/r6JH7Dbj3eysqFTIqsrgkha8wcraQj0mbooFzeQTAARDAxlcolVStTVhDFlJisO+tDtZyfc1MTJljjLe5hpXPGGMPc8c5pzcEgKuzqOtSBVLF6SgfCQrMIhPVgg+TkwPWk4gbP9xkQTUGgIXeOqji2BLFqVhH4siS02BU0Nzmk7Rx88lJUwuKIWk65an68bCd+CxjDUnRKWCYRTBxtSh21VrZZ1X8CwsPq9lcUK1WVAUZRaupLCDdmERa1sNK4Lxjq05A8LUuinYNpimkSQ2OIDSgYm9wyYkx9knHVpfKjMxyjuJUgHuvD8PEdcHIooHOGaNKbUCMM55dmqlm42bhZbwFUxeANIr1ggUMG7jYYEOnGvc+tLJ8Fn9D2z43O2fXy3sCmITUIFL48T0ARIASfs+/Ab+ME4B4gOdgTH0DcneO9MbP5wNMAjwD9AFEnAN/C8YxmPwAKQGwg7WxgDhJMTP30oWJocWNORsBQYB9/2xS8d4Iiq8ImuK96SxB6IxDqgHrhbyFJlYA91p1wtylmB+12oQdi/tCAItFKlIB+iS8451v1bnnnGW+1OiBDehgRZeHnfeuiBT7uZ8cvg++AZpd5BB5Q0fve//vaaXe0ZhOnujJTbvrrdAtcCbjhZQgl9fySl3VCnaVAImWadx//W2/Yg1yyLZ4QazXaPh/604pRkTStTMpmDZdvvlau4uUN4lyVxLLvCVZJ7TpfL5ZLg5wQMmoWsHOdoOxqQvzK/rgBz6s5eWVNY9slxa6m5JPQXelQCrDWIt5EH/DQ5xGU8w//s4Y4n6H1j0AO9/TmamQoNC8y++ZN26L5kMR+PGeqBfh2QNw+VtYTkavgzTTvpaNTBjUcGbhnEMyw3zhda4XR87lwJ1xGXMi/h6sd2SkArSns13MywBEsf/EmOd4Duhcf89xY34TlHHPCDajDiBkdPwcQQzzMZ2pi/WARmMcm66qjFmIHHtfCUcRCCSyCAO98+1v0tOetlujAVli+h54VhMwTN+CXMFrNW686Vb99V//PyoUNqheH6haq2k4ImhvGcHDfKlWivrtj1ylycmsSgWD/l7bkRAghSLHRiPftsZk3Acvzi6q16WfAWO2rJnpTZqY2qLq9A4J2WYi4XAnMGetafZnbm0h+7CBRxAx1IAgsLuq+cP3aDioW58TFCcQVjiu9Lotk+CEdzl7Egw6XxF8Ug/HLkHGKMa97bFmvwoxhhzFs/ehV48MjWd/ncmOjI1nYVye65lZnxdRmGqd2a1TsJNQvs8h1/NmcwRhkEjIeLgG7uUA17TEvMFkNGS9x3kVscMsb9Tspj0qlGa1utrU1776d/rC57+sw0fm1+Y0UlnL4KeBe1Irx182bYZxf4Zp3J/9nEsSS2xvGmfJxMT0zQmF9NdTGvenNO4/BsGngXu8jIWPxezhvQ/om1+5Vl/7ypd08NAh+3NsLuy5fDGBDITY5MvYosBrzjvv6Xr1ZZfpOc9/oaam5qzznAWnNpeGyloxz5LuuutGdTtHNRquqJBDa225Y/cxp3isBPvLYjC2AkvaTzPBSI2RqnYruqI1YwHAM12NNSfqH45UKbmDhmtCkyg/gHbiveoSBrc9dFlD4ks/dt93i52TTm0sNIB32wwtFQxAc5cHFilb9JNUsunDk+6pvu0Dbhzk2yXCzrPgDvOa2nCCTtx1piqTW0zz3kcnb9pZFh5muXd8TGphXNc+aiiTa+q+e/5ZKyv7NFGDEeyY1pdNplQoWtDCORM00Iod8M6iRhBDAGLMbKT5jOkHtLB4EYBgXuDV8bZ5JM4A1nQiYWO5VopT33fVn1mjGoB739qUexEuhcEAd8ZEFD8ytvjc0Ilzz3B24Hew2pH+Dj/r2JA9/R+MqGxDDUcLNnBeZ64O0V12LWviWtkIDGKT55zieC4HcVYvDc7jPAFLfPG30IpHOj807PwcGt4AL6EBnp2dXZPLBCsZr49ziGAgjuv3gdvojG0A9wD+AdaCXf9XwN1XvjXXEI7HPedeB5PJecJAcu0BhiLTAejqwFLlshYAbNgw6/KvkYzh5jzbrbbXWWeQeMBsd/Wud79Nz3rmedYQidw7GyXg3AWxCGD5vTeY4n8AANyjmMPDUcGA+4c/8seqN3tm/MBcQSpjRhzGwqFvp39B2QARwH1meoPyNh9b+rlLLzapTLezaoXaXgLggM5Bq8s2nFknmPFxFRt+gAK3f6WfAnPRAyje36M4FtlvASaVtc8lNGT78IaGfa+vtvW7v/NHajVhEH1tDCY3gKatNzTA6rmtaJAnMT7RuCM3457Hs+M44dcfGaQAwfyNMY6TC88Xxp2AO44d3VQjyxj2h4wJxifAPdjpkLLFWFsDYwlgD4CcDiR5jTP9bh3sAUBSVJg440QzsdCZc25ktCIbELpz7oEz/+uNneJ38Tm8l/cxtyNrFQFQjGXGLeMZAM9n8rrIfgXDz7VyXsxxzj/moc8Lr68pl5DLQH7kLeMDa0tdRre9rJe85BK98hUvtoZKZJG7nZYx7zQg6w9xYKqo3W1rtd7Xx/70r9RsZFWvI4WpqVTOaLW+aLVNSMYGva4uu+zn9YY3vtJ6fVClxSZiUs2hO6xhowhwx1+/Z2u49x0hUHBL5Zw5g0EKbdtxlqoTm5QtUldmVm22rhttkwSxeWusiK0jQQeL/UirR/fr/ntvU050gyZLVFpzkgPYW4H3EPkOHvFuSuG2oeu6b89VuRwtCA6eoXX3jT4GSRFylCDaHEVmZEEYBeTObK/PGdfLx5h2Odi6FaRr230fs0ZpGe+MTObV5FZgmCLOWRTck+EjG+gkGEG51cmZRTTWywWNsnPaMLvTMoHX/d0/6ktf+obmjy7bXLc12WIVr3czxt0C+3VXmU2bNuv8C54C7o8FQZ0Q8a9/JZVJ/zF9gEe98DGKVx/rvT8GCz/mn9KfFy/6aR7/iZyTp7RcPhEAgPNkUVs4clhfvfYaffHazwu/6TTzwm4dDGU0yQCw+aaX0e7du/WqV1+mF7zo57Rp81bb6N0wtS88okadBe3fd5cW5+/XcLSqEe4pRPUsjnQ3tOpuqVBiQfDPMsa9653e6NiIXSO7MgtD1zrtZW0xC/YM4EwjCQA+j9eZGxi19U3UU3Ns6K4PDe0wn20uGH065+Hp6myOLRIJe+EtNNc3ZZcW+ETm/hBEuHTGlUXxnwUvaIVhw5Qzx518aUqViU3affr5KlY3qQ97bV3pXN+I6wybsCEZkFO+L/UWdd+937cASFg60siCFKHpiB2M9AYwXe4OEAu8dcmDmTILLgds0Q7brs46pHqnpYGLHl0mE6RARBAUwVoau6j3v+/TJpWpTBB0DLS0TDdYpEWeneAeByCPTTatVY2gKeQi3MU0EAjWjefDBhuAmk0/pAfhdAFwMZAfrFICxlm4A2ikGT5+j2ad4wYrGix/sNAEBGz+Ic0JeQnXwLkHQI+NP4BDAO4AV1wXnxHgPdjxmIPBgPP+SDfDXMX9SLO28ZoAVfEZIQEiyE032Im5uQ5gR3bNc3Nza97fkQHhWTE3kKSxOZtFXr5g7KXZhNJIxAJAl55hyYrEbayu3vKWX9HFFz/LwK1BAjbFRJNuIBcvaJqDWW8B9M80++onThkTOjrf1Lvf/UFjK61OInGV8cCRoAGw2zKHK5YUGG/Wl4IF5F1j3H/jXW/SaNi2wNFBt+uqAW82jxMrObeY9ADHGr2tGytbXYg3bvK0va0hyflmsFk12YHPecQTBKsUqONqdeTIkj72J59Sq0HGwd2TIiiMZ23PkloHOm0m4z32CM6VOgLkd1EDEY2WQiseYzSAOO9lLIeG2AP0gQXDYQOarquIQCRkMEYoJOx1nGuM38hmpa0fY6xwPczD0MojHwP0+v6ARtwLqYP55/dRFBrBckhXApCxRrDuMb8gUjh2jG/OhfkXc4hz4m9rzzZpWObBi+u4kYEdOHDA5jDHPHr06FqBN8cLK0jOPe4B75ua8nsHaF9aXLZzYfzBulcqefV7Dc3O1vThD12hiQlsBJF+0RSr4YGLciog48jn1GwP9dWv3KD//t+v1WiEXWZR3V5DRWsh7OPU66cG+u3ffo/OPusUa+xF7YbLDQeqVEtqthrKFwgUvZ7A129qLaj5gozwvgGDQVb9UUnbd+zR1NzJ1v0aZqU3HFs99ZDCS+qIckWrJYMBp5h09ciDWlp6UO3WEeVzPZPskHHwxl2QUQTbvs9YFttAqzcjNPllln3SM1nWkyUIH8NYZHW9uDrWMluXkkxWYBj+Hn1Y0qA+SI4IgtfwE2vEiH0mnOGQrvK7lrp45g/cfYb1CMY/8A7nHyZp3iyR7IZbvg5V1Dg3pU6f4LemH9x2j6699ps6cGDegnPGZ6wLsTm6zN3XEpPKbN6kc859ujHuF1/yAsMi1hPGSM9HLTePAq9PBBfG2vFE3vtEsGO8J55jfO6TPQ9bex6vHaTd7mSE/CiA/VgX9pPcpB8H3I/9209y3Cdz09MLc6RwOR6L4PLivL79rW/q85/9//Tggw96x0QDfL7xBTPEz7aIJqlgBu4pp+zWL1z2Wl36kpdpdm6jFez4LkhXlYaWFx7S4cN0V1s0y8NhH63lyBpP5HMV5ZCLsJGIRdOjbmPFrZEK7b4rBtytW6Mt5C0752qVSnucMQCcOVVqG6xg1Rk1Z8qZbAEiTaOXAHffaDxlbW4PA9fyuX2iA/xgzpyjAHx4ys6fV5JSiO/WNMKntAEIA9BJoWdinWeLILa6+MCXZrR1+x5tPuF0jcc1ZfIVB8623JCxQELEPexr3F/S4sKD2r/vTmXUsrRqgewHRXxm+Z43rXl/2PH6JJh068LpHd24Z/H8knhxIifCAAAgAElEQVQ3gS/+Wk/PJt1xk2zBOqjx63TmHYlITh94/6fV7mRUrlFj0F8D7mbdl6QDgzVMy2VClhJAlwU52NAIFENHCzhwr31n9mKzDhDOcwsduTHKMPDtjuko2axDIhAgO5ib0KwHAAjQEgyoBXFJw5Y4RkhhIgsQMh4265ClcJ78F6AtwEkEKRwrgFR8Vny2hX+2C6zrOWONivsRDHsw91wP5xX3yFvD09XUMwshUUqvdRGsx/vSAVbUrzSaOPrkRQt5GEwCMit2NvkV8wUWEp2r+1m/611v1fOed6HZizIWzRXCOigyZryxCv7Mzq7xPAO4k6Ke1NH5ht71rg+oBwbCVq/bt3GNxtjmblZqtlats+aWrdu0Wm+aDZzx3rmhfv7nnqd3/sb/pkG/aQXuuFYZi2oZNF8D4svmbQIuYsNdBwM0i3EgsAbcDUR1HZwkch0LkI0Z57iAzLKOHl3W1X/0cQ16gDHX9qbXj3i+gC8csSII4zUx3vgbYMOY98RVKM47LdWK4Ns15T5/fIx4RpRjhA1oer0PWVYUu8Z7GT/hjx7SFT43wBLHjyLX0LIDhKOOhGsIVpvbG37bxrQmBFEAzqhfifFP8E2g4ffDV84IODn3uEb+zWvTzakiQxf3KDJjPG8AO68NZj/qBCJwALhzDkEqRHA9MzOVBEN9LS0tJ428qBfivEbmXDQzVdYVV7xTZ5y+S4UCGm72De9YCzhHEtOAmc6WtbDQ1wc/+IdaXCQLWTVyKOwPqZ8iQ0SN0qUvuUhvf9uvadSjsZODdb93ARHDdtAzuDanYaLNRtGdTSCG2m1MDbZrw9xuVSe2SvmaNyjCt2HcU94A5lg52Hi0mIO6Hnnwdg2HRzUYrCSMNcE1vVLcacwsg60eyllxZjcNDgHt9l+Syfb1O/E1X9N/u0Qz1q7YT9PAPU1IUCBuWbbki7/F3u17ueMQy5ZR12YkjbPwBNfslVhAQzIgpeFI1uMk2cvNLcuCjGQPj3O23gx5jfMV1Zv482f0g9vu1z/8w/e0sNBUJkfnaa7bpTuJs0PifAwd4MTXxk0bde7TU8AdwsNWqsSEIjqrJ9f3REHv8fDj8f7+ZDDkjwPujxdL/yvQH8D9sYB5eqM89uR/3N8e74WmAfhjAffHurgAM4/3s57I62Ihje9xnzin+uqybrz+27rmb/9f3X333ZYytPY6CfiNzceASMGLiKyT4XCkk08+RZdd9lq96MUv1caNG1XC8jHHLt7WytGHNH90rxr1g6pWid4blnrEGaJYnFDeikS85XG7u+re7qZf9SKXchEGp2zMvGvZMlpeWbbWxMhWigB3LNho0V6aUr6I360zNkwyFv8AXAHEHGQ5KwxrwRdMe0buH4/cI82Gmk43Yaft32sZm3GimXM80EcqkKQSbRNjYTDpXhTeeGFtpzvUKFNRbXK7TjntGcqXN5s2kQXTCoWSrqcUnCrXVX3+Ae3bd7sa9QMq5AeqlUtuQ9bBgnGkQq5kqfw+zZbMMp5NBICFvs6lLuvtqj0Vy05v+t+kMMhAFrp8O1fPEgTIN2mU2XiN1Wxm9L73fUrtdkaFMu24R2o0kT+4HSDAjk02AEUaSMbCbRtNAnQDUKfZlUips9GmN9/o8hna3NgQTO6B05A1gXKfaI4PUKDIL/zLA2yktbccKwBCbA585xxCox4MZJx/NDXiewD3AFvBiIach2OFdCjOg9dy7GBTI3ixjFDqvnDtvDdY85AmRKaIYweAAWjDqMe9D4AW85bPRLcfGv4I3NMafACagyypNkkhK2sAQTBj2GtEqhWK32j5DmBo673vfacuuug816MmbLMDXXfEME35kOJP1hLvoAgYJkLPF6qan2/oNwDu1jmVsclkzFi624J7ivN6LQPurDtY63nhNYCgY4w7wB1bWQAU4w/ryNDRco/SQJrx7cG3p9x9LjtYgLH2rIj/7BIBNLoU2yb2lLm8ev2RWm1+75a0C4ur+uOrP6F+h5OnCNaDOL4CePBvZH4Ad84p1qIAyPyNDAd1PMbAJwxrrPMxZwIEh9Y95pePOw/YAKSRLQqpWmSf4nMJ9EJSEnr10P9HUBhBN+OccROyndg/GA8xT3z+0h3ZpXEcM+ZW7DN8ZshbeC+v47w4LmQMLG/MsbgHsZZHp9l19tTddiLgZ9w7cz9Yc4GymgwrZvTCWI4RQXgE0rHOc+7MP1h37gP7w+pq3aUeBGJYE+fGNu5f+5pX6I1vuEyDQcOc0tCrM4zWLDmtyzYZ1El97GN/oVtvu0+dLuuSGy8EcIS9bjaWNLOhrKuufLv2nLaN6oF1YImQsoxxfNIIDMnl0LN4tr9ZqZnrrtlo2q2OcvmaqhPbtP3EM5Qtz2o0pHbJSRcs2ZGMmES139TqwsN65KE7lM+RqXDSgCZnPct0E6RjMsH+aG3LEjzgbi9RC+Z4xoMHI23MxtF7qURxeJASBqCTuRZ4yzNffk2mZ0+a/fmYWSdYAzA6cOfYHuTZ+mZSVD7TM2Kuxff9aAyZkmj5Qy/vQD8hFRI/do5YKFes1mZ5uafv33yPbrrxTi0sdqRMUYMRJ+OYYo1x57ZbgOBZ0rlNc48C7m4x7Wg9tcwkx0jLRR6/xv3H4cdY638UNvxp4MsIsmLOpT/vyRw/MxwOxwGqjkX16QtOA+xjP/yJAOJ4z/GA+5M59k/jvemoNX2j+Tc+rdf/j7/XNZ/9W915551qNOruuZpUdsd9cnaC7qE2tQywnXTSLr361a8xxn379hPM7o3uauqv6P57blZ9FcCJdGFonclwfkF/TXMEimuokKcleH8AU2GCbi/0TDTOZjuVyapcrNiiCqBoNRuJxg77KLeAwicdxj2Y3dBFpplGznt906TozH2crQhOfWtzjY1kdFz0Td1T/qYrRImYROwevLgtJkUvQ9P3ut+7K/5IC2aUBSzYAkMzKK51pO4AF4KNOvGkczU9e7KE7aMFBd7DxlckrquhQw/fqv2P3K5stqFspmfFqNjsdVukP3G8KVklPVXzaHSiwC1SeGbxmGwYvvABSJLin6QrnTH0yJFYhKzILSmoS6RAFojkse/L6P3v/zO1WmaWY581QAqRwUOd4isveDvW+5xnmWb0gp1OA5OQN/DeANkWvCWbMhIu8xRPubhwPVaLMRioVq2tZUuCbYQNZEPnCxAQwDoY8TS44LgxNtKs+LGMUZxPsP6xoAWgN5CW6Pz5vMgMcBzeG7Z1vJ7/YpwypsMthGMCOCLICHY2riXew+tCLoGGmoF2LOMbQUxkK+LYjF/OhXNEtkbRpwVBWKiZNrRlHsi4N7TbdIvMmosU0gAcWEbDpj74wffoogvPS1ybvCkTulnAc7GE5ItgkGJT2Mmu2S6iccdTGXADcH/3b37I+iE0221NTkxbBgnpD0BqcoLmKX1vBkcQkWjuAe79flPPv+SZ1jkVQgDdLpaxEajHBhMsXdRtWJbJ9OBuo8h9MDBtjhjOyBmYoOOkrUPU4MCIuyUfuAHwTs0Kcpn5hRV97E8+qV4HUOPZhQDuHggkHUpTjHtkA4JFZB7x8AIoxjiJOcP5wRyvPeukBiSCt5DWxFhlfDB2+H3IY0KyEnMqClKN0a5Uk6AtOdekuNSImnx+zUY0gk3uT7DiFL2yT3CuOKBETQXjivOIwDTAV9RO8T3mjDfOWi/ojUCYz485FOOY8w/dfMw9PoPjc/9CThf7Haw+1x41Mess/8iCeg8ynEUmuOV9aNJXVxtrhbbuscBY6Bvb/qd/+vvqd1c1OUltUcN169EfAD99dOfDvK6/4fv6r//1/1a/n1Wlivyuol6XbHHVAtJ2i27BY11wwR5d+d43qdtZtuABEMq1UfuUzRbM2z0aBXlRZtIt21xOEmab2p0+HVAndfLuc1WsbJIy3tTJgCrgGne3EQFHXXvv+b7qK/tNelmtUPyNVAtHNApMkctQCOudP81dLAlivSl3qkbKBaUmIiN49qZn7kSWBu/m0mb7oJNCPg89iPafowFTiFATU4VkfqbnVOzxHgQPNUjmowd/Y3NgI6DimZlNMR2Yk8JzC6aTLBWZCiOpuNcUoPfGWlzs6nv/fJduuvEuzS+0NRwXrWO6ZRcS4G77ufWmYJfP29UD3M8599w1qQzAHRQQwD2Y9+D91jHpTw7c471pvPtYoP6ngR0N7SWSzp8mcLd7+BRwP/4jCsAeDyEi3067pX/8h2/pC5+/Rj/84R2qr66s6fBiwAd75cyMp8JhqU7YfqJ+/mWv1Et//lXateskVSpMxJZGvSXdfut3Negva2oSq8amVagDsiieRJPOokTTCZqqsOmahi6aL3ifYi+kQ+oNQM15K2/S4gBk2DtsH4vW3W/KIlyXCXiBn2v13ALONtREKsO/A/ywgViDBSzuzF8WiQBa1CQtaUwuDCLpe29lHxOGzzYGgkXLNH9O4FmDBsPv3j4aGywstUwbmJFaWNrnZ1WbPFHbTjhb5YktkmUVvEbVCAGA+2BRDz5wkxYXH1Au21JmTLdULPZyVgPgwNWb09Dnz+0lvQunPeOkNXPoIk0baF7LFAWxkDpTYl1k8+Uk3FgHM/bMk3QoXvztVk4f/vBfqtkcaZyjYAfA78XDMBs0vgpguH6PvAAa0BFMfIDLdOAcm3VoZtls2VT5OTbwAAyku4M9to2aNCpp4aRoL8BJMHeAC47D5s3vonAuHcxG+jx+lw7E1/Wl6Hi9mcsaIEsCOTb9CEgC7ITDRmQJQrrD/eB8OHfeY88q1dmXn9OBQczTYP/jPgSgt+I+gHjb71lIISLI5HjHMsG8NwIZmDU2Ic6v3W0Zw8wcILDlh3aTbrx4WpctQCuXWAPaBtyf9cxzDZBbWto0GzRv82JCA8dsbNFZFz/oIe3MaVpT0PxiU++94ret0LM/HGqiNmWMO4WwAdz7g47J9WoTk2q12YzdoQYQ9ZIXP9c6p3bay3ZerAmxsfB9DYQ/KrWeaISTQlXXy5IFSzowJvQYwN3WCevu6HUkzE/rMpkUBwLQ0Lh/4hN/pnYLBnjdRSbGUazKXmvi6048N17DGOHnZpPiYJf6BKgOh5RgmiMgjWMEc8x4jCA0WGrGRGSp4v3pQIDzigDCwHZyv0LSFdmw9DhhvAB805mqmGPIRZhfEWyGP3oa7EfgkZ5jLvfyQsM4T34X9pGRNeB8IxiIexSdjnk2sR7EOhOWrjGvYfz54udg/COwYR0kLrPn0GprdnbOAJ1Zog6w1EUexs91TdQK+vM/+xNt2Txl/+52696oKSmEbrYIUHFIqunAwQVd9b6PqNXm3PF9n1S/75lJeh5Yd256b6itj3z4nXr2s8+1/Yz1mWfiAWZhrcM1DG+w7sw5Z9vdOpWgESJtnMnrxF17VMV2ODer8ZBasKQcK8cAntfq8oN65MHbNOqvmsKbolXzjB+GZImMbdKA0XTt6yy6zyv/OxliMm0G7cd+Le4M40Xqwc5bQagFG9GV2w0QArx7gOuOT+v/rTP77KnuaOdg3zNVLkmzNRcrzNykdT2m78qIviaWheP5sebzn2d5WJPMrhISz/zi3eXKyvLGBS0s9nTTTXfpe/98rwP3UVH5EtkaNm1bedd6nRgxZ8A9o9mNs/+KcX8KuP94TGr3/impzPFvUjA8kaKNhRLgftONN+jaL3xOt916ixYXFpKuaA42AUZRaGl66BFMTNHS23NzG/W8F1yql778Mp12+qmarAFVmxr2lnXH7TdSkmlgftBrWhU+GyJpQ9qXM+BJf6Nfh1H3PdPT6ixM3jjJF3UAAIDfQYs7WHTpbjpyBmN6ek79nhdDUdzKlzdrcOmMF7e6Rs6auSQaUZPTIC8hg9DvGhNikxQtb7JIsCGPxxR9+qRfXzg4T1+QaDLDZzj77ml/AL/F5PjQWwEN3dmGavfobrdBw/GUdp50vmY3nqxxDrmMr8Wm4Ok3NBws6N57blC/ixvPqrEIAHeAFmy7++CyeLMgAd7W2T3uGdfJuVvXSboCjkIC4MDdgg3T80A1OjNDUBAB3jpwd7zUaef10Y/+F0FiD9RLZDnYdfribQVJiRQmADzPITbhSOGz2IYDUARn8ZkBbiONHYWtLNqhz0YCw9+jcA3AjmcwTT4CMBgIbbdNEhAOGgFwAlwECx+AKDb9CPS4FmcSPfXPOQK4I01/LAsUAXEApLClZLxEk6YoQASc8bq4TrcyXrf0izkaszrY9XCzCX0yfzffb7MrdPu1kFCkWc44twCNETTZnPj/2XsPINvv6s7ze/O9nbtfVs5ZApGUJSSwiB48jjP2rjEiCoxACIyMMMgiGDC2t2zv1EyNa721W7U1teNZjw0Y4xmCkDF4QSQrPmXp6cXOfXPc+pzzO91/tZ70ngTYni03qPp1973/+w+/8D3f8z3f0/eaE75anYaKZeokRnZMLBoBBcuLa9ZZkqC5Uma89XTjje80xn2E7jWxgCNYQAB0YrbZ2DznhE7Y54DZKo6KWlxsOXCHvTZ5DE3GPKXOnILJbHM+paKtNa02kigQlgP3V197pd75rl9zCV4C7lxDXPd6kG0BfaTYw32F80r1O8zhddCfCujIPJlNpMtAICmsGU7eG6sVC1Vr6LLvwLw+85nf1+oqNTou94jnGMEfP1sjq8Q6BmPMM7Z6i+FICwuLVljJ82VcBODNZlACeEYgFmQKYypbQ8F7eH/0SIhxHMFMvM+ZTq9vce/wgkmuQhPP/YvxybH42r59e5JGeIAfjHrMZ94bAUUcP8Z5BJURFHA+Pl8JItwmlr/F9cTz4zuF1evSlXR9ESDH3MxKy5hfWdtWPivWn5AHhRYeZmhqatyIB7NDnUB7j1wO6YgX9Vu2qbGiUnGg6970y3r9a69RjjWQjtS5QbJKLWl1DcmOVBuf0GCY15/8b/+nvvjF262WqZCnANd9xssVnxMWXJWGeuEFJ+pTn/yI1urLZmGIDNR7kHCPugYQXaoZADdtFsa6M76Zd0WN8nlt23GipreeJOVmNOyNGfFljpBmS7qgB+//ptrNvRr21jQxVlHPJHJeZOl7nGeXLah1l4SMq4q/LjoIYylsMJx6rNQ5mODD98UN8N7ttNezgcG0W8+QBKatwDUj0fT1KXVFdeJ6nTBzv3fHB75Hlw2405MExyuAu5lN9HkWWHd6UTP3KQp7A7jbnDCiiwLgnA7Ot/X/fvt+3Xnng1papibHC32xkzRFQCpP94T7U4E7xamve/0brDh1M+MetfA/DsZ9M9LLrjOHQ4GxJj07Qnz2v8b+EcRI7B+xfz9fxv9filOP8FTixgbbEZsLAx/f0x98/04D7t//3nd18MB+dwgxgOztnXvWrMg1omyigGI24ImJSb3opZfo2te+QS+48IXauX1KuVFd/c6i7r/nO6pVhiox4LG2aqHh7NkCWqoguaHQi66pA1WLYwYaYexIj/dT4wgHGt4IZXwMC0HSkvy9p3YHkN22Dq6T43RqxSYQtoYubt74g/MM5tE1386Ix/2wic//AA2wnn0WGJ+kDmq96AYZibEMCdh6oU5i2rGXsnRmXkNaTw+G6lGUCnDHg9Y2f5iWkdrdBhyHBhpXtz+uXcdeoONOPNdaZg8Gfh4ssqPOsvq9Rd1/39+ZheZoSLaio6J1inXNP8FNLu8pyFKh5la23K3UWIbFCfswFpFovGH6dmt6xcLnTaZMo2+WXAQFqWDVVsqMwUwhr/qa9OEP/7Fp3HujtjejKo4bU48dJVZikbIO1jgWjWywGExfFjxGwWgA1NhkTb6RvNIjJQ6byPNbWFjwhZtUpzmguDY9WGyOH8WkHCesG/l9sOBWz5EW9fhdaL/5vRd+bjS8idbzAfoNlCUWld9Fuj6sF/k7nx2MfFx7sKvri26wP4exE+R8A4hEwMnvQstuxXmpY2jUdQRTGucXC2x2wY3XkB6vWNMvqUMH0fxI1VpZS8vLmpictvnXaVMMjRyBgjy6BA9N437VVZdY59J2ExvNPnmrNC8842SAwzrBYO1IapyAk0NSwNc0qUy3j8QrOVMkjTsjD407wB2NO0woxGylXLVjoXG/9pWX6903vFnDQfNpwD1Ao8395PucLYJcrwMxpm2ooWlYma8+/t21ydk1AnukQ050FFSlvqFC8d9I+/cf1Cc/+VmztiT7FCx/jKl1EE/mLz3jGKNBKiBVwgd+3JxVnOmMgDVAeDbDw++ycwgbyWC+s9cdjki8lzHCeIl5FUy/admtO/LQOl8HeA65WIy3yDqFVjzbaInXAILNkSgVfhrYTRmlyHCGNCsY++jGyj0NTXnMcV4TAUyAhpjXAdSjFiDGccj0Yp4zb7lu5mxWcsOc5/7yHAhEalUs/7omwzRbytQNlXFq7H61ah2qrQv1sK3zzjtdH/rge1SpIKvxBkb8za2Gy+rSvCMvVcfG9djj+3XbbZ/VoUNd9bpImGomO6HTNlnmTruvmakxTY/n9P73vVOnn3GShubaRFbZ5Vp+HWQWyQ4je2HMpr3H+iLQvZvgEPKmYJbD2487RxqNa9hDW++9gBjTOS3p+9/7qsqluoa9FU2OIXNsJucnvhHYIpOBPUqmBWYByd7v2nqXmKT5zTmZ4D72FK+jiuLVtOOuz58gCwMAOosObeaZfB+/G8Fv+LnTG4Iv26NtvDtJ4Z1XkbPQS4MNq69hH8Ydtp0aBAIKNkbO3yVyZt9Me5kkn7FaJSuOl+YXugbc//7buxNw92w2hATYhEaGnmFAKuPrhTHuW7aaq0wWuHPTbT9Ohcbr5XEZS8RY/48WVG8GyJvff6S/H+3nHO51QYhsDhSeS2DwtPfCuD/TTchezDNd6HO9gc92Aw4Xffw4j/+j3vz1FHKq/Ae4//AH39XnP/cX+t5379SB/fu8Ijy1sYfJNK9j+8JBxYE7Cxzfz33Bhbri6lfrsiuu0Ckn7jL3k27zoHbfe6dmJumgyILXs0ZBLG6wTzRGIpqnRTpsaa044Zo6urQNe+r2XXsYjDuNT2ZmZk3+Yt3VRhQgts2nlYlZK1cN+LsfMAWrNG5BJ+yd1tYHXVoUzC83HZ8JaEV0tnLAqgFiPbXNZkvhqOkNAe2eL7OFySvMhzaBi1aQhHfu0DT7/T73D9m5t3vHhWNsoqR6c1ml6rjaPZp2TGrr9rN00ikv1EBU8ScPfIKXzpJG/WXdc/ffGtteLLiUh8WHqn9LEbKIFFmMcyoC/PsJfIR+F9hULKlMR71URMP5mMTH0prepIJ71UugBDbfmK5UgW+BC+z9aKjlpZ5+8zf/QPUGWYWeihUKKAF8rn8m0GMzZKxn3WAicxE+zPydTTYKSYMl5/fB8vEeXh+MHps1rHUACq4/rN6M5eu5rUkAj3CjCLYc4BxFofyN34cDBZ8V2vpoCR8bTFjsBSDhnIO9YwMJ1tFAXz5vDBqvgQVnw42gI8BHAKFgUgPYWdCTsU6LzEWWPQ4Qzr3gOKGlRwIWLPvm9wVQz7KcoRfeWIjJtNCsrGzAvdVuqDZW1eLykqZn5tRu4bbQ86CxVLDmaZhHvfnNv6KLL3qRhsOWWZSa3Iwuu+sFmg7cfd54B2LmlVWAFKpmB/n2t92kZnuoVrdjzZ6s/wCtz61ZDmCzrXK1bM1nkMrgNsU4o97jVddeqeuvf6N6XXTWaPXdMYLrCoLCAUIUwaHV9Q6qZhmXtG2sbH2yUxb8OYPIOdDmnWvyrsCsKeYZaedSrmAPWtC+fYd028c+peUVGvV4DcbmL+YX4wKtPvc4AkNju2GPLYtXsKJcfmbcMO6i2ylBYPa4MX5jDHWsUNRBFn9jbnHdrj/3sRHsfki0aNrEefBa/obGP4B0zCHAeMzdrIsS17e25uCXL+bVysqyecTzWXwuc4A5xxyOTFfMKZ4NbmHMNc6X8UzDL647Gj2FLMazpP6amHcRtLA2bEjNvOjXMm3t5roUkvOO10VjqigUb9Sb2rZtmwWpgFf2QasNaCH5qRk4RX/P2gI5ND5W1drqgqjRhh3funXCPN4Z++yVXhg87n0xinmTrjRaff3BH/wH3XP3HtXrSG5Kmpyc0NLyITuvsfFJlYs55foNnXH6Cbrxfe9SuUJGGGDK2tyz1yGDNJlHYtxdR+5Nz1xHzRiqqtMraHxih4455QXSoKrBkP3PHZ9Y8/vdRd13z7dUyq+plG+qmG+7tMSaEnIdfA6FqZXU+dMLM6NIOyx/reEXQTaWzpaZwfUtsuTOtFvmzZoWOeAOKWGslRFkeidUr5Hxv3lWIdzhnPH3LJyPh42OrQB3uy+QWbbuYOmMth2du5+POcz0MzKghAfc1tozMezx/X5Ba/WR/v7b9+kb37zHilNH+ZpGuYL6VuNgO6GnxQ24s797oevsJuBOhtulMhuuMtl1ITDi88GFP8p7f1Ts+EyM+/M5rgU/RwLuz+cGPZ+TiY1y83s3RyXZ8wl2Jvve53q+R0pVZKOlbNRj7xsNjXH/my99UX97x9d1gCZMlqbyTdIKs1IhCKDbGRT/Xq3VdPpZ5+iqV75WV1/zCh27c7ttqoPOgn5w5+2anaZAs6VSMaf62prabZidmsYmxo3Zg4Gm+UWlWFEVdrxAkVbL0vRelO1pOdgtmGZnjJy5Y5JSlEbBK/60vhkD3mEkYLnLKuNKU4Kh9jbKpgrBM33QTRmAbmqznjq0lWFFaB3nhVHrOuCi+837nPWujsZPWDKAiNyjeGPpTIeLRZ474VhziGFDFSRDuZ5yxYra3apW14q65NI3qFTeYvZdvc7QpDDW5n3YkPoLuv/ub2gwXNFo0PSFwxZuZDDo5QfKFUnnF1XK+fs5JwdxbOSye0aDEGODnLOw+4bGknbY9lnGVHgRlLEt1ikWIAMTioSG7qo5HZpv6s3X3ax2O6+V+pomJifNu7hSqlj7byALYCPYsiz7G/MhgD2bdoB0Y5+LXhwazWMYlwFMgt3OamvAEPYAACAASURBVHRDCrAOiOUp9pCiRJYl5lTUNHB+bM7BxsXPHCeAA8AlXF3CmYLziWMDLiyEfUqTJgfxZAF4HYAgggero0isPK8Jl48sCxhSIM47pDjROMZY0QRKOCav5Svus7OtLgmLexZBA58dWQPO19il1P0y7j9s51h13IPMct5sVglAu1ZPAohATuaM7bDXU7VKFqqp66//NV180YXKW9bH9aIE2G4L6Sl8tzb1rAjztGpuRASdBdsY3/H2Dxr7XqoUtVavq1YZN+kIYNaACXMVi9getoBjJtdBFlMpjXTZpRcacG+1lmx9cX/ppzrJeJt3X6ts+qbiawsSkRZwzsa+ce3JScNkbr4uwuAhBfJ54s1bCIJLpXGViq5jvuWWW7W4tGaAPkB2ZHICNBKuMO645wDiYKEteO37tSHHYX7E+IjnzpgI0MnzzwJhHxdlrdYpdHSLW563Ac7kYBRBXXyHzGCMs8Da+pZHXuXWuhuuNH7Popg05D2+HnqQynEIfllzYKsprOR+cgycYgheuc8RmPOdY5pUslKxdZnr4ffMQwKBcDfi/nH9EQyHBIdjcoywvbT9IHmOx5zgXLbv2JYKUj3bYHtVavRk84ZAsOkOPNzPcgWLyKYRECaN6pCdqKhac7ae84GZ73QbKuT7eu973qoLzj/dCJUiHv8DB5qMe55Hm32J342K+tzn6MT5ZXU6dBVHTw4r30lSNALboQbdlibGinrf+67X2WefrNlZOoAyphijSF2QfeKYJdsvWcPZlvMFs5qxAvByaULtbllbtp2s2WPOUL9bUKE8boAcxnxEY6d8Tw/c/W0NO/Mq5huq0pG7taJuH7KK7CwEEp/pjkvUPuRwe0kklRFWgHLkpgQT1r/B4Ww/NZDyOjV3kWJ/NPyQWOqNoNr16ibp5LNNt+7SrVjLrHlgqgFycM0xPcMcDi9uG4vFZd6aEWJHC37gszk85JvJvcIKNlOQHjVeBMzdDkFVVfOLTX37zvv1re/cq/0HGzxN63yeM9zjXRxsz+d6IAFSR+aZLVt03vlenHrFlVebNDXsIFNt8FNcaTbwoRenZjHgkXDnPxVw3/y5P+p5rAP32EwPF9kc6WYcCSgfCRhvBuJHC9yP5mYczUM90vkdCbg/sPteA+533H679jzxuDMcVk0OKLCWY95oIwH3kD6wGDpwf7Ve8cprtXPbNiCURr0V/fD7dyivZY1VSTt31W0zEYuqVCdsQTRwPPTCkRHNVViEWTT76GC9AROyDwOhtj459OR8SKMzeTvthtDoA1QstWruKF6oCUsO626A3ph2T3/DjnR7TQP9ROeWphu6zg0AYd3jkr0Zm6lLa1xp781k3G7KO616qhJYTCaCBQ2wQgtrsmsGXHDaKA/VG3XwrlGuUFNvMK7xiRN0yikvVaG6zdg7uri5IxaAgdTsqh7d/S0tLz2ucsl1/eGKAZvTH/SUL+VUo16gXzDJEUGFV9f7Qsj9wFYMZxA3A3KdHmy9N9NIRXlWZMR/KTCCyUeva8U3ZBJGWlnt6/p3fFitdl4t0z9XVUT2BDgS3Wsr68xYpPwDsAZQjkUqUuIBZDlviisZV7GBR6OkLEjl9VGwxt85R4APm6yPjeTlnZi6AKuh9wWw8BrAQoCSYNs5bvw77B75PP7jfOP1wShznCiQs2AuJwPu/C4yDly3pdtrXp8RrCPzi+OE3p7z5HcB1kIGEHIBwFCAl5h7vN9e3+NYG43VYu0JfXKwvMHSB/jjvS47MiGYb5old5EAeGAPx5yolMe0srJmLHRuhDyOOdbU29/+Rl1yyYXmVmHAwBqOIB0gOk6FopaUMrNk6+CLtpdMGwk8AsF3vP03zfmi03NXompl3DbZErItQyaAH3dsIYDgfHDBKhcHuuLyF+u973mLMf6wk5HCDvDuGRwHf74+e1DBePE11XXakHF55GRF1g8aTnkxnx8PoEpQ5vUpZkubL6lSnlQ+V9PevYu69dZPamWtYel2nmew2zFuAqzE84+ALILDjsn7kGq4yw/AOwJJB7obx8xmS2Jsjk+MW70PkhfGDa+v1cbWNcExLwK4h4tLSFlijWeNjDoPXzP9ejwA8Hnj2mIkUz6uPQtG5iAAlbuD8Pfsfsxc5fUw7a5F37CFjYA7pDZcF6x9zK2YQ8xd7g2fH3UrHAsQ7plYsrBkEYc23+qNNRtTvIeCdl876ALsWUHvfYCbSseyOs3GmjXPYx9CdmeuT0WAfcusOtkXeminhy39/M++Rv/23/yMBv2G7UWDrrO3jGMkYWRq2YNGKuuH//CAPv2pP1K7TbCNHBFpW+rAXXIJChlpiimvuPwl+o0PvFvdzopL0KwbdVnlkjd5smOa/SqBMePYGWZjlQcUvY7ruBPP09jc8RoOSmZ64CPZ5ao5MtydFT352F3qNA6o353X+ERJfcuCeVdWr4XyPi7G5vN8k9bdnjMAlnlAJtqskmkvTEDueAEpEMQYryXbzDz2AloYcw+s1y1ZkaFkilK9INcZd54n3yNwNVY/41rjfyPbjY0yzeGQpiBVJVPft4CUz/IMpfc1sf/S/QAPUMNie0Ye4qCrvftW9L0fPKhvf3e39h2om1tdf5jfBNwhIzxYMrkMncBnZtaB+5VXXWONIzeAe+r9kgk4HK9tZAOPBgfG3pnFlptxaxYHZgnaI+HbI+Hj7Gdnj3s4zH24Yz3j9R2pOPVoTuxHec2RgHsc+5lA+GZGPm7IkQD50Z5z9sZtZtyZ1o8/9rC+/N//Rl/7ylf08EMPOlthXVMduDNILa2L/V6KgjkmC+TpZ52tq15xrX7q2ldp57btlHmazdTD939H8/MPaKw6suJUhi8sVbU6qWp13BYGiuFot85CAACkU5wvGN5kwrxkUzoKcOIBhYN3FjzYN4peaRPNRmQaWJN3MC/Qq3qxJcdl8RjSDKfdVLfXcotGk3IT+Xv0z2fSYt1Y3tRllTSiTbLo+garh1VcSgNaAIE8Bl27FbTlVeSzjW1ncpooyODyCPYvR/ptWmeddbHKlV1SccJS9QRFbssLcMfvuq3FJ+/WIw9/X7UqAQdgPjGZiRWxhciahLApsWnBnjlwpxaOrEOlilWi1wo4iIks6IY/L8+a1CcV+twUmBy7XwQUFPcNB9Z46YZ332bFqSzSnDNHhR3FX76crOOCTbT7ngI9HkcAh2C/A8g4SMUzl9S0F6hFUSgMZgDQbOEb74lgDXYUFi/7Oo7NsSJjEsAhpDbZxjOh+7XxnXTqIeUJRj/Yx2xRLZ8R3ulsStRrACiQCJjcKFnXOZDx8cm/ub4A/+bokcSdcd+CHQ7AEkA9WPlYRNeDgB7MtD/buAcREISsJj43CgVhLEPzbKnpvrtdFAAdg77WGmvWEAgWuVabsMAZZosYvlrhNQ0D7hdf/MI031PmxgrEYNNStsxqKpy8RupVLMHKA9xz5trwzutvUX9IEzEyEWh4K6al91bpeTVadSv45vkCLNDNw9zn1dHll71I77nhzSZDQyrjiDs8kh1Axn8+7oPhi6J3WyRsvHOdSGXMl9kVcCYXM8BOzc2AIkqCZYIlXKymNRqWtH/fkj75O79njciMtUxF7wHWY12PDIgDEnc2iiAT4M49Q37CuAhAHxmZqG/IjoeYO3wHuK/VV+20I0DE0jDG7Ea2wcc3Mhmz2E0adJfeUKOyMT5jX+F6ALjBtMd4iqDEHXDQHHeTfeJG4JzVy0cWkO8M9+w8CimMs6refIn5Gg5TfBa/Y0+KbBfzLAJXgLuDIJdJ2ThOjbgi8Al5EcdqNugyzfV7gTiv6SUtNNlYNNvsiRYwFbBIJcvRMumWucF06zr/vFP1qd/5qBVGl0t59ekxUCzYfuZddr0vx2BYVLM10q0f/bQeemivyTEGfXf8wsbXzBisnoN+FE1NjBX06U99VCcdv83mVadDJgI5k2vODQwSdJpfOUEUlNHAglvLZle367QzXqx8bSurkzrdgWfQrLGS1O/UVawMtffB76uxukft1kHVqhBkXgfFHCd7sP586DxsdqzetwTSyiQsfdC9KeJ9v6uQmXVJDIEQtspRkO4dvV2Kyr0OFyGrJzELNW+8GCCdoJF/++vcyjcYd2Ph1yU5Pt8sAxnGDOu+6W7eAJvvpIZRE+vONKzXnCv7JueNVKzZ7mtxsafvfv8h/d0379WhhZbyhXG1CcpKHpySWzDrStYZeq9Yg7qCJmemngbc1zXuybHI16KNolv3l9wYt7FWbcZ8m4HyZsyXxY6bAfLR4sMjvS77GYcD7s8Xpx7RDvLHEXE828X9KMA9BmxEnkcbxRzpZmf/ng0YnjYQRkMD7l/9yn/X7V/9qh7Yfb97AFtrcdeoAdz5MneEpDfkZzYgA+5Xv0LXvOKndMyuY5KXeUv1hcf0yMPf06C/omKBmB7gjs/3uMolNKJSvbnmbbGjYQmTwtqUYzXoLi6wbPzbGDIKP1NxSiwipMVgH2jb7puPdwwNz1uXF+StWx27MoVGpBppkmTZhMSE2gaXdzmBHcMcaJJdYmraYMWd0S48eT8z8ckQ8DkG/kyvSgrUjGudwex1lAccFMfU7VGcu03nXniVNAKY5jU0ZoIF1tXoFMEo31Vv7Uk99OB31W0fUrmE5hZfWtpjkyKk+p8i34HK1bw6tlh6MxBr5YzMoUATEhpdsfhG8xnvlkokEhIi0rXu3w7DzmLmzVRYmlmA0AN2ugW9770fN407THurzQLtr4NtzyW/acZXAN8AkNmxGCDSF2dfsFdXV1Qb2+hGGux2FJcG4xwMSjRlsTQ43SwTuAgpyQZr488lgs0oVON4bE6hBw7QzOeGQwebRYCJxcXFda1sgO2Q2cDmkWYnYxCafE/LUwuy0co+UvYxF+N7FgwF4Od+xTlHsMHvQt+bvZ8wyJOTU/Z5IaPwFvIbGuCQOkRBZLDuMfaBKsgEKjUcGnJeNG4g0h2glpfXTMrmLQN76rZX9c53XqeLL7nQUvAAHmO1KFYzttaO7M2+zKGFc08Fd2zSKmhxqasb3v1R9Qcl5UueTUNPb12BLRuB5r6lsQnYYy9Qtw7GOF3leiaVedc7f1X5PJm8DeDOcTYaLG3cKQcJrl+PDCT3g2Ddva6dkXfG3ZlQQDsuHyYvw/bSso4O3IeDog4dXNFnf/+PtLxCDwgHEhGgBjsdm14EWgFO13XcafxypgEko5g0grzQxcfYi7FhAHSM5lkEvr52OXh1QMpXBGghL3GJiGeoXGblMhFnRjfWwwgCeR0Mesy9CDggVQxQd3D3csDmDYwcfMf1RCYJ1p55yt/5Cu19/J37FOcTGbrYG2OdiF4OUeBrwC3vPRoI7vxcnVGHrIlgNjJp/LyyvGqvo2Yq7gHAHcBfBqSyjhuoY530jKNLeWpeODrAraqkP/7D39XsTM3WatzSYJdtDaZOC0vHSs26ApdKk/rc576s//Sf/qu63byaTYpP81YMjIMZ9UMuEyEd1NIVl71YN3/gBvU7ayZDQ7q5Pq4IBqz+wjMc7DHMppXmmslydu48Q7uOPUsqTEq5qrpdsr2ATgJvlnwY86aWDj2svXvuU6lIQ0QAKYw1Gnqy2wRyqcif/ZhxQSo49XYx73S8UHFAy7FHcy1892wAtQIAd3Nbs/ouLzjlyzJe1v3UwXSMN4I/I+7ZO0ueJYhx4hgAWZfXDFl/mdQQid+btMZc1Jw0s72XczWPdzIZ/rlW22IZWa8tsUy/eU1LnWFXa42uGvWC7r//gO644y7t3buiXL5mkkE4A549mT1ILsti0MNk5MHH9Oy0zj3vPJPKXPXyV9i6GQSi1eavd5tP3px2N54O3LPrevx7M17bDM6PBNyfiSw+3Gc90+8iKPa1dWONiJ+fD3C38zqSj/s/Z+BujzBjIxY/P5cb+1xe+7SISSM9/NBu3f61r+jrX/uadt9/n1uJsYilvHE0HQC4h1QhABrA/ZpXXqtLL7tSJxx3oheS9OrKFbva98Rd1j0Vr9pSUSrDAJeqpqdmAltkH0WoJjfIWYTP5m8OLglskrK0hTR1COQcfDF3v1dvS+5yBiY1f2MjAYTxnSDEPb9zZn/FZ7IBWXoNJo3CHXPR8QnuaXWvGjc2zhwnTDTnYDd9NiDC5190TKQYtWDeuCzgFvUDBthcBqQTx1Qoz2p29iQdd+LZtsACsAeWbXSWvJTsr8zFYNTQwr7d2r/vXltkS8Wu6Kraa/U07OdUyo+ZZEXFkRX02mJpwN0t8AAkyIW416a4T+lCt8dMrETSDnphaiqwM5szy5GYsTyMBMD9phs/YRp35DddkzS5pIZCPmONEpCP9D7AiL8vLS2tMye+CPvzCxkD96nVbq17rMdGG6whrw/5De+3JibodNmo2xQG+uYWG3EslKEHD2tG1/86Ew94D+1wAIlg8rNSnigSDJY0NPJolfm3+8o3jEmOVH5cV2jx49yQAGww3c6SBygJ9iibmYjfBVvFeca1BRPPJggQ4zjRyj2K8gK8hVwmFmDOm/sQz8d6GSSZFoEgwJ0Ny+VpZER6mjCZwsCazrSby2YHefkVF2nQI/D2lDbAnfkbwN2YZ/6zkhBvTW5bVw7P5I7ec8Nvq9PNWVt2n2NF09t7TU1Pi8vzqtSQihS8gK7nHVVLhYFeftXLdP07/icr5LNmSamKI+59ds33e+bzOgvcudcGINftOPk7zWq8sAw2E4crAgOAe0hlcFOiLmRhsa7PfvaPtLTS0iixfjFOec7BFtscSeM9iI+QbTn4dOaRf2eLqGMchoSK4zAeg322jA+uX/RKSGPaZV1OYvC6eM6hXwc8B8gNYMz43XB2ivbyLsWKcR/A2tbWjncujfljXv7JazskZ8GUxuciBQK888V4DIY/QHgAtZgfAeJ5PX9jzMZ4zQa1PC+Xvnm3YUgAC5JHfv58Plkw7i3/ra6s2XMBuEfBPOCZ9dekHdgDw46aAxlmDL6fkBFCYkkDMvNev/l9uviiF1jjPt5nNsKpk2m709b4xJT6A/asivbuXdKHP/wJra31rNs0e4pl99j/mBcURsPq9hrKDVr6d3/4uzrt5GM06KGpZ+3uq8L+VeRZYy7AuSLryqnV62up1VBtYk6nnfZCFYvUFoxb4yDvPWBKFmuuVCozzjrqNg7p/vu+o1qtp0Kui37MLI1tHgxpxESghruCS0HRcKJ39wJoQC9zmuwE0h+YbCyPnRgDuHeQoSZJj9WCpQzkhlTNMU/I1egbwfpj0idq3azZWQTYvkayj8fc4Vnxn62rEEwEfcwv7rbVPfieRN8Y37MT8Zjew8/UGbBm50oFjcpFzS811WlW9PhjK/r67T/UA7v3unyU7H6B+gWeb8/wDUw7nWllNtEA9ykD7q957U9ngLurB6Kw1tejnwxw96Ao2fIkMJgF9M8FHz5T8BD38McK3P+5S2U238SngecE3LM37cd545/twbHhPfrIg/raV79sjPuDD+x2FjxF2MkZ0AbGZuDO4nvqaWfo2te8TpdceoVOOuEUG5toAUu1nPrNA9q//0HtfXK3qtWcxmtVjaGrHbgDCGyhNyjyjZoJaKxliro9PegMmjHCqVnHhp96aiEOC2eTkr3ZASkTHSYJaQwROLZepeQHTiRuZa+weEhZRl31zGXFBDPrQQNSk5CeWEBlchkYA0B+qra3Nu8O0nmvFcQlTT2Ad0B6n5RpO2dM+/adp+mYY8+UCmNmY8UlGaxmAXInMWNHhr2R8sWBhu0FLcw/qJXlx9TtHlStTGHQSF2avgwrGhub0AiWNDEIwaqarzcsHH7h1hRjI8q3ZKsx7K7hNp1nqapadcqYKgAWhT2AE1sYYUM7ed30vo+r33ff7Wgqwzhtt9oaq+HE4AWCLLSR6g/QERt2nF+MSV4Hw4OXNMA3rOZijjDGsgWdvI/fRSMkG0PrKdfoLOga68hiBTgOCQ4/s9lnJSXxer6Tpnc2p2DyF64rbCgjGAj2m++wdTQKimvj3KITY4AMjgdw5wvXEI6TXQTj8y3Nn2Q7NueStph/Z1n0+DcPJ7JLAf4CpARQj9cGMOS6AYDBnrJhW5A5cOaLwmR77jZG3Cfany9Ss4ZazRXdeOO7dOWVF1v9Sj419BKNW9iQzfPY5wQHoVDbMnjqmm8y3u0HDjb07l//qOqNgSq1kmmSafREozWvqemb69TkNEWP3vSNIHd8rGJ+2ldfdZHe8pZfMlcMKzTLSGM2kx8xDpxR38j0OMjF+Soxgra/p4yfAQKkPZxHJ80hdGYEoxWVS+NaWFwzjfvScsPkDBuf458R4DYCTZNlpI662WA0AsZs1jUAbARZMSaiEyhzxeRjkQGUS1A8s+NF0AGKI9jjmDDurJ9RP8E6DJvs9pEwnn4dkaWJgtsAyFwXpADn7PaoQ01NT9gcjqCJ77EWcE6sqsxrgHsE9+FoE0F8ZL04Zz4zur1GcBGa9zhu6PmRQ3DuXDNzlH2EIlbGUzDuHIP323WZkUHRXIyQ5Ng9SpllClCxPzbQZ8/PM5V+T6jDoeESgK2l1732lbru137ZZI1kLNtt7p9LrGwtm0D/T4Askxd+5COf1O7djxuYh41nn7B1kjWzgAtNW53GisZK0i/+7Ov1tut+RY36vDHitbGSNTbj4CQs8jmCWQq1R1prdVScnNL03E7t2nW6hn2yvVX3IUyOKlhP8vysLgtnp/6alpf3aW1tv1ZX9quSH6hAnYiBbWrB3OLStO1IZNzVwT+fuUlhSNorTSqD3Myy19R6ecM9GO0oGHHWF8lt6laayYrZfoHkx0gn+rVQxO3ynpDL+Hh0/3b2cpuzqXgZYN0zTT77ldu3stIMIQRTQB9ONKxrlsGkTqPLfm+aJa11B5qY3qlSfk7fu/MB/dXn7tCjj+w3gpGg1PZh5Ks5B+4w7Q7cvf/J7NwGcEfjbj1nkkGES+6SxPUnJJWJvXQzG7/5988XwGex6NFg16P9nOfk4/5MEcWzfdiRUgFZdudwr81ebPa1ESkd7mZkb/rm92w+1yOd35GA+xOPP7KucX/owQdcr5g2c0tzRXOYJJUJwMGCduJJp+iaV75Kr3zlq3XSiaf7YkFKucxEb6pdP6BHHv6her0Vq2qn0xwmEIBn0llE6zROADwSGEex0brnevJ29eIjADcFWIA5Z8LNyil5mAPCSXGzkAIa8I5vt+miNjApQHRfJfVrjIF1/4QB7KnT4/OpGsdFw33ZWWyeWuAG0HUmwBcl17CjCTcnDblvugEmc6zg9+gcSd3Oauu207R1+8mqTKBBRIICUPI0fXSrcz0imQEYCLubGvUXtH/vvVpY2G0++WUsyHB4GHqxEwwODCnnFtZwMArcC1rYe/Gk6+m8WIlrc+mAy4JoIuJgxFrMA9yRNAx94+L/3W5B77/pkxqpZo4IvM4YBawbG26lFgA5wHsWdLMRB/gIUMzrXW/d1eTUpIHd0MbymmCk+c5mEA4V624QyFlK6MTZHJFAOTMXkoIALMFicsxwh+F7MNohbeEYAZg8/V55irY2ZC0BurlONv9ajWIkvxcRFAAe+IrAhXMKyQ/AJBiMbCDDOcU5xu+DWY+AJSs1MBCUxmgwuJwb18v7gtWM4zJfw8GDjEEAxZnpqfXCLyoXDLinuUW/BjZNMioexDOvVvWO69+iK664WIUcDcjc3cI8j41RT50d2fiTVIYMHptfAPf9B+q64d23anWNws++SY0owqPYLOprABkw7nxqBPMAd7oIv/zKl+mNb/xZ9XD6IM2/XoS60czKWb0N5wZ7IBbouKzNn79v9BsMIMDdddKAHwCBS8UIOrgHbr03MTmr+fllvfe971eziRORy6OCFQzgbpm+VJORBe62RqZCvGDFGSNREOrgx6UsUd8RfQRibPJ3Cic5FvVHvM6lL860Z+cbx+WZe5DnICn084Da6CSazRiEy4174Xuw61k7l+UEUA7gbueRJFrcagflNDiasnNy8O7uMrw3JHFx/byX647MWOxr8XqOF0EZ52BF4EOlHg3BOsKmz6jRrNtn8cXxuEbGvjtt8ay8CNbmaJnGUT1NToxprFZVs1G3TB7uIMhlInjCfhhXJWosTj/9BN3ymzdZESkNiPo9mnARtEb/CwD/mPp9ZBwl/dmffd7+A3BbQz/zFC+Y1CVfKXjX7lZd27dMaW6yYnKZ2WmY+YFyBV7lO4xyMO1laYQDTEXDXEWzu443xr1amTFAiTOMJZiMXPK1P9k9JdaXAqiBVpb368C+hzXsLRnTj2VkITew/5AAUWRqvvOG2fPW4MkBuCeaTeKTAt3U9iQRN4BsJ8f4aJosetbQiSLv5u2F4w72Gev+bL3Gw+Uy7IVWhWbrajDwLr2JPQQDCzIj4epmQYd1B/eicq7fdPGR0S+UjCzDztq83SuT6owmdOLJ56mgcf23L/2t/ut/+WvteeKAZcK6ViAMueeNGW1tpFD42YB7dcwuPJXrrbPh4Ybj4/onV5x6JLx4tMA6+7rNQcEzBQmHO/Yzvvd/BDvIo7lZz+VmHO6mHs1nbH4NMG7vk4+bq8xXv/xlK07NAvcoTjX2LwH32HCYUMefcKIuuuRS/czP/IJOOeVM29issJGUcxF6oKN246D273tIhw49ZnaR41XcSEgR5+x7u7WSdHWk/Z1hDfDngIhUGF1WXc7CgkpUyyLM0tEbuP0hIBetIAVDTNgoXmXxAXg4cCdIoNsjDKZ7Uw9zXbVxZuijyyupXHSwEIsFEb552ZrTii8gwWA7FnYJQC6HpAfg7m2UYSpgF4ejMW3bdop2HHOWNKpqyD2iKLPfUMW07W7ryErX7aCPdHtH0x6aUUdfncY+HTp0v+YPPaROa1GlwkjVkt8DXmd6PntGfDaMAguNF2vBnHCeUTNgPiLokZM/vaVQSfWP/L6P8kn/N3KNJynFXq+o3/jAp1QsTmplbVUl27H8mLBem+vIYAAAIABJREFUjIkA3dnNm+MBMBhTfAVjHaDegY4Zhq07q/D8o2V7MHQBtkziZEV2K7bxVyyAcx0qnxWOLsHIR7fTALHBlFvGJ+lxw2WG8wtAx+9gxjkm58MX453PDiYTMOBA2zuXBuAIuUsEHwF04hzjGBwz5AYB2Lk+rjkKDQNsB3sbwD1ADpuLN7FZ9bqE0UjLy8t2n5HxcO78Lc6B68au0kFYknBk07jGmNNoxVPibHAGQk2XXDTrT4rmrrvuV3XppRepVi2aWwXBcX+IeMxT+95l0KCGMe7M816/6UXYeWfc33fjxw24l7Dja7c0MT5txak2y4Z919wX/ZpcJkCASRq8oWuuvkjXvekXNeh7sSH3weZnSo1nJUVxX+J5OIjw9LmBgr7XanghPMCHgD6yTc40trtdC8qZ38VSTVu37NSBgwt661vfbveSBkox1i1wTwX9URAcYz8bnPk66mycg2BnFZkrUYjJeXGM0KhHIMjveZYrq6s2TimO52/OlLt3vGUvkyMSx8D1CKaZNZDzCy91Pp/XZ8d/HJ/1JaQoFvekfgkRJBPgT0yOpSynu83wN5eN+ZxmfHLd0VchgtBsQBNzKQC5yRlSIBufFdmKyEJxTZzn2mrd7lE0loIA4DiMe2d7XdZDrQqgnjXBbSsb5sADMF1eXlKtWtHM9KRbLvYIrIpmRTo7O6cGcri+26HinDY7M6bbfvsWTU5Q2In2mUAQZtrBJzarJToS51hTy7r//kd1222fUS5fVaMBqVI0mSPZ0vYA0C+VciOVKW7tNfTG//mXdNklF6pA874qvTQAjewbjJOSRoOyJie2GdM+PrsDyGuadrzV2SQpkmVuFGxtx3Kyr0J5wq0RGftFrDrXTI75+KM/1LC/5paRuYHKRVb9vnoEEz3vqYLOHfBu2bxsMGxynARSbT/w+WrFn9bHxIMxnmcQO9ZfpOz2qOzTrXbd9n9e45Inf66uV/OOp0Ey+Nz12igPastei2X7NTKf1HwJ0E5XZzBBgaw32QPmddksHgmobC5XZnT62ZeqUJzW/MElfeXLd+ivPvclPfzQI3afyFZg6Uy9ix8LMgvgzjV7pnVyakLnZaQy2Lt6UznPwAR2OJxUJubU0YLto2XVs4TF0R772fDjjwLcnwnMH9HHPd64+QKeL1A+mgvMvuZob1wsMptBuW1IGQ3TZhbpSMePTYzjPp2B8uLUkMrce8/dPsEY6AZWyZL5Bm96t8wXoGJ2y6wuvuwSvf71P63zz3+JpfGGA8AEhaZUX/eVK/XVay3owIFHtLS0zxgzY97Nimmo+uoha5rAxsxiGYV8LBqWQiuxEbqOPFhxwLuz2xTE1dzVRd5+ulxyX2cWHiaytZmGMaS8s4tWVeY/TpAAS9Lp141xd09ZUufufuAuLj75ogGLAawUrTM5vZjTIAD9WjUc0fqUCV1SwRanMR1z7OmqVrcoX6IgCk/YkXmwozccqWNSA+4T0hrScIXimPLFSWnIApFk9EXSf4d08OADOnTwYQt2SgWs8/IqsUgnVxmXWozUQzqjoWn/AZXrjOKQSJ8OrPgpj9kmQ3GvvW/gi+xg2DJtH9cBO0HQhA/xb334D4Calja1Fu5kTmD6h56CjI2fzwrGOJjFAN4BlgJMOcBxJiOY8QCvsYmHxCWkAIAMy77kcpqbnbNALMtmBzCLADOAcACBbEqfzZ2NPMBABCAuCXAHkGBRA/QHC7oO/KxOwIvuAFx8TgCxCBD4DL6CRY3jR1DA7+PfsQ5EgSP3MkA2v+M+AUC4LtgsXESiY2SAxygQ5r6E3CeAK+cWriJWC5HcgdqmIwWcVLSKd3VtzJhc7+xZc+15jyLTod73vvfqZRe91OavAOQmEyg5LhhtFIxStGwWjLB5RS/WZvOcX2ibq8xIVQ2Ec0lf42NTNi97BELM/dxAtXE6cgKgCAaYwfD6XV126Qv1ljf/GxVoc26NjFJZNxauGVAezygbRMXzdzDg3SBNFpQ6LJpWHwBkrlRevMo8INCt1aY0MTmjfKmqJx55Qjfd9D7T/UMO+Nxz1j0kHy4F6xhwjPETIMbZ8aYFWIAOvmIOBPPOGhu68Ri/EfgZo50kIjQO2siw+HxgzEUHVf7mGSWCg8G6dCSC0XBeymYFOJ/Qs+NGs3XrVhvbzIlwHmGdn5zCL9w/k2v1+e9NvciO8tqYk1xPZBPIrjI2WaMigA0AHwFrBJ0hX4vgJIKOIHiwxZ2fn7d5EMW9ETyFVCnkbgQ6BDFGAhixQXBU0srSoiplpCbI/yhg71umh3mAyxKZtWKBfaWuuZlx3fqRm3XGGScqlyN7xxqWZBGJTWUYMmzx/e91c3rb227Q8kpTK6t4x3vXaTrx1ttr1ghq1O9paqxqGdXJ8bI+8pEPanwCM4O8dfdtM0cmtxhwn57eoR3bT9BwWGbXM693o6ss8MV2mL2k6Rp85KldxnhF+dK4yb0i8zTKtdVpH7S9ub66qLFKXrUyGd+G7Z+WYWs3vW9JEW09gW7XzReghGDCKRpPmZjwbLdxhRYdAJvmRJAOliGz/7weptFcNWmNW0C6wYLtJ8l/PcY1z9rWPAtOnSxydr6gapn+BNjYNtfr1opFpD1IXQrqsO+nvXU4Itga0/btx+nY489UrrjV7uPC/Ly+9MUv6nN/+Rd6cs8TZvsMgYCU16mljYy1ZaJThnFmZlpnn322/tUbflaXXX6VajV/tshq3InK98ZnAu7Phic3/+1wmDWLDZ/Lsf6xXns4fGp7HMWpWVAaJ7T5Ip8JuB/pwp/pffE5IR2xR7OpSOBob87hgHkcL5suPyz4PsKHZAOCwwF3pDIB3O+5+y6v6E6Fn6FxN/CfGL04Bovo7JZpnXXuqXr1a16jl7zkYs3MbFcuT7tlaz/kdktYwVUIP9vqd1bUqC9qeWleDVrOD2kG0rRo3xu+4PdbSely7yBXry97JzabQNYr1DZRfMpZsHB6MG9cJimWXhT00MUxtT1G526LhNkkOjivlGGrSwZu2726AV1njksYRzlrYYoBgIbb2LEAIEth4WMjb3dI8VNslJi44oSq1SmNjc9oanJWYxPTKlUmpPy4hK+uKuE8qcGgpaFw7+lodWGvnnziEdWbDe3cdZx2HXOKSuVZjYaT3gBpxD1kHWuqVOEfq1pcfFIL8/vVaiyrnMPZwKU+0d0VbSILB0VPbh3m2lTHlzjfVM0324rzzP4R1t6lJGiR2dBI6wJmVlaXjXG/9aN/qNGoauupa+jdvz7YqSxw534H8xhAnu8susFYezESjF7LgHs4TQTbGHMiUt6MwZDkBLMHo8NCz2v4Xda9hXkTQCQASsyfOJcAWeEjze8DMEfqP0AHP/Mfx+Jz4nyDceezQgYTWmHOCXASMoe4lrg3nE+w5xyT30cBLZ8bv+PfIWPgGYXunzEdHuAAlAg0OG5IEfjMuKYIhgJAIRsbp05ixHiG9XK50crqirNixaKxjXYs2zS7Ghuv6eMf/5iuuupK07gvHnrSgDbOKgR8pRLADecFd+jotNoGADBbYDMd5vLav3/VXGXKlSlrJ87YZUz2OjB9+IYT+A9N2xvFqcxNY/FHHV16yQv0pl/7BY2GFMK5nWyk1LOSLeZOAPWwzcyCeOtTQB2K1a9AEGCH6g1vmOu4N+GiVC6PWaMkC05GzKmc9ux5Urd86GYtzO9VqeQSkgAW/DvbUCyAeMyRjSLVto2NKOIL7Tv3O+RPPG+OFcwl48CyfrCPI298RqF4uK4AznkvEpUgbeI9/C2KubOEkAf2ThDBTAeQ5jzwPgdAw2QD1GKOuRTHCysB7hw7C6oA7RHAcz6eyXVG3oNcekz42kxtTexTMXd4De/JZg2ytSm8nmuPonCvmwqmPm+/5/XMCb77/XRbQNZ9xgWgHDtErn1lacFsbXkNGcy1uuv+6XDqwThsNiRLW2PVgt76ll/Vy6+6WIUS+w5EhgM8s5Q0uaSPp8GAXg7T+o9/8n/oK1/5hhWoInlptrpuHpBqtNCKd5p1zUyyN0lvfOOv6GUXvUiD3EDjU5Oq1MY1Pbtd5SqWs2Mq5mnc5RbAxH0UgluGdthSffWAFpeftHoU7t/2bcdqcvZYKTemUY/sbtHwO+fc6S6qXB6q32lqaWG/6qsL0gDrS0A9e5R33EYWyjweDtizuebUpbhAFs2vOdZKqzsxmcuG5WGw5NEdNcDsiA4nZiuaeiUke9twemI8BBZyAsiJHlvTcf4Z4iaDdadn5KEHKLAnuugZ8+WF88XyuCYnt2l6eqcmJ7ebO5QK7M8T6rZ62rf3cX3lK3+jL3z+z/XYow8ZcGe9clc9l5g6WLdqgfQ7aXpmSmed6cD98itebnVn1kuGwMEkeS7XezbG/dkg3NMwW3rx4QDx0eLNf8zXbca267g8ilOPBLCP9PdnupgjvS/798MB96O5wc8G3LML7OGA+5GOfyTG/UjA3QrMGICJVY1JxIIwMzehCy48VVdceYnOPed8zc7t0OT4VhVgjJGF9PPWKMjeQwdQmObcQK36irmNeGS/LOHeAFuAfhILKmPMaUrSVB9GrwBwSfZPpORpuYwuu1y1BglM2n4f+QMWUPxH58eONVxioluKL+nxYOthe0zfPcLRxCN+c4TM0/bcm04B2l236AKAkVlNkrYkDcaqR/EK6cuaKpVJTU1v1cz0do2Pz6qADaMxG0UNOiMVktyi1+6rVIZW6KvXXtL+fbu1dOgBuzf1VtNYge07TtLJp1yg8tgxGnbxN66oVDGBsS+g+ZbpKru9utZWDml+/6MaJcbCnrVlVgiCrKeddazk3tB0ynxtKaItkJL0jZVrNJa+CyOMvAkXA4Ap1+AyjEZjqA9+8NMG4K1ozzpgeqMMHBqiHTcbdzCLsYjHzxYypCZJ68VFOdpOl0zaE0VpkQLn9SzUHDMCgQDuAZII44LVC0AWjGuAYz5/I33vmw1foesN3XeApQAx2XMMpjzYI8ZTaI85f0BvsJEcO+5DgIYIRsJDPuQ0vC4YzGDcs0WFoVvmc+N1cf4GSJXT3r377J7DJMLexn1zRsslFTFn+R5Eg18L9n0Va+TEM4ggy5jaBHJgjehvYMW8yS/9Ix/5iK56+VU21zRCBtFSCztHm2vUmcC00zKeBmu+2efyHZXKrpWledGN7/1tlcuT5urEI6lWJpKPe99qTyhaY+aZfaFp+dH3UkTXMcb9jb/6c+r3kid9ia6XzMkNDbttttStJDbe104HGCavwWquUFZ/RKbArU8JlK15W4k5PWbBRBHNqnV0SdZy5qud02MPP6wb33uD6msLyue98DTubTzLbDOhqPOINdyLoz0gy47dCDQYK/ye8+d4ETTy/BlrjA2Kzy3bkrTAPi/664A2ArzYA8hOOWB26Zr/3uclz4DjBsPPmArZW6PeXAfzXrTsABmQW6kiQQTYuWQiJHMheYxsVrD3nD/gzW1dHexbUXTK7MY8jOAhJD/cr5izESBEUBxZDIgLz1qUbD5wL22fSZkPKyQH8FlvD99PGAN2/QN6BATAIiBqqjY2bsw79TzUSQFYaa5dzA/18isv0dvf/msaCUaa+hTXX3v2x8cKzfUoUqXx4HfuvEsf/8Rn1OmQpa2o2xtZ9oYAwT4fyRYsdr+j6alxXXDBebr5lt+0OqUpZG9j4xZUQgB1jeQqm4PZsOeyNLcgxtbwkJYW96jeOGgEEc9pcmJOW7acoOmpXcqXqb+hCDxnCkkCZGxPh/22XVe3XdfK4rzqays2h816GTtXJHDYIg7bGiLDyfk8JRsAmeP+6NEnwQMYX7d9vMT6H+uyBdg2v70zaWTUXf/twNjqvxIB4wGfd/WOgIC9mvWBwvZ2m6xexZomdXoDjTi5XEHl2pjhkq1bj9UE9WWlaWnIWlZiezQP5najrfn5vfrq1/5Gn//8n+uRR3YbdrDA007dZXR2z0wy60EP3+fmtuiM08/UT/+rf22dUwn0DEuwr6ZGUY4tn+4qk12X/TVP/zoScH++ZPEzfd5P6vebr+P/N1KZZ7thhwP2h0ubHO4YRwLue554dN3H/XCMewB306emrEJEz7Nz47ro4rN12RUv0XHHHWvAd2Jii7ZtOV7l8R3SoCLheWqDHdBprRpNGsKCiA6tkGvbdx/XbqbMIrq2tqjV1YPq9xvGaBTR3pkm1bu7wYahE0R/Z/o2K3Khmt0r41kA0SWaXRzpW2QwNHqyVFxyRjErwlVvLEGUnIo2QyYT6TYT4iTQPja5VbXajCantqpcmVYuDxNHsRVAGCkJC3zyhnZjDdcFWvtoVoqO2muHND//pFZX9mjQ3adCHp30UK0OxUhjmttygnbuOkOT08dJ+SmNes4M5ovORGJNNRSLaEeD7ppy2FQmTal3duXntnrdNS0sAuwaljblujgXrLysiMlADPePmh6vFcBREp/hUplGMdig9bS83NFNN31Cg0FZBeQ3A+QALsMYH59M3S69jbxvzNGxciP9Hwx1LOLBuLNor655Kj607QFY+B6p9gAwAAM2cL5q1dq6H3A2wI1FIivRCdYzAgmOG6n3sJsLYMA5hq0inxMyHd4b1nlRvGpsozFGBEkuQ+HfWYlDsIbBKrp7gnejDNlBAB3OPQIUzj8KDQlskDQEC2+sOYXWsOWpGyzgni+TtiUWFVlAbJYB5nkNz8gCtdTYJZhqZ6692QjzFk91UEF8LuDvlltu0St/6lW+n1G4ZWjOC5bJfJlF0mhgDkgdLOLaa6rXDyqXxxe5qAMHV3Tje2+17pIEmTD/NZqzMZ+T0wS+2KZP5RytYQv1IFiidszv+k1v+nkrTrWOwUnLHcDZCsNSpWDYzq3/Li2Slq4vjalYnVW+WHMPekvh891bwDstmSoOzdkqClmlxx59VB94/41qNSly9OeUbRoWrHiMyw3G0ZtlBdjMSneMIElAhXFh+CBpivk3Y4txRUDAeJmYBCR4NjSkNNyvqHmIMcx7+PxoSMM8i2AUCUjMt0OH5k2GFXtGnHPIxkzGZrVGLlvgZ3y7XYfux4ngNDJJFqRaQbyDsdC6+3W7JhyQY+RKkmOGXWtkCiKY53OZoxtSHa8B4L5Yt+VkOhBFjVu2bNHevXvtXD0I6XvAMPTCX7rW0jyLsUD9hFVpJNkaDjzjk5OWVTWCgNqrYU8zU2OmAT/+uB369KdvU7+/YllKc1jBztgc2VItFJ2D8TsvVrWy0tYHf/MjajSpYxhord5WtTZpBgP23HMjjdcqJtlBOjM5NaU//nf/q0496ywfg+ZZbr5jZjOMLIb3sC/6fBtqdWGfFub3qNNekHI0hHIJFg40peKstm07SVu2niCRCU61q32rPiXg4PF4d+1hp60+NQZWbzK04lvINRpQDfprWlncq15nTbDlI3Nmc0vQWG8t+2l6db/nQZ74muTCE2q7vIYt7CGjaZrr2+1/qcOx30/XjXqAlJHtjti/eG1FO3aeqHJtxuZ1uTqhYnlM+XLNOjjT2Rlvdg3oEJu6PHPNpM9HHS0sHNBff+nz+ou//C96/PFHXb5mezevTUYNRov5+Qdwn5iY0mmnnm6M+zWvuFYTUzNewJuWjY3pe3jg/lyA8uEw3z934J5dv7LX+o8uldkcJf04pDLZY2YvNEDQswH3Iz34AAvZTWD9eKOhFacilaFzKsDddcvukx5Wa4dj3LnuublxvfAFp+jqqy/W8SfsUKtNl9SC5uaO0c6dp6k8vl3qFyUr1MHmsGdpNTZIgLLHroBtmg7FBokbRVet1YM6ePAxEqaWEs8Z6HU7KoB7PucsG63awzedGWN6W7wqEuMXOk+XVcC4uM6cNBaTr9vB8g+w6w09nD1mMU/pLhpLdLF2LKhYntQJJ5+jqeldUmnKioJMAmPt3r2IP0xnLDXvReh2PQB2DZpqLB/UwQOkMddUyLdVLtdNPgRwp/DNi22pHzhGO3edovGZY2l3ZWlOY0pYSJPPri229u/EUIDAzeuS6KauYXdFjz56t7rdFQ37PBtvImHkDJsKHA8a36EXpzqY8fQrm401capWzYv4bW+7WfX6QMVK2dqER8qcjrUAJ2ftokOeFxBlx2+MufgeYBb5BcB9165dicXzQle+QuPLezw74MWblnYn1V2lWNKL4mIexvfYRAJ0myY4adcZzyElCfY8gD2fw+cbo5m6NoaGPjTrzFEYPZcvRPbBGUp+H+xhgGc+zyQBMDiZ4sg4j5BFxFyOcwugAlhB+sA18D1kPAB3a0KSsgj8PkBNAMYA7XwGICdbbAsIj2CW18UGSxbBzSg80wbQCf9/Puojv3WrXn7NKwww8DfcHWARffA5aE+ecdhKqN9Z1UFqM7qrVkC9strWB276mDWpAaTU1wjOaTdfNOBuTJ5oeIS0wjtRWrBtbhVtXXXFS/WmN/2CBv2m+eivty+3ceD/GbueONTo2MjvHDD78yiUJrRt1xlSoaaC9YEwVGGpbgcPXjNidpPGAPqawTXuefxRffCDv6H5eRqkOescTi3BjgMoYzwFS5wNSjmHAOvBWkfgxM8xByLTE0A2nFjc/cfrj2KMcu2sefyecRT6eg9UvUA/wDN/Q5roTHRB+/fvXx9nfDbnZy5cqVO2/0wm0+c5cgC+uLYA11FvEcDdADk9MSyzEMWLqTaBbtXcoySVCUlQBNWxxsS94fO5zig85fV8Lr831xy6eqbMCscAuEeQ4YFqyt7lXaLWanVUqrhmP4JN+BWOSzdb9iQKVN35y2WfW2anjHmulHL6oz/8XU1Oc12efYjmeyb96MEiUwQ8aTUTa2sd3fbxz+i++x8RlvYdGiSVataQkMB7dmbKdOWQTrgFUbvypre8Vde/6wbL9pJVgTxzm1XmBveedb5hXVFXlpa1vHRI/R5WmKyfTSsIt/GWJ6iilmdSk1M7NDe3Q4VxmvMhcxnTyDq64lLlsNQwSMosOVJlX+lLvTWpv6q9j9+v+soBDQZNKc9aTwFnClYoHM0XzFqTcWVSwpSJNTyRmjtGYBtrY2RjA7T7WhJf5j+53rslsIwRT+YUwzia1SmnvUCyWrKq0LJDoplzW7i4pAJ0IxNNsUURQkfqrmnPnif0V1/8or7whS9o7759685r3pnV73/y0/HutUm6C5Y56cRT9Iaf+Tm96tWv05Yt22z9MA/3BPP9Kn4yjPuR8N8/9d+fKdhYt4M8LDDNnPVm5H+0kUqWyTvcTdgMtJ/rjTrc8Tezhz9J4L5/35514H73Xf9gkwzgbmA2Faf6Ir0BEAKQzc1O6kUXnK4rLr9QJ5y0Vf1BU90eKd6ypqeO0cTETk1P71J1fFYq0NEPtxkmFOlmb7RgdShYI7qHlQPRwkDd1QN6cs8DyudhitvGarj0hf0ToOnpTmTgNjeNqU/pNEs5uiY3mCE2MQdO2EGR1nfGYjBgI+obC429IODdIC1OiMW8OrCntnbTBntSp5z+QlXGtpk2btBlwUMzmIcQWWcpNybqQCKd317W2uo+rSztU6e5mtKiME5dKYejAwAI5w0YSxZoL27NF6umyYOBr0zs0qjPIlVU0aQ4IZ9JPrGmvXVLTBZTAh4N63r0we+r111Sv7eqfK5ngY1ZfKLnxZXHbNZgiuheWjavX7eP9LbfMKSrq329//2ftCLVSI2yADMuWs2WMe5soJH2z84JXhONY9g8wwouxjjAAR11AFPGFoxggIUAEAHaXfqQGONUbBfSk3gtn+nXJTtWeL9nQXNWohLp+Hg/QIFzDZAbQD4CBo4Pu+qFdu57H+w52to4xyjEC3DGZwazHmwmrwnf6mDhs6/n3uEUw/2JwIDf2f0bjsxqj2CB43LNwdSGvIhj8beQVwS492I91xGHdCQ0/3h7R4Ozao3si+uA6ZjL/Lv11tuEZzHzq1QFsDMWYKW8MNwyVmz2uEuAhAZNHTjwoNbqh6xovV7v6MO3IL2iB0HHpDqwYHwHJI+Pk7miCyXrEPsl8i7S2/y9qysvh3HHVaZpnU2daAirOfTuG8A9wDq/Mxckmr91XNZSrExrx4kXWKdJm0+2jHjAGcDBJILWzYY5xflQFNyyov4PfehDxtoiN+IZBijPBrEBUGKMBrMcz2nzmOMYIZfiWcV4iVoFC1hrFO0WtLS87GtgobBemLnuEZ6kO7yf58r5IZNBShPzg7FKVpFxFTpwLyr1wlGO5WynB84Bgl0m4/OQsWdyl6RxjusKmY0Fg1Zb5OCdORA6dua+zTV6UXS7NqfCMpLjcR6cD+M/ik65dlj0COT5mXO1wljlDcBznVmpT5xbeNbjBOIZCMQaHpzxXNkPGLdjtTF1LEvhY89swo15dhkLRMyo39Gtt96sl150rjnL+F650e8jsm58xtT0nNqdgf7zf/5L/dn/8wV1u3RalVptAmeXTM1MT9j+xvwhECsUyjrhpFP1H/7jn2pmy1Ybl1Yz1gkCBglaQwuHntDq6oJaDSSlOdPf53JkcNc0GFADQgBWVU64/7D3VlUbm9Tk5ISqYzOqTB2nUddPnE6p7saAKQF7gAfOAPcyHvbDhpRvau9DP9TK4pPmac+cMLJs3W0myWKSpAXg7hkmd3ghk+f33oO3wBLrGZcUNAfxY/c1+cT7+u2komVsMIiwJoElTYzv0KnnXCwVZqURTdLImEkda9zGXjtUn4Jbsi1xnaOWGkuP6eChJ7Vnz35981vf0R13/L32HyBjgclEed2WEqDucY2r3J1xZ4zWdMwxx+t1r3+DdU/dtmPXOuN+NBr3I+HFZ8OfR8KmRzr2P+Xfc6MjIPDDIX6//8nUL5OK/FEv5HCn8kypgufyWc8G3I90/Eh7HjawGQ2FVCZbnGpMz2GKU0PjHhOKhXvLzLQuuvACXXLRBTr+pCmNcnX1h7A9aK2xy5swD/NtO07QzJYdKpRrGuVI+fl/AEMK7CgGchU6KyRV8QPVl/bqkUfuUrW999V/AAAgAElEQVQCk8lGSyrOrRyx0wK42+fknR1H52GLBGJti/6D1XFJyLo0Ay8X3FNMDoCsAM1e37TfsMfu454cAgp5NWF/86RzJzTMjevU016sSm27VIBxX9/fXSIgNjBAMelBAIUXCs0ffFj1lSdVLtClbqA+C3aurLHqmDp46NpYpMi1aO4yNJ/BDxuPYcA7/uljE8dq+7bTND59jLHjttlw1hUssZwpXG/manSCsy4P3PttDfqrGg3rKlHwR8yTABGcJIGLF+45cMf/tmcBUFkFrDdrWJiN9IEP/I5a7Zyx/f3RQJUqVpT+Py9EemqBUnZRDiY3u2Cz8bqrDZuEy5kMhKS0f4D8kH0E2xbBAd8BetbOOlOwF4xlpMdDJhAMZmwQAUTY8EODHnMk/haMaLCXDn68K2UUeJp9XKqj4LNCBuOFt158yL0IQBNZhGDZg6HMFsgGe8l5AErCJSQYeo7LdbCZ4/gBeMrq/4O94n5y/GBd47P5nRdF+joYDCfgymUKMFbICXyjZe7zjHAvQbf74Q9/RNde+2oVKzVvykIqeuhg2SzQPaY04A7gHfXr2rf/frU7yxZor6w29OFbPmWMe72+ZtdRLNCcjQZkdMfluN4RlDoWstk0RAFY4aN9+WUv0puv+yUb4wB36jeclWUsOHB3is4bKvHF2PYus0N12miSAe4z2nrMeTa/nFCLPSFWZzJ8sPysSzDVTa2tzJs8ZmHxoD7zmd9Vo8G65PaDPJ/o1Bn3NQAnP4e2HPAamZ4Yp/EM+OTQw0ftgrPFLjngMxiDHHd1bc392ykibjTSPNhoQBbrHuPFC7jd0SMCShjRsLu1jtmpeyUAmiJVzjl6aATY5h7y/pDtxHyL+R57VewTBEnZZjrBkDOnAI8G4EZeyxJyLH4XWTS+I4PhnkXG6cCBA+sZM47h8hlICUgG5oN7x8e5+VpTEg4gHGtqmqyYFyTv3T9vMh/GEYWY2Ai7K1M1SXvc7cRC0kFPY7WycnTb7jZ13XW/rF/4pdeZ37ppvK3XSApyzEbXnX/QXrc7Q9199wP6zGf/SMMhdqM+rq0ZWjGvSpmArKxOt2W6adPHF6u65bdu0yWXXaFum+xswTqTE7AuLe41k4JymY7GDbNdtYwaXVgHzIe6seiWZekBeMmijlkdFcXMaMsB7rn8Fu3cdZJK4zhfEWSD9Mkk07wvabVxkLTGakgU63rswe9qeeEJ+ipbXxbvoOrdUz2jFd2M3RrSmiClPiOsKbY0pGL/DU17gH/Xtvv4cdP4KPD0/cN7lhhvRcYqX1JvWNbY2C6dfe6lGo5mlS/MOKFuoD8loU3Qjrd/R6POqpYXD2l5ca9WVp/U8vKilpZauvvuR/Sd79yrAwdXrds51o+Gr2xdANO4CmFDMMNaNalt23bq1a95vYH3Xccc5x9skMTtrP3rR5fKHA4zHi0B/Vzw5o/ztc+ET00qE3/ciPpSkiL5uGZB6/qS/DwdYDZf1I/KuGfP53BZAdugn8UO8kg3mfc+0/0B4D780G597Stf1tdv/5ruuefuDSvI1PwoipGCRXImzou+AO4vPOdMveLqS3TiKXPq9pc1HDVtkSwVx9Trw7JMGaM1yhdNdzY5PWcRf7FERb973dL9rIiO1cY3spm+1uYf1+7d31Ox0FathvaarqXOgqBvx93BwRgRtbuv0MWz23EbSQMc6+3cfTEFbJrO0iQOXkRHgZsX38C4e+c2j+y94yhOGX30u8JRZUpnnnWJKrUd5hbT6XpLaau4z9NgBqDS1OrKvA4d3KuVpYPGipSLPZWLXtgDmKH8NuwevcEFwQLsFmDc05LWCIl/WzHVpJSj4HdCtdoWzc7u0vTMnFSpaYjlFu2ZRXMajuusIQAnl2vorh/cIQ1XVcj1VCmjZfT0Oj7dziDA8pBOdd01wVHXXGNg2yuanJ7S6tpA77/pU864s4ATCFXK9nm0lk54Zx18b97EXVLiXtMBskNTzYPDF55nGcFVAP0Y+7GRh44X0AvwRBNNSpvXhRQhWGvX3dJddqPBDJcb58Cx2OgOHjxout4Au5wn7wNkhfwhggc2/fBrj4LBKKwKbXvMk9DAA7w5v2ASA7RlAwuXLHhAwPsBf/wb8BSSHT4X5jHOL1h0rBLjmoNlzAYyXgTpmQcAflhW8h5+B/tUX6tbmj/OAeCODSj69lpqXoMDCIEkQOAdb79eF73sZZqcmtbEDNk0QDXtyqkd8T2KchbrxpgbqNta1JN777MsULVW0sLCqm6++WNq0AHYrEA7KhXobsxxmLculfFuh9RZULdiEafyuY4uv/RFestb/q01RyHQpN6CAIoQ0ptFuU7WmFKzeaSIknuMvpmaAIJaxvCstu08VwMB0pKTlC1CDtSNRNBAqyuLajbW1Ou3TGeP1nlxcV6f+czvqdmiqNu12zwbnlMEeNxPbzJGJ8ehPT/GEs+bNYbnFHIanneAWv7Nms1rwy0mMlphh2oWiXSOpBtr8nrnmtyJheBlw6Y13sNn4uUeY5srJWsSrjb83YqBU/DAOWSlY6xP7oPunYcj85Nl/iLYjfkICON3kRHytdVlFXNzczbOskF1ZMJCLsac4/gxbyKAjz3d9ppSSfV6w86bMTAxMWlzZ2pqOmXvPEPGeO72XDI2MUHgmtPyCsC5aM8XjTqsOtfmRe8QMZ6ltTolq6dgXPU06Hb0mtdcreve/AsG3CFqum3WXGpvXO/vGbCeZaqKkFYq6cMf/phWVnHZcSvFVrttEtOJCZozuRwUJnlyAgBa1mte+9N673vfYzVb7eaKFuef0LBPY0FsRumBQDO1gQY9v6dYWlbKBNrUlnhXWayTA4hbEOwaS+vkms/PWo0WGb2t27arMkHxZsn2u3xxXGjgyTizxZK1rZZaenj3d9RY3aMS+x3yo0S4mHY9FZoGuOaZQKb5Gu51ANzL6LngAD3F2UnmtBE2O4G2/rVeAOvORNbhOV/SQDVNTp+oc86/UoPhjGR+98blWWkZe1wxt6TRYFlLC3t1YN9jaqwtG4gfGtE4UKM50ve+/6C++Xd3m11tb1A0tt7sHI1tT9l8g5YbjDvZxrkt2/WqV79Wb3jDz+mEE072WhmTfwVgzwL3APJZKdAzo7js3NpMNv+PyrgbJg1XmSMB2H+uf9988zcHHz+O884+8KccfzTU/ffcpf/2N3+t22//mp544nHXrBJ44ypA+2GTXzibSrTrwASgOhJSmRece4aufvklOvW0E2yx6Pfb1oHOWL4ek841YqQc2YD7AyZqztpCH3fiGeoV0ACOG2ubs5R0T7lhV2sr+/TwQ/8gjeqqjeE+4v7kLLakF1n00PjyedUyOk066dFxzSc6ALTX71gquEBjC2PBnZUzNxprpID8Zs1YFiY6IAHg7osn9nbeAr7Z6alcmVVvMK5jj3+htm4/U/3hhLshmASwq0K5o4N77tXSwqOq00qaonUK7MzTljQ9DjWedrSgwFrFu56W+xEV9HyewXdjKbzpA2nTQqGmnHCXcLcCrgHHi6kdx2l27kR1euglp2yx6PUIhLB1bOuuO/9Kw96ixsqAZi8ShlSh+h6Gf9ADNOGr78+a5w6DbI4LLLJlbDMndMO7P24+7q1Ow3gHQBoAqIgEAW/3VLi5UcToqe9sxieAc6TZPZ2MN/hTi9OyAWyA9mDjQzIQLDnnbctiKooNPWW4voTsZD0Vm9w0gvEJEBKvC51t1EaETpjX2ybU7693uOQ6uF7S8yGVIQjgd5xPyHX4G2DBfKux4EzZCf4NiAo5RADvaNHO3wCBAHleE4ArGHnclOgSGVkI3s/nBtjPMrVZ3X6ARncB8U2VJkI4OrlmPO9e38zJpMMGHECWMWfe8fY368IXnu+t2Om9UJtQqTyumdmdVvMxGrgbg5NNBKxrevjhH5ikAEC5vNTQBz94m+oNIl8K/6pq1tuaGJ9Qj8BbA601VjU7N2ugo97AU5oNn/HZ0GWXXah3Xv9GFQsEuciUkpsR4xYmfb2vgEvCAEKAoJIVs2Md5+tSqTytbTvOsAJzR32+IaN9bTeWVF9bVAPXmJx70VszGuoEC0UtLS3r05/+X2zDB7jHvbf5Hi3Zk3wEORmA2KRlSaMdwDzGgncYbVkQuSFf8s6p/BzylGDeTd5i98q5PMZcyJ9WV1fs+RFsbci1nMXeIGAcMIUcjDERQV3UgoTMhs889thjzaGFzAXnw+e5g8xTQXnsZ1m5GIQI58tYjs+z7+bc5Yx6zBXWjBirnA/BDveAoDPkPBGMBisf2auQsOHrDvMeAVJcD7IvzyL4fHSWn4C5Y8Gfyd5SUBGBAUEQ+wznxXHY2xjD7VZT55x9sj508zs1PgaJ1LHgkbHs5A/rcN8czzBQYJ3rdAf60z/9v/T1r39bORFITqnVadv61+/753NeGB3QUAnQf9xxO/Xv//0f2j6IdTKgnXkwVsEitGPSRcsup/WJOQohtbHHeKBkdqfWt4Bi0lTjQVOxHPeE/WdgRAx7zfTssZrbeZpUmNGwMK5mB8MCr6cq51f00P1/r+bKYyrlyVZ3bF3wjDzStzQXo+GeqV+9sRrzkn0+NU7wMs/Eqts4ToljV8v4nmAVJb7pJXkgkiVUAS6NM7vH4pTKY8frrPOuVK60Ve0uc9vLbUz5WWhp/6O3a3H+QXNga6xhd0uG24MwcMnSalN33fOovvWt+/Xo44sajKqWKWHdc7bdw8IcktS0RvCde1etjeuaV/yU6dzPOutcVWtIWZP16Lqyw5cYx2KphsZuhZPMz/frmfDiTwJHxjk+X7I6+75/Ae5H8cQ3A/f1wTIa6oH77tGX/vqv9LWvfVV79z5p7ixeiBPAPZwUUqdF2429SGtudkIXnH+qrrn6cp122im2WMA8jFUr1rSFn9GPe7tjX8jA1dZGvVzRtmNO1eS209VFj4ZHcEq3UeXdXN6rRx/6Bw2Gq6qaBzTxPJPIC1LQ1CKxAUg4o+MLZnj5ulcvr97oxmj2dMae4GVeMs/3Zn3B9I0UmFIE511YSW+yWLHh59Ro0hBmTL3BmE469aWa23G2BgM2e2e4c6OW8lrVww/eqVZ9j3qdBVVKIw2s+x9SHYpkSsaQmQadNvGpNbwtqKnYKzaL2PxYcF2r7CDbLCypxid1CTgoj6s4sU3Hn/wCDQcwNNMCk/CEith15Vd13w//WoPOvGqk1I3J7NtdbPc8YKAYELYVAO5BSGovDVWBpZUVaJX1nvf8jrq9ojrdpjXmqZTRenpzLIB7FI2GhjXY40ixc02xmQcI5nc0zgjrwQAx/D7+8yyAa5gDSEShZchqgqE3+UwKIOJz43tknnxjdJ/sRp025jUDOQYxM13+QmITNRJZ4Bs2j8Ge8r6YUxwbwBEMbDD7nCsgJK6B4wYYiCAkwFkA8zgm791Y9Df0pGzCNLAJSQDBRsgx4l4GuOH94TISQQ7vZwwwjyoVugsX1AVImE1nJaX5kWJFqnhgPtbvvP7NesmLzze2nk2vhMd5oay5LbskkXKnYZM3WLGMznBFjz72Q+XzrC0Fra609KGbP6FGq69O37uSdts9b4xWIlAcmGRgbGLcAgs+o8D8QWbWa5gd5Nve+svWgAn20PoU9AjCkbz5eF6fQ9bmg4WgmOpGKkYekEMvV2a0Y8eZUh53IuaDS+8oPmzWF1VfndewVzf7VQ/8yUS5beTC/Ip+51O/r7U6s2nDUWnzcswzoXYGkHHo0KF1mQnjJBx/eFYAdp6LdUJNAZgF9qmBTWRoXC7gIJxsC9mq8HEPxh5A5xmgcJOhUNJlNvFfBMKsFoyL2FQjMA2QzHnynggseF1kzyxwN6cuL+jmK5vtievgXPmMuAYCXX4Xun/GbMzxbOaJv3MeXHPIvSIzF7Ih3suxuG/Zzwl5WQQ68TfOPYL/uJeR2eP8onA37k8UgxMsRJ0Ix+B1p5y0Sx//7Rs1NckYZA8ZGdvuXalpnuVWknTmpgsnNUxf/OJX9L//6f+tnMZVLk+40QD+LAm4W3NBqwejbmQgmlS/5z1v1UtecprKJbqAy/aVIq5qyMhYyzsdc28iOAC0E4ATfEMWGRuf9OTUjEDKcE48J69dgcDqawiBYotMUdXaFs3tOF0TcydrWJxTp+9uY7DkAPdHd39LjeWHpQEGC75f2riAEKK3hznAALz9PGjC5kDbZZXsOcg1HbSzunhdlW/YaNdTsJ2Au61XqUCcAAVyaWgNmwj8XPJWqp2gU8+5VIP8tElnLKnAedvStaCH7/+8lpcetG7l3TaYwcc15wUmWWt2de/uJ/R337xPDz8yr26fwJJ1JOrmXHrnRCTFqWTFvdC9Njahq6/5Kf3rn/15nXPO+Qbkje1Phg2+rwdwX4e/Sa71L8D9KCDsP7+X/KQZ96xU5mlXPxrqnn/4gb7w+b/UHXfcrgMH968DMSabdz7zgcXi5uwpY907xc3Njuv8c0/WNVdfprPOOtPZL2MdcDNw3+f1lCkQmnmCmRYdG3N5zWw9QXPHXKDeoGwTuWxpKYrammqt7NeeJ+7TcLBqGnc6LwIQbWLbRknREIsh6a6BNQIBfLBQNxpe3AgooxOqO6c4C2Ge7ebRSlo9b3pVFgPrAGeFqbje4NMNm8qmCHAYqtcvqt0r67QzX6aZHadp2CcdimSHRaWnXueA7r/3W9KABhZrKheH7qKDlRTnavaLeW8fTeotAXeu56ksj0fhkVL2DICn+y0MSddiBXjFcQ3yMzr73MtUKMF2ovdj8zShgDRa1N3f/bwG3QVVYB3Nc3dg3vfdPr70SZ9ozSyCDSELMPQumAQZODm0i/rAB35PjSZuCA2TyaBJpsU2mQ2kStz30FMjF+C5h4QlQHAA92D3AMBra6vrjHs2Io+xymujWA+gy8+xgcbxYrMNUByyg2A/Y6MNUBKNipCIeCGj10AE6MhmCcKCMeQ/EUwFQ59tGBUMd3Rr5PwC8POdY+G1zvnDvgczz/2K90ZmgO8BYiIICKCTZdbZR+L33Oe478H6hj7fNzlnXPmKgAhQ3DNf8IIBdzTdft8cEAJyachlY5bizH5Lv/6ut+qlL7nANmLILys4Rzq3bZcKxSmrbSHd7uEGgHFZe/b8QPl82zbg1ZW2fuOmj6nZGqpvgWxeA7o7DkaaGB93a1cIBKQLrENFisZLSSrX0mWXXqg3X/eL1snSm7+QIWQO0uxpZOMR3W2k402CBpsIKCqj33dgUK7Oam7rmcoVQu8PcIddJ6hbMLYdeVse+1UK4wH81Nfkijp4cEGf+MTvarVO50wv3g2gHWOFn026gt1gqWzSkrj33H/TN6fNHWDKfQ9Amw3aYh5FMBvstNtvAvr66x2AQ6oSNT4BvCMjFMFpyNKCPQ8gnA0eIsMTYD0kLXGOriP3otOo4eC1MT7jPmSBN9cZdpZRwMoYjWJTxnz8HHMipEOxl/DaIDniengf8x8AT2YgpHJRvMpcs3qAZMMalpm8xzKNyXEq9rrYl7mWeEYxtwzwSdq1Y1ofv+092rYVT3qcqJBbloyVzecJOnpGctDnoVqrWTHq7t1P6LbbPqvRANkWenMcm9hfCF74LGSf7AleX0IQecUVL9YNN7xRpQK1BXnvlD2k98GYzTsjLixbgDuaF08aKE7OcCFvNeDOXpd0+OYeZg2c0Oy3jbShVmUwqmhu22k69mRcWraoh5GBZds6KmpJjz/0HTUWH7baFYB/qFk8W+z/eYFt6qidsscmF2e+m5GE16EBfn1cE3Izl90VCmBt+565oLkTmtcZuGbegL+FLX2VqzMqVI/TyWdfqoEmpcK4vwOlKRn+/kHdc9dfqFl/TFWKta0I3tcW937Jq9Ud6v4H9+pvv3GPHnjwgNpdAnTOIcmXUs3M4YB7pTq2DtzPPfcC83KntiHm678Ad9/N/4Vxfw7xRwD3zQGCgcPhQD/83p36y7/4c33jG3doaXnxKcCdwlH3P95ohMBiYq2ACzltmZvQ2Wceq1dec7nOOecsK7KhUIw3sXnGguHngM+za1atWAngPneCpnecr9Eok1rHOnHUVKe1oH17dmvQXzFtbLGIvhDwCUNgnLKlzynmxPMZnTkNXmDeSPdz3ixsldKYV8anTm6DfttYYxhvwArynHVWL22wridlAcml4qGqAfdOv6TTznixJrYcr2G/bP7PhnALffVb+7X7vr9XMb+qYW9F+RHevgTnBD8EK+ZV47p5k8wga8C33eFNNJUwEJJs/Zxdcl2+P4NkbZWKQUe5mvqjWZ1LirCyw45v7dltX0N2tKC7v4dUZkFlW2Dx0uc+VUwXbwslgcS6SsBzlcZEAQoo5KX7Zbesj338T9S24tROchgqqFzcAO5sZgBTviKVHSxVAOiQrwDw2QS5JvORTlKZLFiPfwfo5nsw46brNS2zFzFl5QMhlQltcOjTg7nkXHivQcrUSRI9LJsMmluOx/kF+OBnAgZjOLtdA2IBLDifrPQgPiPOk3EUrGqcI371wZBz/nx2ONHEXA2AFHr6AEUBMlyi4O4i5uxi2nMHM9mgI44XmYhYPCP7QfFns+k+3ASyAHc2Mgf4RWPPGs22NeTi74xZgPu7f/1tevGLznONRioyp0pt285jVaLBS25Cgx4Ahr8jDVvUvv0/tJoLjr+y2NKNN9yqtUZfOcSzEAQQ8/2hxtB/m8sSNR6eqWNjZK5Ti4Lc5sorXqzr3vSLxrjDKxhjSlF3BwcqWEoAlEveAO/emh3gXraOqGbXli+oVJnT1NzpyhUmkuQEDT2yg7YajUU1VuetOVpeZBq8MyMFg6xXBw7M/3/svXeUZXd15/u9+d66lbu6OqolNZJoZSS1JESQkI0NmGABDgw2yaQxxmBbxgPCYIwQAozHYebN/PHGb2Yt+3nN82CSwTgTDSIqoJxTq7urqiveHN/67H121el2J4HxsNZQtqiuG84959xf+O7v/u7v1vUf+LD1XiA4j00pgu4A3tyBbtL4KGRSUfcQwVXUbngGKthyZ8gj2IysToB4Oz46ausj4MA9vu/IREXWJY7DMdJjab1OokMTLf9cvvuwYUzPFc453ss1uQOMj8NwceFcXdftPRJCwsV1cWzmjunaU1IV1gyOwWfG6+M6OG+OF/Uh8TfHcx26y3XCHpN5x/yibiWC8ZhLWEOmr5+gKbIIISeKeZHeXvnMWMc4VhBYPDY5XtS7r3uzznjKFnW6DRXp9Gs12YwjgLvbtRIklkcqWlltqlbv632/83taWYHocN03wN3ckWzEZ9TteJdrnsOueNeuGd34wXdptMrR20ZwGYsNhYUTGCDZahogtSiopj+EGzVYRjSxyw3ZCZk220/IeiSN1QZ0DycKp+S0k9PoxC7tPvsyKT9lTmZmNtNvKDdc1L6Hb1Vj+WHlM9heAsATtxXz4reiL5cDWh+GpDjVOp5yTZbXdS08GXn2QAPuTsS5LbNnqNZ7MfCFJIYTzHPbN42gtzaApsUHuO8+5xkaaMzmMwXjfBtDQLqWdO9dn1Gj/pirCax2AbcoZ/LZNxvtvgH3L335dt1z7351uhR9FzWg6ZSHIkdl3CEFiqWKnnP1c3XNS1+u88670Jsw/YhxPy5K/ZFU5gQg3hjhI1LtscETad/6nW/pEx//mG666auq1dfWo3bXpYUWK9GbJemuAO6zm8d17p7tuurKy/XUPWcZsEb6YPaK5tfqqSyvsgZwM6cBBK5PA7hPz55r3UfXf5go2Y46tTk98vAdru0bYFnXswWLYIJCHAAxrCA67G4f5wKsFb3NumlRBWsIU0eK0+U6HkwARBvqD+iwl1MuQ9W9pxANQKKJZ6Gz9QWbMlxtKur1Kbyr6Mw9F6s0udUbOeToDjtQFllMa04PPfAdFXJratQOmhaRtByawX6fdKFnHPwHQOKMAYsuC1q6mIzzZzNi00KyEJF7WNpxD4wFU0WD4bSeuucZyhQ2G9W+wX4QAC3p/rv/SX3aWls7Sgpuk2Ag4x0jXafnEhl3pfEOiDB5wWk023nd8IE/MVeZAUWzViTkdpK2iFojDW8CE8xubNbBTgWgiSAwgA7ZEbcJ8/8OZykOZzGjYC2Ac0huItXNZwW4CH1r6F+D0Qt2zcBBkslgo+fYAarjOkIHvw70U+wbYyTcZ0I6EJ8VzGk8z+bFdQUACYkNv9NBSADrYFTDKSbuYbCpcTy/Jk8t26hK9JIBcHhduiA4zjleS2FcjEnrW2Dp6A3gzh1qtjoqlqixcD1oAHekMqZXpZkJWaNcXzNbt6tQ2WRF1AS2lgnPII2b1xP7b9ZwsGLHr610dO3bf9fGU5PsF2N8AONfMB1sscQa0bGYmKCajdFYSLI7xaEB91e/6mXGRpIlc2bS7frY2DlXlwsk4wcpWkIaGMOYyGcK5WlNbj5byo1Zup4RH8C9UT9kUhmyf2QarP7GvLQpZC3qwIEFvf/9N6rWpBh+o9AsxnXIEyzIsroatz4McB6gPR1UMW4iwxPBLeM4ZCJ8vyH9sjU9Ae4wqRFYejCMTNGbiMWYiAA3JCkx1jgnADVjDrlOBIDpcRlBeTjXxGs5FqA9AoA0cI86iwDVoZ8PDTvn6aC8vR4s8J6YvxFs8P6Y5zH/eS5dKxLgmvkCGN+/f/96rUfIcwgYgljgvhAwB7sf9zV079x7PjOuK639t1A0ea5Y6Os3fv21etYzL1S3W19v4gQwJBsZ+w6SFLpnN9sw6wX90R/9N9166wPeRRUttDXB83WVKcV+xJiympP6siYmSnrHO35ZT7vwLPU6a6qOUM+VdK+1wlPfU8KSkgXcs7hk05AzeQ8MXsAS4RK5RKJizHjWbDCRzCHB6XTpOLpFZ+y51HzRsVv04IBeJEs6+Njtqi8/onLBuy8jT/X11DUhIdvmO0ZP7yDdZTEug/Gsrsm3TNLqBKHZxQ/J/hbWmyFynevz25zayFBwHK/uoHLsUvAAACAASURBVCkhevRy9VTtPucKKTsmCK1uZ2jHyRiOWdI9d31W7eYTSXNGNPIYNeStiB4s0ewOdPd9jxtwv+vufWp3aJxFkA9wT7DQUaQyVidSqhjjHsC9Yt1TfU+M+fcjqczhQPVHwP0EwD0W6ABOAeKNGWm39LWvfMmA+803f9tkIQ7EksLpBMQFGPMgAFaP9HVGW7dM6mnn79IVT3+adu8+3YAwC4Wn/HzQ+gLrulDc4ZwVdsbLgDsbZxaPWaJfUt/kt3qqLz2he+652ewgM0NS7Nh1JRpsa/PswAkfaaJ207mi6TT/eXdDgO0gWCCl6+y1b/LIa9ikkQKh07ZuqthoiYWVND2dXDkf0paA/aIx7hSonrnnaSqMzZolo1tSDpXD8aZzSI88dItymVXVVvar162pZBIDt64cWrc2Z9ejuQ1MS+J/5AuapRJdQwqTGmnakHM4uPXgxTaQIV7rs3rKGZcqm5+RimVnzK24lgBoTQ/c9QV1WofMdyZnaUovEMSlg8JD0gKAdG/Hh/7fG9fQ2pnHh/msVmvSb7/7P6lWHyiT7xvDhzyA18PEwuykgUjIMGzhNtvNwzXaPMaGDJCFcQ/gngbtMW7TDHI6tR6buI2BhEGPTAXvTbu8pAF+gFob09Z63V1nAmyHVpe/+XdkDzhmgJm0Rj9kQGm3mWDrY4MPhjwCAa4TkBQSoDhemqFMBzG+CXvUFwFOXAde2AESY9wHKxhSBR5Pg/i4z5wXzV08pe19ECzRHe3g8UgmyLbgG1enjmncYdwvv+xpJq9S3zumdtXV9JZtKlY2KZOlSVQxcXQAfMO436puZ9GZ8cZAv3XtDWaLt9pqWPOj7LBgGRwAOA15YNzBw9brIY80i+cAqD0965kX6VW/+FLrnEoGz8GySwMAQNaIzSzqTFGbBKLMLw+kgzgoljdp09ZzNKSjoiWbMFj1rsO0jl9bmfe1h67PhixYt3DCKujA/kN6//U3amWt7nxcsIxJFigyPxbAlmjE5HUVAdQD4IeUJb7jkK5EkAd4ZCyng7fIYAHYfa47sxlSkgCgMV98/m0EwTFPAMmsBcFEh1wnzjHGUQSYnH8Ub0fvgJh7YWvKe4KZjnkY+0dsVeEUw9yL8+Kc+S/kRCFdCUccDxI8I8DxOEeuN1xoYl4A3KklCXlN6P4j+8Vv5h6viSAl1tnINMS85Nq4rng8vSbZFjlo6VWveomNRSwaM0M05syTnkoFJD8BkDMaIj8rjpgE43997K/153/+KWUyZRXzJdeBW/dvMqK+N5JZRnJKUyVsDF/0oh/TL73u55WzfdDHugVj9hk+dk0qHg2U3FfJxs2GJaGPU5Bz4AFIL55nbyUDCduNdWS2OK3dZ16ibGmT+kOkYOw9NHxa1tzjd2tp/gHreo70BSLP0XrIdDzTZeuMgXSXfpLF9R4httpYnwYAuI1Pq/UaKDsk8+cF/OYn38MNzTsssydaJs5Ir6TPA3uwKiZ5O+2Mi5QrTVrzJcgyA+6cVndet976CXU7B81y2uJ8xhCN3Yx+yIvE2X0PHNAXv3ybbr/jUdUbnDukhDvXHYtx55IKxbKues6P62Uv/1ldcMFFKo+Q/ToCqP5I437YDfkRcP8egTuLcLNR1z/9/d/qk5/4S91++23rUayr1Oh4l0TCUdGd2CwyeZCZbN86ZcD90r3n6rTTTjUbSDZmlyf4XHatG0waaSf/t2lMM1mNT+3Q5MzZ1hU0Gj6RWqcYDMbrkYfvMdcXGkpgb8gGSroc7bhNtwLdDxP/8AGEMqybF62w6HE++FHjrsACYEFE0oQl0uVMXF6XLRC5OxvfhrmzIlaKjGDYaHgyppHRWZ1y6lOVKYxKGXe2cTDVU799SA/e/x1agKhVn/cUu2nZkR8gPSjZ72g05do6Z7XDNsoBlS/CkWLk+JZuXe83QBc/X3hhQnKFGZ2153Jl85ulQrJghIY+U9e+x76tlcXHNeh0lbWgjMWZ4IsC3LxlGOwH0E6WItH5s7pxhs1uRytrA1177e8ZQ1rCQWHQ02h10jIfgCMyN6EPj/R6OmUem3CkogOUrjNFFrT4f7GhxLBOM/UBYNKFepFRit9p/TevCx15MO2h5TXwk2PzdxY0zj/S/MH+ce6hjY1CuXCcCZaTYwXLGecdrH0wjAGqAqgBODhO6Nj5/HCXCYaMzzPbv9R9ifvL9fr10STEtasBHiNQikxAZCIiZR6Pe7Ea8g/kXL11H2r/fpIGJybv8s3ZLNEGbf3KW96gyy69UEWKQIeA+4E6w55mtu5UoTKtYWbMgl3PWrEONLV06D512ksmZ6mttPSbb3+PlC2pTSt1mkTlPOhkXhM8ExNQuAdTjaSrVKwkhXBt07i/7rU/a8CdVLdlBy0NDwCie+xGoaQ9gcyGNDwWpwQAgKJSRSPVzRoZOwWRvsXUjivQsjdVWwO4H0yAO44bACM2c+w1ijp4YFHXf+BDatJJJ8mAxRgOEB6Bk3WEzbh1Y7C3aSacMcO45Pv2LJs3zIpgOCRSvMeBmAdbDQoz81mz7OS9AUQ5Xr3ujjIu24p5lUz1RILCfSLgZG2M90ewyefwGTFuI1hIBxHRfInzivdHlsiWlKRRGdcW1xNrAc/jt27OK6lmUTDhwbbHvYgglfsQ6yD/jgwXnx0/gHLOFWDOefEawDznTXEwx4oaFx6Pex7BBtcc5EmcRzooS88hCq+fccWFuu66XzNw3et4rwzSWKXEVpN7bwEW4LhIY6esbrn1Pv3u9R9VVhX1cQCzdYhaKq8v8fXG6zQwUKjVDumUU2b0/ve9U9PTFBJ3zB4Sosy6iKcylQDVuMeQWOkx4XsJ/vCuHzeyy9ySOpbN7nZYC/PqD0rKlzbpjLMvNWcZiDWzkWRvHja0uvi45vffr1ZzQUNhOYkVK5gh8To321bvyWDJdvYr9uck82WBQ0JQoVgx4oA6lMQZB5cz3mt7XJeMW8mCizYNFSHnLEs8VKcL+C8rX5zWzl3na2bL6dZUDftmQDukXIbP7C3o5ps/pkFv3oA7lsi2BqKlN7eqgrrDrB54aE5f+sp3ddt3H9bqGqEFa2C4yhxdKuPhUVbPeOaVVpx68cWXmlVzUhq4Pl5/xLgfEcj8yA7yJJB7Ko0emzoLVr22pi/8498bcL/zztttszQJR5IWNr4qpXN3T1X0ooCZnHZsn9J5e7Zp7yXn6PTTTzMnGWuok7gZOIgCGBRVyFPMyaIB4PVmhKMTW7V527lSDnDiqV9zhjAT6K5Wlg7q8cfuM7Y9l3W2j8YXpMzdPYJC0oSJtE6sQ7UaLjEpl+jSx6bPptE0MGydQfF97bOYAoDRabOpsieziOFy0XaGwGQgLJ6jKhUnNTo6q/HJLapOb9OgB1tNZ7asdX2lOLXTXNA9d35DmeGyhv1VZYZ0ZKXoD5kBji7eYMmZGl/kLC2asql11gim27MHwaTGZuKbvZfqmEtPP6thbkLnnPcMFUpb7T72ehZxeDox01C7vV/79z2g+vKaWXdlhHsAVf6JI4k1qOBqs+alDwttEogEuBObLK329au/eoNanYyK5awarYYB91azbfpdNhg27JACsKFzLcG2x+Ox8XpQ4kw8TBOMboCeAKmxQcfmy30DZPC+YMh5LJh3C9YSz/LYhPlNERobdRr0W1oXhtQA18Z5crzQuwaYipR/6Fx5X2iUo9AtgDbP8X5eG8FF6Hl5nHOP4wSLx+9gWdM1AXw+4CPaugf7GWzjeoYj6WAbQDBWg2Bo41pDTsDzkVVgnJvUxLSoaFz9u3QGHg0sLkuMR5/3bmmMHeTrTONesAiQgBfGPaPN23YpX57WUNV1XSxAIp8FTC+o01pRbXVF8wcO6a2//BvW4GSYH6rZaqpaHjPGr0oGpFlXuVL0fgKM1qQQj/k+GDR15bP36s1v/AUD2Cwk8X1TNE0QYVKHAdm+UuIURVaA7xpHoYqtR6PVcZvPg2HVM13GDPJxXWNP62sHtbYyl2T7ACysi9wTB+5zc0v6wA0fVr3JOf7LXhtpMAUwQxICKA1nH8ZKSKIimCOQSzPvHAP5VrqOIvTwPLdC06dhX6NjY3bNBHnBSpNlDEBLkG6ShiS4i+M5i828dQu/kOQEwx4MeIB4jh/7B2OTQusA7DG+eE98DmONY/ITVpBcN+PcGXHPBERGinnKcQP0R5AS8zqKz7kH/Ds+O47J47FWHjhwwI7D3+HSxPMAe+4RtSfrAUEBYOhSv1irArTz3fA9xbrE3xGc5HID7dwxo//4+x9QLkedwKrZANOUiMCQNdXWOtsEITyoESpoda2nt/3aO9XrZtVp9szhzAI3ur+S7YJQSWRr4+NVLS0RQDb1oQ+9T7tP32L9C7oECZbR9Szs+h7RJ1vrgZJnmSMjxSl4N2jPkpCF61qH4maDgMNJDPbFXr+o4shmnXXe0zUYjiqTH7VmTOYqU4AGr2v+wMNaXXlC9fpBC1pMwjLsKkPt1qCjXKbv60Vkovi8Lo4zrme3jrS2/oAPfPL5fHBXHL4P8IYFb3R5Vkatdlcd9g3sNi0ggribUnV0m3Y/5UIVK1NGqDH3AeXddk85Pm+4rNtu+6SGg3nbA8EO6OuLZNoT4N4ZZPXQo/P68ldu1623PWTA3Q0rjg/cufftTk+X7L1cP33Ny3TZZVdo8+xWq2vYINv+z3WViXlzJEq1Bkw8mL5JBo7W/TMP13/GAdLAIP6dfiyOceRxTwSTj9xAT/T+I19/vGtJP3fk9R3rvNKLdaQEA2Csrizri//0D/rUJz+uu+++09JQpKRYNCy1nhRDcitJ9TKROh2K1XBT6WvL7Kiedu5OXfS0pzpwr1Ks5y4PLHws1t7sBEaS7o4VKzQLS8iJTadoduf5ph03BsA8zf1KYKtzORiTNRXyFMXVzeVheXlOjfqK6W1hI7L4RJMaz8Lq563188ryooHTiclRFfJE5Z3EAgtLRsA88hVfvEwEgNQG8IFVGJ3+lNXU1Kxmt5yiYn5cpdKEMqVxe09/AO+AKJ0FUSog76FLaW9Vt37rC+p1FlQqshjDPgBOvcEM4L1o6VMHzdwnd7vw396l0oFskvNMNhG/H8bAUIBojIqDlS6We6VJ7Tn36SoUZq0okC6vMBEUDw8GsHY0mGooQ0HvoKdabV6Lhw6q1ax70DNsW1HVgMKkPs2sSC+63rdQKqjd62q1NtSvvu0Dlhnpc63WQCOvcgmvflxlCIYclAYwjI0w0u/BfsfjG7/ZqNzyMYBwujguxm96nvBYMOwxJzh+SHSCLQ/wGrpg7l/aoQLgDjPJucC+sdkBIsJHPa3z9YJNd3CIn0jfB4ufXqTSWQU+M97Pe8IFh3sT/+aYAIqw04z1J31fIkCIazcWM2GZQ7IQ9wmQFXrpYDyjYDeAbr3RMGBL8an1PUDKkfPN3QJDXBfIwCQF6cy5Yn6o1//SL+qKp1/s/REYz7mCVutdnfqUc5UtTJj0xEC5XYRUyOJW0fR+B/mC5vbt18tf+rOqjJSVLXqhmgZZ5ZCVATJpypNo3Al8kbaw6ZdLzLmOrnj6hXrLv3+1ebrnE7cr5gc2sd3+wHT5zKss7eQzZN6qqoyMq8waVK5a9gvigK+yYEA8yfSbdpZ6mIZqq3NaWz1o0oRcxjtBuq0twUxO83PLuuGDuMrQ0KeyLmvjWMFaB5BknOHJHR1R099DjNUI9ngP44XgN+oTGFeh9SbI42/TpQO2R8rWUI7xFSAtgBmBgEto/D/ex3MR9Pl4xonIgTD/cY5RS7F582Zv0pUUN3JdYR3pMhsPuCMgD4CbDgICYHPNMT/C9cmKhhPAhkUkOnTOLRqdMX/D1jHWlzg/PjsKao19TTIU3H+Oz3+cOz8hN3LTgbzd24WFBW/OZAS5ZxfimiLLlsYDMQ8jG+LrWc6A7J/92f9tTQKteNP2pIzKRTIdBME47tDUrm+dhscmNiuXr+o97/2gvvTFrypjJI43BKFY1DJ/iQMU4526DRjtTntNL3nJT+pnXv4CFQrYLLNu+XsdvDuAN5YaNyjrgM5eHvJM2Hv+23CWwtCh3cbpaKg2tpucb76iVjuj0cmd2v3UvVJ+UkNhZuBzxB0c+8oOIYEgbpZsvqyuHNKhhSfMRjWfpSkThasN6zTLm6w5IHaRNEYiy5fz7wJCwHp5JB1KqTVjLvB90Liq2e5obHzKisBX1pqqjk5q+45dGpuYUr44avLVYaaqTBbyr2jnyVrBfC2AX/h3dk23fudjGvTnlRv2zE3O+6m4Dn6ArXGmoIcfW9A/ff4W3Xrbw6rVfW+GkjhecaoTjjmdvvtMvejFP62rr36uZrdsMwOI9M/3yrgfiUmPhl9PhEl/mJ5fx63pzqlHnmCwTbEJHn4jDwf0JwL+38vFpz//WO//XoF7XNOJAgNel057ho7W2MiVZX3li5/Xx//yL6xr6pHAnSjcChUNWLq1U5fOcyVAfF9bt4zp/D1bddne83Ta6aeqUsZyy32l+UxfQGkJP7TWwOVy1Vwd6NoJuzWz5TRNzD7ViiydtYpW5bGRYlfIolx3gFnKSv26Ac+lZaLnlroA+9zQomfAPt3imvVV4R7Dwlatskm7+4SDEFj3ojVkgXH3Tqt44bK4StWxTdq6/VRNTW1VplC1rq80lQFYMMFJeVpTGt/uNURnO2xJg7ru+O5N6neXVMzjU0/w4R6w0akR0OILqltbGpGZcZcdn9ieCrciowSQRdEqAMabDblunPf0M3k1+nmde8EzVCpu1WBAN1oKad0S14yuMjDsrJYU91GBT2q/q7XlRS3M76P8ULXVRRVwdsDWrY19HS4Q6Pq9wUetIb3tbTdoMCwrUxhY6pIgxrTw3NgkJR0FYwFc+B0a9GAXYx7w2pADOTB0zWa8J+YO4zuAerBKkQoOyUeApWDCgu2PNHEAev5Ob86+qfnxw6GC52H2473BvMUxghENcOPfhWcP4jWRKeF3NM8J5j7AC9d3pK96AIv4zAg84rNiDsZ85jfzjU2X40exHcAHcJJmCyOw4XODtQe440FM4ATj3gOMJVpM0+cmwXTaDhLg/rrXvtI07ngck/0ii9ZoZ7VrN8B9XMNM0dhF+34oejWrDc/kwXYvzs3pVb/wi2q2a+oNm8awURRH2/YuTdWs0HxorhSu30W2l1fFOh+314E7GuO8pdSTRmYkwtG8GlPGBCypUBxRdWxKo2NTFkx0OnxfZGrcKQeb+SgttYI3mjoNkfMc1OrKgUTyxmO+0ZsdpApaOLSiD974+1pebhqLH+M17i/fs4NmNPdkcrzgnJ9wUInXRhOukKPwGsYgPyG5inEbjDu/WSimN01Z980A5XFMzpXP8/3BgX6DNq8hl7BA1NdpwHsA2qjZ4DjhLR/jMBjckO4wHsloBWDnca4tOqoGe82xYmyyJ0QWyu/84d1ZmTMxB419TsAsn8E9Cf05fwPiCbg5XgQ0cd8jqxBsfkjOOA+ulUChtuYZjjiHILaMtEpcmuJaOae4zsg6ZLN9s2j8r//1D7Rtx5Svs3Q/NZtdpF1kFgD4FY2M0jV8SsWxacvY/NHv/2f9f//zf6lE1tgwrXVOsu8H+0iTiyXW5hxzbeWQLr7oHL3jN9+ifL6jcoVglk6+vj/zE7VQlpVNpIc0JHOM4VYTnu0Ny2GK4wnUGKusYQXrZt5qZ1Wd2KbdZ11ssjc05EM6yCaLt8lgjCz1vg7Yp9Jojb14YeFxLRx8RJ32sgU1MO85LB+9jTGhgUs/jbBir/PGigQtRuaYzj+nfAHb1qxltLI5GqdVNDq+SZtnT9Ho2LQF6Ur2OgILmHaT90ZTRNxnsJIlZTxc1q23fEoaHjKirWCF9u7axPmQBRhk83rksUV98cvf1S23PKSVNRxvbOFKgDu/XHZnOzW9HUzfT2CQ185TTrMmTM997vP0lDPOsk7NaWz3fypwPxrjbmtlWipzrOjkZIA7rzna+08EjI+VCjhZoH/4l7vhTpB+/7FeczKBQQCfABXpNOnioXn985e+YMD9rrvvNDButoSJ5hLg7ixT0qUMHrZP04+8MXQ7t0/pnLNmdcXlF2rnzh3mew7gi8UzAA26cyqvWcDY+NjE2MA3zZ6q0c1nShox/ejQJlni/erz3NZ2W0OtayJgnIk9NH1ro7as5tqSuz+Ixk8sQDWtrSxY11IAg7G35mZDWo0FwF1trModvr4N01vS2NiMNm3eabpXZSrK0JQF4J4wBabRw3cWlho2Gw3AoKMSrdkGDalb0/333KJeG+cMGFbaJYNXes6WWZU5zLIz6uauZ5ZRXsQUE9u0/om1V4BE1z/TmMObRlhjDwoWkf3kq9pz3uXK57dIg7L58Fora1KfON7kYGVdx+delJ7SBBz1u3W1WwvGkqwuL6rbaopmmARL5iCinobZgVljXXvtR6wBU7YwSBYlfLUTRifRWwcjHN97ANhgqcIphwU6NnI02q6DdKAT8y1AKmMvNl++ywgKA7yHtpz7wTEDeETqPhq0cJyQ1cRcYKTjWhKyljhfPmd940t0vlxbaGojexDZgLR8Idjs0MxzHhHIBHMZgQaviWuO55wx2yg0DDARYDueD1YKqQNAnc8B2PA4oCRS4mn9b7oQMvT0vaSIzIo62YRsjpPRIIVNhgnXBACzZ5DQ8ALc0bjTiwApGptst1fW9p1nKVcct2wUbtFIbMxuzaYMk8FgoxYPLeh1v/QaLS3PqT9oWsBvDCWym8SP2uwebEzQjMllKrRzz2a7uvJZe/XWX3mtyXbI+HCeZOssaTTMqVQeU3lkQrnCiDHtDjrcjtZBTbhYDGSeHInfte3JzO8eDOIBrazAuCMCguFEekBFCml+B+433vj7qlOwbdp56gQ8nF8fX0ltAhr8kKpEtiTAX2RgggmP7yXGaowfxsGGRCMp0CwUNFIdEQGYB3Ge+QpdenyWS1O8j0D6832MOjvL+wj2+B1jJjJfkTng+Jwfc47XMB9grQNMR8YoMkwcCxAf18a94T0RoAYpFGx8sNoh9wkAzfUEix8AOoL8yPJFwB/7cRyD8+M5MllRY8A52H8tHEM8gxlZ6ADs8f44pzh37vOG9GbNCq6vv/46XbL3AgPtVvA9oEfImKojU5qc2KxCsWLrsQoQHoC/gj79yb/WRz78IWPS3U4lp6xtdABZ1mckmBThmqmhGrVVbd06pd/7yO+YBHKkyrpYN6mH9/ZICtfzXkdlGShYeDMbSIB60hmbANqJEnLHbu3cNotEap7K6g+Kmty0UzvOvJAQklwg3RG8KssKYD2TZnVRTl6bHTO2yBBrjdqcVpb2q9k4pNVl5GYd64WQpxCVXZfC0CRw5BwoymV/NNloDhOIqgX/jRZ7T1abt+zSzOwuVUdnlCmOGmlkjceThoLU0Q2H1NdR/0ENFxm+rvrIOGkU2FvSXbd/VhoseR4QIg+ZkDneuFVsTzk9vn9FX/nnu3TLrQ9peYUi2KSLEySC4YA0cPcGTBbMZfPaNLNFey+9XM9//gt1yd7LNDY+cVgW7ocVuB+NOE5jzxPh3xPh3PT7D8OxAdyPxZif6MDf7/P/Vp97NJB+MsCd16SZyQANLEgH9u/Tlz7/j/r0pz6u++6/J7Ek9InOAhmMe5r9RC7DRGfCnbZrVuefvU2XXHS2Zmc3q1wqqlqteDOURLoQuuToOMjeBqCEQR4dn9WmbXs0zOLTnFDETBY0cFbRnbNUPAuTWzW6e4RZP4r0ZsYY7/kDj5oEJJdtqdddVqOxqMyATowsYnRYpRCzpMoIVlE51RqNZLODWZ7Qli27NLtllzKFcV+orAU6AnQyDM4aZgrQH6mOpwmQIWAYtlfVbq5o32P3qd+tmWUei7gxGZb2Z8MPFsSJlahsh0l0AO+NnwIMhtwogBtSJfOwT1LLxvTy3uKodp9xgcZGtvt5wzTaPUxswjJIiXB+gSHng1lxAciw+gMNeyvKZLtaPLhfcwcepy2fN5yh8Ux+qG6foKOkd73rD9Xt5jXMuvd8htb2gyRrRUCTpHcZX5xzTNI08IzH2Rw3NmenPCNVHeAy5C0BYnmeDTOC8BjXIV0JFi+Y/djIY+NNs5lxjnghhwd1sHv8dn1l4veTBCUhawlmPjpB8rqQ30TwEal5PjvON64n/o5C1zj/NHGQXpNC/hDAzAM3L7r1Ar2WbXw8xnkDvtLsbEgVeC7kGFEjQHMYq78wpw6j7tYtFPlSLEOEa5JJmUh9t0w2glTmGVdcIhhHNKD5fEndXknTM6coVxi1DqVOILrPuLNsbuk47A60Vq/p537u5eoP2mqZFI5aExp6EVwSuHTc4jVhQ9dqTfV7Q1tf6KL841dfoTe/6RfVZ545FFhn2QHt1dFpA+5m12p219ieukuSl1y75tTFPJ4xcvBuiXYNuk0rCKzXFo3hhzX05m0EKt5MbW5+UTfe+B8NuFMzE5IXjh1a7JAvAdyDBY1xG1mk+N4DDAbwjsAxxnOMb94fgSXf38rqikllYt2IYD/WbB4P9j7GSAQDkQ3jswCcaZY/5lro7sOWMtjzkKOsrmIe4IWE/I4eBukgOjJd8TrYb8aos+QuzQqZDvcjGpiFC48xo9YUzIPnAPT8nQ7Iea8DUnediTnD49yzCFrWmfNMzuoOggiJgCOuMeQ4MZ/5XNsXk0ZOaNoHvSW9/e1v0gtf/HwriiarUShUNVrdrKnJrSqPTEkURJs+JE9rUQteb7n5u/rVt77FMqL0PuFh7zzKuEfH7c3xzDIRF6+MVK3kdd11b9fWbUhEYOSBm94Aifto9shJX5DE5GXDS9/i06QBU7I+MxfMqW04UJsu5Fim5tGIFzQ2sUXbdj5FeXTjQoICq+0NCm3BNgY9r16XQlJrxZCYUXQdwPfqGnZrVqO2unxQrcaSCjmaLJJM66qQxW2JgJvAnKJTmgMWLEuWyZM5Zh+u6LTd56g4RveRDAAAIABJREFUMi3lRtRvc48SF7HE/GJozjaG+L1B26Bp/R2AEPY/3YwGrUO67/4vSsNVk4P22hT3Jh3iMbtg1g9z2ndgTV//xv265dYHtbQMIOf8EqnMOnBP6tSsc6qPeVaV0bFJnXveBXrxi6/Rs559laqjFOhvWMv8sAL37xf/nuj9x8LH64z7vxWAPvJEf9CfezRG/8mw/OmFLEBDMIuPPvKQPv8Pf6e/+dxn9PAjDyZ2hL7h2uJomrmNeoEoGPE60qGeeuYpunzvmTr7rFM1OTluG+tIlUYbDUu7s1iGlzCAk/3Lei9lqJxnMShqcuZUi4qtS2siOwBMwM6jg8uO0IUR1o4qFiQ6rr01Jt50fUMNu3XVVg9qcfFRra48rmHfq/spAKW6v92CVSipXBm1BWK11rDJWi6P6ZRdZ2tsfLMypQmpC0ApmOeubQLdPuShsfmwcDRmaXfRlra94x3tpHsNdds1dVo11dcWE1cBCkudWbdmF+ZUQPqexdU94llEWTC5ZguGEh/zYKsDPMbkd7/fw6UyA5plDDOanNqukfKMSgXaaOPeA/ikS2RBwxyFxFVl81PWzdJY0ASY4mmfNWkAuvWBmsvz2vfo/Wo1llUqofFrK1ekKCijd/7WH5iXPX87Q0Ujmoxp5f1a/ScACZ8RzFqAirTuO563QubEOzx0qgG6A4Rw3GAoGZeeYvWgIZjqYLqD3Q4WMYBRyGzS2SCAO5mMAEvp4CCOz+ey0R8J3IPBA3xEYBzZgJhnAZTS1xOALCQQkYqPawpd80Y63lPKkRVgPAR44LU0GytXkHN5wJQGjbwHxpHHAVJpnbFJe8xSz11zAO4ABG/kkkjW8GdnLNEIptNSp90w4P7GN7xaz3zGXqtBQeduVq/UPFRwoCiZvSNjnc+goZK5sZidY87kMDDEz77qSo2OVVTAhhX72EzB9aZ9d4Hq9PBod//zeqOtAoF3mfUko6uvulyvefXPqNtpWs0KnY1hwcfGpzU5NatCZcJYTUB7dDCEGXRXUornCKbxpAakw6jbKLEAm7HMpo4vN1k9d2Eic2CN2S3wh4k7aJ1TP6rFRTy/XecdUpiQKAV7a245qQLCGMN8l1FHEeMzPb7TtRmRSQr22MZnJmPAHZkBYySdsTqSqQ+2PMBoECvpQCPmJ58RhdJp1p5zZDxFwSmsLj0QQqLB88yLYKUZpxEkRraK1xAgMG8AyrEO8BiyG+s0m0ja4v5xrTF204w75x62lBw/Ml8bQa17wPN3SMk4ftQLFPJF+0wjhpLghd8RiMe85ZyjuJ33xz1j3cyqrle+8mV69Wt/wYupM3mNj29WtTqrysiM9TnwbG1PeVArAXI2q/l9+/WG1/+SarXFJGNBEfZQrXbTgHuxlEuA+8Dqtqz2SF297GXP0zXX/JgKxZbVUfU7rN/MWc/KekG5Z/kIGCPwt26qlv1j/HuU4GucZ4m8UN1tm8lwMY+rY9OanKaAmzHvjkzs26VSWVkKXLFG7Y9o2PcseViqWmdyMtH5oZFaBw88rIW5h9Vtr6hSGqhUQDoD4+1Wi+022d2iaf+7g4I6/aImp7dr244zVK7SFA+JKzasyeckbD/a/2y+nhBlNoPV7a6p2VgxyafJcfp0hq1rfvEOFfIdq/Xq0HvBSApIl5qxaNSLPXFgTd+++WHdfPODOrTYsp4NfRpCAs3X1QBp4J44S2SyBtzPPuc8XXPNy/XsK5+jykj1R8D9eLWnJyuVOSbyX7fZ+5cFrbEBHy+qeDIg+njHST93vGDgWKmHYx07gF+AtUjn8vuuO2834P6Fz/+D9j3xmANJLKRofY4+GTCd6OdiAXdjVGQgOV14/ln68edcpNN2bTFHGTSj+LtTpQ4grZTL64DU0syJFtX02vmC1uotdXo0XAGk0zGOFKYXX5kGtVDWppmtmprepsIojV0AGHkDASTdYEos7Qa4HtS1uvS4Fhce0vIS4L2hasUtITssDAMSjnl1ev57cnpGm0m/Te+S+gVnqDNeUOIsHdq6nobdFdWxhludV6u55u2haRPfdeeXXAkpUUdDInj1VS2jtXO5QzCG6Pq9RwvX5S42HIdFnOu1jqYJaxXAPRZcZ209vc9GE91TjblD6mO626LULxmzia7eWNxsXnmKDHND0+1PTe1WdXxrksVgEXfXEBYtq7S3LG1b7aUDOnjgIa2tzWkwbJmLzNJyS9f++kfUbmdVHqVGAVvJknX4Gxtno3bAyDVEoMjVRpFnSF3ieUBDgE+kHuHjHtceYy2ATQCFALuRJg+WnA0+zUyG5V58RmQDjmTh0Xu6ttMdJbjnIQ+IoIFNO8BVSAYi5W5Zj0THH4FX+hoj2xDnFkxgZBUCnMc983G/0QU1fT8CuPOa+EzuMcx03C+e414APLiOYAh5PP6OIGOd2c16m3a+Q4C76c2NyXQGMOwiqW2BcScgftMbX2OMOxulOTsR4MOWmZVc0mwtIZu8S6Gn7iuVqkZGJ9Tp9nXlc56jiclJCwhc+4ruFakMm2/HbEpLFmx4q3i6IHtDpZZJZV732p/zYLPDPauqOjqhsfFNKpTGrJvrsO9FY3QGZp7hdEHDJjJJrdaqFbizuZM7sn4O5nLhlnXmrDV0+8twx/CO0ej+afgmHTh4SB+44SM6dIi27y4hCdaZ7zWyLfa4yQ0Pl2LGOhxjM0BnBKPpDEuw+YwB/ot5xfoC4KLmJIK7kJiRiQlmORjkdGFpBIqcZ9SmRPYn3hdzIuYCr2Muhw2kddft9Q3MRxaIcwvNPteCPIfxFJmvkHBFkBFzg8ejHiTuX2QWOI+0DWUQT5xX1AsEEx9SHs6V4wHMYfj5e2Jiws6VLALPAahdXuRkRmSqojYg5l8A93hNkAT57ECD7pqe/4If11vf9svKFQuamp7V6PiM8hAlQ1jqJCsJ2ZGYAbCHrswv6Nprf0Pfve02k47S5I/1uN1pkVNOOhWT7S2o3WqbTW+7XdP555+u97z31zQyAlNfU68NgeRBMsCdLFl6HY41xnzfjXEHuFORmzQwoh4tkdIQAPKdQox5po19i30W+Ryvz9keBHA32WK+otktT1EOSWmBAB1g7eQSxydLZ0m07pqWFh/TwsGH1G7OG4AusLf2vbsrUtVuP69OvyB6K4xNbrfsXXUSBzdrCeedVe0akgDIOoM31Fzdp8WFJ3RoYV6dNiRSzYp5wRPFQlWF3LhlBTv9A5atyw2LauMEZQwie2XdJC+dflYHFxq67bv79J2bH9AT+1cNJ7AO2M59DOBu4zib0/gEjRDP0Utf+jO66jk/piLBTdK/xMkjR2gbJHxi/Zxi5Y+G4QLvpdl7P97RTVdOFmPG647Emke+/8jP/X6Of1gG4mSLU08E3H8QNyYW8pO92GPdxMNTLhs6+Cd7U9NMJZv712/6qv7hbz+nb33zJi0tY4/ljYwKSZrRGignG068F305Ewht8mV7z9fznnuZAXezFevCerQs9ecTBxtEdx7w7n5MBLyQfYFYXl4xBov3EsB38FBv1xIGmslaULub0cjojGa37DZNfKY4Lmya+0MYhootQmZFToEMUpn6vB584DYD79NTZWMprINc1/Vy+cKYJia3asuWU1Wc3K5eq6B8ibQWRUEUfEmVMunwNbWac9q/7y61Ggtq15fMA7ZUqKhAscygaB7sbTWVsQW8YxmAkXLJur6xNsKg2GJH10S8rhMHFgNfBtzxjcfZgHScp3ljU3Dg7ptJpEHTwN0Zt6x6Zh2JLpeUabDnXozLRpIpZNXpFVQsbdemmdM0MYmrAfeFQiSKgp1B6HfaytFgI99Rd3m/Hnv8HrXbKypV6ObY029e+3v2u1yFoUbbXjZ9OFX3gD5AQeh8GZehSQ0dd8gGIhgOdt30/taePmldn0huOAb/scmy4bKJMmbZwPnhcR6LAs80EAjGLoB1gKO0lt2kAIlDT8hfgpXjdQFs2fRjAw8Aw++41jQoDnbPADXWiklAYSAhkRLwGWkmNTIUMZc5bmik11P6CRAMVpbXGuBA118Jaz0H7WwWcZ8i0In7FCwsrzGQlrQaZ0Vhk8VNiO7Cnjmw1j5WtM33w/N4R5eLGb35Ta+14lSsUGkyZkELrhxJ0bSBYDJkFB4mDXM6uGNgDzgypsXlNf27V77awDIWjtY7gKJSa6wGmMqbo5G7bBTUaHbMkQk2vt+v66pnX6o3vP7fGYPZ14hGxzdrcoraFCQJyMJI3fP+rAUjVoE6bKnVXLaAtNmgERQOOmSmaPZChoDfiTzP3DiIaWlKhXuK77gAGlylAO77DyzoAx/4sOoN+kP4mExnySKzY+M+KfBPB7VpMBzBVmSPYvxGEBfjiO+R7zRkH3w/SJFoex8ZJg+6vKumreWJnSGNzoJFjwCPc8BVid9Rc8LrQ9IW45jnw7KUsUdBKHUUfL94sQdTHhkrXhvuSHGsGOcB/jk258Pnxmsi22DrUWJdyfOA/zi/APX8jiwCrw+WnOsPEoTz4DzjXDhvfnjc7iUOYn3WT5f6hTQnHRhzHyNzGN9PzCP2nX67oauf82z9h3e/Q6MT49q8ZYcz0RpRt0cA55keLBxxROp1Vi1Du7S4oP/0x/9ZX7/p22o2cMTCprRgwB1vdeQf1vUU1yP24GFW7daatm4b0++879e1Y+eoOi2kOjg7uZe7EWJYHickUKy1Nu7I8CZZXsayOYcxzq2OZQPEW4DK/5k8ycVkNra4R0m23BpEWbCeV7Y0qk2bd2hycosyuaqGGlEujw7d2XHeR4NCOqAvzT+k+QP3qVGfUz7XNuvMdqupUrGqVge7zIq2bD9D23fukQoTGvTdTMKJCeukxLdnGfC11UNaOPio6kv7Neg07Npg+bPZtnp9OkJzshhQTFhN3CC7JLaZfHZEvTYyAiY10pqaBUqdfkZLqz3dc++CvvXt+3T/AwfVoitTkpE4FnC3c8vlNVId1ym7TjPG/Sef9wKNVEfXbVx/mIH7yWLT7/V1RyO2bS88WTvI4wH32DTjd7z2e2HTjxUAnMyFHy/6OfLcYlKezHHTr43NZWV5Wf/4j3+vv/nrT+nOO75rixktz53poeMoOmXXZtpiGZ3QTE9GO+2SnvH0i/STP7ZXu0/bZkWpazUq9Wl80Vc5KfCjg5w5d1hRj7O1gHiOyaIK2zEyUlapzGf6pLNGDqYdQ7uaV39YULdHKm3cUmhbtp5mLDITkyIWA8LdtnJ5VriOFh6/V/seu1OFPMeqK5sFELs/7fjETm3bfqbKk1u8KFYj6pDhzLDJcac6qq0d1NzBB7Sy/Jg0YHFcg2dTiTRhYUS5DOx2BZ2GOmopg21lk2LYrLnbkPJ3z3aXGgDcCQqsMAugY1IkL3rD7nIwcH2yM8we4Qdzxt8EOXj9sjA7wI+udBzfawBySAOs823LFiqa1xjLn5XyxXH1B2NqtfHRr2hmZpsV05RplpOdMDcfAycEP7263cN2Y1lzc49oaeUJW4Tf8+4/1MpKR8Vy0ciKUnHMrROr+Ck3EpbWN4NgfEKrGswYQDRAb7Dw1rUvCRTTgCWYOMbIpk2bbGNmjMbmi50bf89u3bJ+79hgA+yuSwGS4mruZzBpkbYnWAMQACCiHTp/xzUEYI/vI9j3mE8RGET3Rja4kApEER73IhwveH/oY4P5PpJ1D+beAYWPhWAsYz2K91owjDMKgBuJVAKwABs4gvD+KFYNP/jQFvMc/t/I0ijw7BG4YQVZ8IJZy0SYX3JWOYA7WtB+R+VSVv/+za/VZZc6cMe1wuQ1hazadE22oIZ6DO+2aGw63Tl7bWsYVCiNaG5+We957wfUalPo7n0OaObVadGvAbkFdpLYOhIU51SrN1Quj5hchYzS1Vc/Q699zSvs/CqjW1SpTqlYGvFMmcnEbCJraGtYT7XVQ1pdnbd28dbMLZs4LdmmzNgH5HuTuEQcm3SmdLkdIN4Y7Z77UON1ffDgId3wwY+o3YEV9eApAtZgqiND4xIUlzz5Ju7rLPeZsYFMJOZIANIA6DEGI6A/LItk88bnHJ8fANzOo+8N5wL0W4fiLPandXssCkzJaAQw5jMCWIfsKoBrBJ9IX3gvzHW1OurbD5mSpCiWa+M9XFMA3ZCmcF48Hn0QKlVvHBWseQB2Xsc5Rt0L50fwHvOOa+C56BfBXOczQhLD6wLgp7NdvIfXcA3ByJM9jexIMO4w4PH+CKR97dqwKrRzJDDsdHTVVVfqvb/7O5qc3qTS6ITZERpoNIDLFKC4uW7deFeWD5q0A9nZZz7zOX3qk/+g1RU6eRcMdNv6RYlXlkCipWHSb4QaD8wZNk2X9Ktve60u2XumisWBuhTYJvsB7yfQ9T0iKby03wHaPSA1sjbZ2713gfcPMaczQXIhFfPAj4y1jVkbt0lX7YTwwD55gF96P6PKyJS2bnuKpqdPUyY3brJKGGuaJAKqs5m2SVjJiB/cf6/arTlVyhkNzXeeXhAVTW06Vdt3nq1idcYkq8g9vS8M8ilIqYYO7n9AcwceVqdTU27YVXbQUQFQb9nTpjpdiD/PABeK9GiougQuw9znOxtRBtkPa4R9LxRs99UdZlRvSA89sqKvf/Nu3XHno1qreU+XdarUWPcko4CjTuIHz1ghOzE1PaNrfvrlesk1L9XU9KbD5DI/rIz7yeLHf63XrePYXq83ZLGI/2Jyp8H4kYA4/feTZa2PvICjge1jMeTf68Uf7Xgbj8WwOrzH7vpftnGGlysNjpjEQ7WaTX32s5/W3/7tp3XfvXerttqw4jAYbAY4aSQ2T/RybJ6+56DlxDKwoanJUT390vP0E1dfbO4yhSJMX13dXitJi1LIAkhl8gE8sV/LW0EHrDwdSk0rLdLMbs1G6ts+22wR3R3BBeHeQIXCFCQa1eqUtm3fpcrMKep3y+oO8HD2hQcmgTbly4sP64l9d0iDQ9a0qd9nk6tq7+UvkPI4X9AkB0VJ0jSqs6RiqadO7aDuuv2bKmRJ5bEZYqkGOwmQQXdYUrEwojwFNHRhHbqe3Rkl17JSRApwZ6Fj0bACyC7+zFgt+iLJ31b5PmDDDzmMu17Ed8uxYIXYPJxJctDu4NeLtVxvnjWZAffMWkKzUNt67KV4fHe0aodVNJ/6/kCbZjZr644zVRnbLbHQJs0vbKEFMKIP7td09z1fNVnBDdf/obHs2OlZahM1Dtea82LCmHfB5nHObP5pLa0zJy4jiAxOmpELkBLg1gKypNV5bOq8j43XbOh6PY1PTHjaNkl1A7xDVzs2OubWdEkqODboOBbnRiDABhkFc5w3x3b9OB13e/aaSPXHZwXAieAkwDPnHHrkYMABKjSrARgEOOJzQh/Pe2KOeuq+b+eQXls4l/jhHAAyBubyPg5CvhNsO8en8C66REa6P6z6Iuiojo6rb63OCcbYLP38yRDx/eKjjBbeisJh3EsZa8B06d4LvdeCNRrhzLBP8+/VNbcOyFlrrKfAkOYu6FkHqq219d733uiyGvoctNEKM7fQpbs+FzmBaXVhH40F9ICQdWLvpRfrjW94vQWgoxM7rL15tFsHkHBeVoQ97Gn+wONmm4d1JMW0yNq6XTyr+y69MU9pCuzIHAAWvbmLtaDn/lJaY8AbtyZqVrg/fQPuH/rQR7W62jSbW75/sxis0RinYOMJgBtjmu83XJU4rhVCJt1y0wFaOiMTwUBa3x1Bmwf5XqQcgUB8VhRtctzI3gQTHTr8CPQ4djjEcL4hy4mxRwAXrw1feD4z5rdlA01qNdDS0tK6jWLMk5gPMV/4PM6BOWUSHbMi9QCVa+I43EcPdpgXufUOsOHLnt7v41yYW1wHAatnGzyLEJp5vg+eDy99PovHFhbmLUi1gLbh3We9iHujbsfvEd+z14mQPfKMqEseL7jwIv33//7nKpVHLcglGMiT0Osj+2xr0KtpdWVBiwv7raC6UsmrVlvW4/vm9ZEP/zc98cSKuR+B2C1QKiNJcsko426kXNXSoWXTZHc6K3r1a16uV73qpabnJnhmEBt4ZBxjtcgekgB3ALhJTJL/HLSni7SdVDPhpYF633utKNZYd/df51zs+IlBgmfk2CboCptTq4lkr6ytW8/UjlPOVjbR97dNkoLEhv4gHWWGSFof1t13fkGjIxgOVHRosaGx8e069fQLNTK6zeyh2avMJDOD1SSubcua23+fHnnwDjOAQAZrTZ8SeaBlCftddbrs2R6AFop0Y3YbSxosUjMD0+5YhvZYQw26+OFbxxU1W0M9vn9NN99yv26+9QHtP7js3VNTtQDeYtkL4q0sNeOBEd8T2cSLL7lUL3zRS3Th0y7WzMxmw04e9TgGczLU/pVkRo6PCo9HHsccPRZZHATU94o7f5DvyxwLuMdCcCKg/YMA7unPPh6LfrI35liBgD9+DOCePGwYPFX1D3BnyLEIf/Yzn9Tf/N2n9MD996m+iicyWmmA4EADbND4bbPWPcxdo52zDXxmekxPv/RcPevpe7Rj26QV0wDaw33BOi72aVU+aoWhtCy3DYUWPt2WdTO1TYgUIQxd0jXUFoqM6+MAhE7akepzZodj0oV1cnKTRid3qDJ9hgY5omrOG+ss/uup05rX0qEH9MS+W832sFScUKWyVWeed5XZJrKyuk4eeQD3cUWLB+5RY3WfGqtzGnQBEwAHQHBfA4IKk/jAjFRUyNNsysT1bqmG77V5TvtmEwVbDtRgLNF1t9yhhiPCuGdgxqiK96Ao5G7hCGDlNsnm6+yVM3VeYOraXLMBQ8tr0hm+PndVsCMmYX6kqa0zrYEhL1oqlKa1ddclGhnbbl65zuTnLOBSHzlFXQ89/E3TEL7/fR+0RZAOsHwHA6Q2tigBhli4POAI8MDfAcoDSAQL5IzuhvVjANw4T/4OtjCYxtjUg1Wmw2K9Qcp7oNHxMQOysWHzWnO3GLhXOmOe54J9S6e8x8ZwuMDL34OKCCxClhBp9iNBUQDtSOnHnI+gJI7FfQhLvLTNHqDBWNykK2N8rm0pSUFsgK0IgOL7jEDOr8nlXcHURho/mMWw+OO43NNgG012Y5/jRWxp4G5sP+PZvsOBavW6pqcnDTigEf+VX369Lr7oPAPIoT01d6UEuHshdTCO3pCtPyS4xcZ1qLW1jt7z2zcYc11vNmxjBRDgsGRuNlbMjcNGx95HMAn4t5qRbEZ7916qN73pTZqe3qZyZca09SFtMSuoIc2k6tb/oV5bNn072S2CTPTurCvWDda09W4s48WjHmzbd2jFeg7gbbyYpSTZDYJxae7gggH3Wg0G31nJCIbW51vCfPLdhGSM1/EdhSwDMgBXoPjhO47ANeQv6cA0JFg2NlhrEvbegq1krUgz2GlpSbDh8RmRAYhMQUhCIqj2Me/1TjHOY56b3r7XW7eQDHY8rVmP+R7ZNc4vJC/GyGOH2u/Z+OIcIvhljPr1eL+KON+Q0kSgGqx8BLucYwSqsW7EvOXa4hoic8b5Acg9++E9F0zuU/DOxy5RJAPlAT57UZgtsGYgF6036zrrzHP0P/7HX1gGy9cBtkwsULB6rGlh7lGtLM5ZxopCZ6SV7U5dtXpfv/O+/0uHFtoG+snocN7VMdYG5gvMcdm6gXc6PXXb9Dzoae/ec/WO//Aryue8yZF14U583KM3BSdhBI7d1wS4s5sHgLdiVd8nIuC2jJbZQfuexn2JdTfkmsjawoTJ9vK+3zOc23o93MJmNDG1U9Ozp6linYnztlcgybQammxbneYB3Xv3l5XN4OlPN+4JzW45Q9MzpytjtQFAag8i1F+T+ss68PidOrDvHg26q3RjkLDLxBIHgoAAMMlY8115wOFSqsBHXnjrRfesbex1fErGAh8ezqnTy2jf/lV98zt369s3368DcytWmGt3KenJYv9EBgSJaE+464yRmqURPe2iS/SiF1+jS/Zeqk0zs7amWMPCdU36kwfuR8OyxyOf04D+XwN/nixOfTKvO6ZUJg5yrGjkyXzI/+7XHg+4e9voZPdJnagXQ9qsTDSrSbdJi+KzWltZ0V99+uP6zF9/XI89+oiaNYor897JDc90ubYThjw2LE9hEtl2tHV2Spdfeo6uuPQs66BqLHICtG3jsn0RNqasYqFiqW4mEgsCwJ3XsgCUSqSJjQbwDdvIMxZs106bftwWIJ8fpCEHZr9WUr40pW2n79XI+NakKC6vLIuE+dG31GvN6f77bjJf90J+VFu2nqFtp10s9YvqMLnxvEVmku+p22Ax+Yb67UWV8n1lUppA7gHMggGkTN404gbcLcXuNnORsmYtdPbDG0q4JAZ9LJXs7s0LU+CAwJ/fkEv4AuB/E6S4Z7uzHQ4qDRy7JsA2bmMKjeHHtSbM7nw8xCYbgJoxYeeVFFw22xlNz+7R1KbTNLFphy1G/d5AucRvmJTuysrjeuyR+/Uffuud6nbQso8Y+Mph4WkaSM7PPyvArp+ve02ziDo7tWEZF+A2NtAAKgDRYLkD7LBx+qbk4zyAqb22iXyGAueuZmdn10EEmy7A2AuwYMWc+Q9mL0A1zyEhYDMDXIfeNqzpgsVPvy+uK0AC15VmIDlmvCZYcAPCiZVcfIdRYBhp/5DY8LoIdGLRDcmFXUtiMRngkFQ248HBrt93pAXRsTbuGb+jaNc3NK+YgmX2Jlre0dfNSrx+gs2mXm9q3xNPaMeObdZxsNlc0dve+iZdftlFVpjqjdOYo545cockgK5LZTgfxiK6XXOW6mUMuL/7uuutw68ZpQKQ7DwITF0mwXvanaZJcNCqs0tiG8epPvvZz9bb3/5rmtq0VZ0O2Tw+C4Di60WvXVNtbVHNxqrr27HNM3tKPsuLTz0z4Mwj8ywKaCNYZs4bi5eAAAf1/IdFpnTwwLw++MGPqNlkbHmWIMZoBFrpYDCKV/1+uN2ugUK03IlcLP39RuCbDjIDyPOYBbY4iCRdhNMBY8y3kOPENcSVLvg/AAAgAElEQVQcDfmHrefJ3OR80ntmyLO47phz6d8RPDLGIyDleVjxyDaEawzHjnsRNpMWeLCe2ffs0poIvKPQlCLItbXael0Ln8lnMN8A2TGej5wvce68Nuai+asntSG8LzIgkWHC5z4YfcaTZzY8+wVIn5mZsbU+js36DXAncJ7dskN/+qcf0+T0tHUG9eFLhqyuteXHdXD/w6qvLalcJHOaNeKLgslMbkTXvfsPrRASAOvAfWD1HWZ1PKQ3w5iadRqsldSja3lxqJmZqq6/4V2qVggym1ZEnUzopMHSBpnna0gC3hNA7kQY8z1xATNA73OB+eFF4L7hxnfC8bkfhZzPa9vfcXEZemZgiGNZn8JWvOBHNbvtdG07dY91NaXjNljA5nampUFvWQ/c+02trS4Ytti+43Rt2foUZfMT6g3IIBVtvg4GTWUzNS3OPajHHrpVa8v7rFcLzlYYKlh3Upzn8rw+3Lc2xlrMHV/r2B8duLum39oHSr3ESjXrAca+Ayu66Rt36FvfuU8H59cS4G5VQKYIMKOIRDITwJ0x5MFawZj2n77m5br0ssu1eXarywUNuPs3tIHlwtVno2ZxfQIe5R8nwrFHknXxWccD7sdj8493Lv8azx3WgOloB/xBpwuOla7417i49DGOdh3+2ImBO+foMotkcxlKB/fv16c+9Zf6zGc/roX5OXWaMPE5iyINuNM0wRoceJEam5azu+6ism3rtC7be7aufOa5mpxwS700ixrsFZs4E8yAuxXC+EIIYDUGnwJT+0w2eQemxoj1KcoEVAO8XG9n7AF1mF0H8sPMqMY2nalTTj9PhRJ6S7x6KeYBfGJ5taL66mNaXDwo9fOanT1dpfGd9jqYHreI62nYXtZDD96qxYWHVSn1NOjUNVIpq9Nqm5Ujd4DKcyZfBufcLAsYUhk09hvfkuNE3/Ap6LPOhHjaYx/Zbbv9FYyftbHGOcCdLHxz8SIg7pfZbZk9pheZBVjzwMYBsjEL2H3hNENzqeQ5WyRS6bhgz7iGaKVtTBfpeop0cpOanNqlnafsUb6EJCSjHClGi5+QKfT12CMP6M1v/CU16jXTQMOeZIYVYxoZJ9acJ5GIBLsWLGFs2AHiAwwF0ElLR3gs5AQcLwIg/h0bfuhQjWUbDLVWW9Pc/IIxbbRoD+mKbebW+AZ3kMN/ggnkPpENCa/z0MiHTCa85gNkcQ1p4BVgIw2UYrMIRwteE44ZnEUwkwE20nrdAG5xrcGu8vlp7XysOd58CnlUMGt+fiEP4DvgJwBXOHPw2XafLeuBRCVvmSBznkjsQi3LZkV/HS0cOqRNm6ZULuFYs6q3vuUNetYzL1OxgONOBNmMaVhKJwZo+GUZMK/sVG/ggToNwlZX2wbcm61eYr3KZsx4R/4R3vewki3XyNqiRPCLj3pGz3/+C/Sbv/kO82oHLJgWn7T5EE17W/XakrVgx86RRmhmWWlBt4OSjSCQbAPvS/S7SSddC3TXg5B0Mxt3zun1hjqwf143fPDDarfJMh2pKfb5cDjw90A2AjcrpkyKhAlMYgxFHQjfWzDUIbHimMEy2xiAJEhkosFYR1AaLHr8HZ8b60EExAGeI/MTQT7Ps76wDgVYjaCac41g1Qp2k4xWZBIAuTGH0sFIBOjxGXaP8hS/rxlwD506j7sOHhnNRvOkCEACdEcvhfiMeJzAIR0883w0n4rvhUyUv8+92aNBlQFUai7MLcp7HARpMjE5bsQC84tMHYAN69Lx8Wl9/BOfs7ohs2svEKCuqNdZ1P5996nTWjaG2MCoSVBoGkYBdVV/+Md/pltve8AkV6ynyLGQjlHzRVBucrM+xe596z6KteG2bZN6//Xv1LatkwZunSEHjG+w6LHnB3BPKlzXLYjDhpjv3cYGO31iTsEcIcDg+tL1CQ7c3TTBs8s9DXMuS4IMQ0qJlIwO5CNjM5rZulsT06crV5hKZK5MY6yHm1rY/6DWVpc0MlLV9MxWFUY2mV0xklaX5nkzp2b9gB564GbVlh9XucCe1zB3K7p808RxCOOeAPcu3Ylx5UmIjI0AdSMTbgA+kWCZT3676dJGME6urAPzNX3t67frm9+6RwfmVq2hm6vckfwktWUp4I6M1qaimW7kE+D+Ml12+RWamd2akPEbwH0DUMeedHLA/Vh4Mk3OWXySckk83nviuSMDgn9t3HrMc0jbQf5bfWj6c468UU/2RpzMjT5atHWizwlA6VGhF6QEcO80W7rnnnv08Y//hb7wxb9VbW1Vwx6aL5gyH6T4l1oDIZOKwOx6AwuzLlRXO3fM6JKLz9KVzzpfUxPu6W3ppyS1GgDGGwt58xweI/VJoSYLsslDLDXuukLzdu+j/6ThCtrygSojRdPUI8NxL9qEdTTgPqKepvTUcy7X+Kbt0hBNKV3eMmYRScV4JttQr1VTViVl8Wrv02Aiqwx+6riodJd16OCDeuzRO9XvLmt8LG+2j8U8qVWXx1jDIYBNUtNjntOJxKfnOb3DJozJWPJcF1r2tprNugUiAAf8o3HdYbH1e+SFrA6uvDEVixm6fxbi8Ce2NLhZ9TnrZMCr01WpiEOMs/HmomHgK9KjiaY8WZCdYfU0pKe/zelepfImbdu2R9MzpypD4wskQAQqFhgWtHxoTq985UvN1QCJT6VUVbfN4ppTvujjJYB7uDsEcI+5EgxxyD9iEw4gkQYcAfIDjHCMYImDxQu2EjC3vLJirB9jbOtWWI6MsCE0wJ0w/8HgByByFh2g637ztmEnriwBRALcBFPH8YLV5vN43pqeJNmEOF+ODSAPFh+AEXKZSNmni1R5fZwD5xHp+KMB93TNgMsC3Ac/LSmKTEGw8PHdBGPJb2MgDdDUVR2pqjpS9uK0ZPwQFHX7yAfaNn+RyAHcmTOvf90v6NnPujzJjDFuYdMB7n5Prb6D4M6K3hwUoFV3W9OC1ta6uu6d7zfgnrViWGwXvS6EoNzXBgJNJCsD9Uyz6talbNIvfOGL9Gtv/w3r0Gp+7cYWItfqmYfzytJBywwgjzEf9qT+JTzqzRHD2MaeOm3ka95nwc4vyWxxP6l9iO8piAiui14QAHcY91qdebmhM0/LT9JrNPch5gC/1+swxjcatQRDHmMsjhVgnvF2mO3qAJkfFrme2YrAIILLeL9pyVO1JYyxCIo9i+HAj/EU4NcXO5d9BOgPqUkcq9MNyZvr90PexnGYH0E4xLmls1V2bon0pFZbWw+4gw1nvoR8MHT3gHmuP4L3yGLEvOP+AKrD/pHHOQ6/eTwkNWFp6Vp2rzth7Q3SgSymZ7ncoQZmnWuZmp7UoUOH7N8UUPM4kr2xsUl97nOf1+wWmuBx32guNa/lpce0tvKEMoOWNRyCyKa/CZ7ugEC6kf7p//tZff4L39TKStOy08wBgHuh5AEDDDxdhwmgK5xHr67Z2XG95VdepwsvOFN568ORdNI2CUis286abwD4KEoNDbtnx7jO0OtDmDEf3AUHuaLLhEKiZGPGZJlJgzoak2XdK199GqiVjFjqUqdCYWp5k07bfbmq46dogF2xZRGcDKLrOMGM/ZiBRcHkmQTGrkHBJrauh+/5pg7NP2AmESNlmQSO/ZPgioLyXHHE7KSxrub7sx4yJkP1vc4dyzyDGIEYe7pdC+farDu5g1SuUNHCUlPf+NZd+urXbtcjj81rgA8/15sAd8NSiTWkS9Wc7DBKL1/QeedfqJ964UsMuG/fccq6tp0v/3vBcSfCtOm9J7Dk8Zj0k8Gb6c88Ec48mfM72mtMKpM+4X/rSOJYN+JkL/hkbmT6WOnXH+8zArijZ3eQ5HpNVuLlpSV965vf0ic+8Re6+ZabzHYqp6INSGdw0JcCTKgYp+gMW7dgYbFmG+rUU7fo0r17dOklZ2p6etSKNnFlyOd9YbVNihbpBU+le8aINJXM/5sFyZopkXIslzVWHVv31MUiiqia1LcDd/SqWOo5MLANynQrFXX7Ve067XzN7DhLyoxp0EfC4RGupRCHdWV4n/lMlzToZDUg6sYKTi3Vlx7S4w/frn5vWe3WkjV4QTrXarnNG5MWRi+Au7V55m7lse8qeZvmlF+rh9hxvQPziqZJkbEs2If1yDZ4UGRSF6qYTG7g6bsA7vzm+SgcM8CWAHdeaxrTI4C71QMkBTCxgLNw+feBVtgZJNLzBgbQNpuTxoiqo6folNPOU3Fsm0kWcMoxBfCgaIHdK17xU1ZsxcJerYypUWPhz6hQYnPzAMFY/MRdIzbpYAFi0w8gFOCB35Hmj8U22MIA9fHaYEptHGEP2Ya9kWlkKebk+Z07d7o0ptNVNWkGk85YxOfx29P9FD67JpLjRqMl7lmk+AMsBWAIjS33z7Mj/t5gEuN6+JvXpu0mN9helxDxmmD04zrj+BwnnQUwLJW49mwERMxPl2rYd5voiLkfHJf3BwPpel3XU1tQUCgYICjjy1wEbG8EfObhPhxqdbVmBcAEn8yLSiWn1776Fbry2U834G7jDMbPCrm9Y+4G4x4bPAErGTw2/aJqtQ3gnk8KAaEN2FiRwkUQ4uN5aDpiA59J4eiLXvQS/dq173CnNmPAkRdxVR1rsb68PKdBr2EyGZyqWPvIFFn34QDtPQcwNi8B695q0YID1j/uj4M31zl7C3m0rZAPrnH/4I0f1WqNOpyNjr4Buvk+IsjisWCtY5xYcWpi/RnfaYz7mAdcV0iqHID5GAtAzmSPwDS9B0YAENKa8G9PB8kx/vn2AO9ca2RoIji2AK/laznjNoLOYN7NwSQpujWHqZGRdbkZf4dcK4q1Y+yFHIx7EuCQ1wKuI0iI7GNIpzi/CISPPDbXzvjg/NZrB1Iyp/CH5/q4B1HAzbwA6Nla2vW1y74riqQTF7TYO7m2YqlghbNRrDox4Qw8BZYf+9hf6dRTdyuDy1OfztwHtHjoEQ17a9ZVm9FVpiEeGeNe1zI6NDX6m7+7SZ/69D+q1WIwkz1yG1TqMVrtllZW1tRpUfhJ51SCBbKPA11zzfP0spe9wPzQLdOUcpHZIDx8Pq+D96RrcBA7sQ4QgBi73mra/WBec618N7zfSR7PhFlJZ9RQIUsTQD8n9Sg+JVAnWz9Qx2rUxzQ5c7Z2nXqRcvkpZc2qFMtX85X0yNAka/y/F4V7JR02jXXLmN/y7X9SKd9Ut7Nkc5puq1xru8OcL5tLValENt+ziPF9+k7oZIytR3nIByQ1AHHHIgRS7TquMk7Q5YsjqjUHuu32B/XFL96su+551Cw9wQC2EiUsaBq4gzG8OBVnmYJO332Grrzqaj3zWVfprKfuUalccfD+L6QyG7WHxwO/Ma+PBvqPhXWP9Z7Yi08Etn8ogPvJAOMncyFP9rUnAvAnc37HA+7HDBySEzV1lm3q3j6ZlWPu4EF97atfM6nMHXd825lH2hrTdMEGKQwZDEreWDc05cYqJcUYY9WC9uw5VZdfdo6eetY2TYzjslJWuVRVqThiDSW6aMeIrjO4SbD4e0rOJTfubwurR/GZV+tXLJqH+TDQDwgIP9suiysROAyaVal6xJyvaDCsaGRsq3bsOk/58qyGw3GzaSTjTrDt4J0In0sHkALgrc5Vg86KFp/4rh578GaVK+jJ11QouEc2ulUicGv+YO4png43F4pM3mwhAfYIjLzcJHx8kgYu9oF4BdMh0AuIkCPAwLN4hSzI6wcctLt21S29rKgFb/mWN1KxzdNAhGtkbfElw2Gpv0j/Hb5AGPROpDUGDhLtPUV+fo/7tqEMVVKnX9XuM/ZqbPYsDboZZYs59Un/DQtaW63rFa94vgF35CfIczotvh/3/DUZQqK/D61sgOtg0tOLfzCPPBcsGPc2gEwsMAFU4tgBHnicz4FtxzJwrVazDZRxtHXLFtXWahagYiMZYCgWcQPuSWEswJX7iY1hAOo0aObec36hfQ9AGUC912Xz8GAozjFAWDyWZsIDvHEOwcCndcsB2EIyFAzrkcw59ypAON9vo+l2nHHfwk0jXGtwtAHUBPDi/QaSjGkGjFpFhQF3K05LNO7emCVjgTXA3Vxlylm9yTqnXmqdU6l7sOzMgJQ5zB8bvEtl2NBNgpH1eU6onAbu+CST+bIGODYSqZOJTpA+lhnzK2urHuQoYxs2wP26637bbeywszQvc9nGPj/3qDrtNWMikcpYjwRLnQMS0edSXO+Nluwycw7gQ+POvYliZZ+jfq/5ni2raG5L0sL8kj704d9Xo0XNyQaYSY8Dvg/LlCWa9AheLcRImM7IPIVUhtcHOOfeBZiOoDDAt4ExVrdkLKfnTujOQ2IVx4hAMOZmoh9at6WMx3k/Y8XZd5dCxHhmTjB2eY7ukHzH4XgUr+H9AaR5LIL5mE9xXtzXapWGTe4lz/kBpjkP7kOthnWlA/Ioeo37G03ZIhsRTD3HSQdMPB6se/r6+DdyGQ8cqFPg87zLsAdxNJDzbq7MCV6LxWYEUGSFkbI4QZLVf/kvf2JF0zmzP2xoeflRra0+YcWVndaaNQosYuc7dD201U0N8vrCl76jP/l//qe6XfZE6qXcpYdiSNYla3C1Ss8KJF8ZlUueKb7s8gv07nf9uoqFnnUhXQfTqSJIxq67hYWbyYZpQdSyeIDiDjmtZsOy3WCEPLUlJitzkiSIIE6efcfWqhzKb6/JsT4i1GuIoKRnewfubb3hJl148XOVL8xKObLIjkcAzfzGwtLWLYJ08LwxYz2pt6zVpUf04H3fUqXUUb+7qn6/ZZbMBHMUttO0iiyFW2A6AdK1Wg2f22ncZOw7rzMJYHL+BOhNMjtGPdh+3x8W9eBDcwbcv3PrvWo0MOrwdeBowN3lecwPOtZKk1ObdNHFe3X1jz1XT7/imZqcmj4ucD9ZPHk84B544EhgfqL3nMxnnwi/nugYx8Kn64z7kS+IqDM25BN9wA/q+RNd+MkA9+N9MScD3H0h9eiZzfnggf366le/qs9+5lO65eavu+6ToquuO86YD3gPnV3RNHc4r2DnyKSlSc/01IguOP8puuKKC7R925iqVSZkXuXSqEYqY16ExoAWoL1hbLkzbvhEV+yzKEg1F5O8s1Hm5oDDxbo9Gx/XV6O+av61gyGMNUDVi2ZYUADOFJS0O3mdcvrFGptE6rHJGkM020OVy2y0eLe6HrTXwVnCC8KyfG6mprmHvqF9j9yiXp+iKjZoNtu+2XO1LbtPERXuKUkakgU0k9dIadTspvrWAj2AeywYMJAAW1LJXWMyTF9L6hMXkESiQcrUdLvrzXk2fHhdD+y+7r5oDpIOow6s1lPdTSRF/rcByoT99TNCf+vAwTbDhDlBWuBpz6GKxmoWtLQ60O6zLtOmnRer184qXy6oy73LFrS0uKqf+/nnq9epqZgr2vfktqHuUc/5x4aa3uT5d4BMA8zJBhDghM09gPuR88QXWu+4GK+JDTkYRa7VpBRJ8SmPT01OGZgJtjvSvMF8E8h22s4iWh0CWSU64CbgOwIPl3U5iw3wYfMP0BTnBHAHDHKuPBaMYkhSOFYAkjSoAYgEe5jeFNPH59845URaP4IYwAXHBUjEuFhccttHrhlAE0xnsI/htJEGlRzHi6p9nDFHKuWSpf95Hc4LBO2k7t2bHZDYVj4/0Jvf+BrtveQCA+6+/gCpkRu4NaoXWHvthaWtyTQdBbjjgR7FqQB3D9oJDJNxASM+HKjWqLtnOEX1tYZ+6qdepOuue491BzYnJTJY+aHajSUdOPCwCjkac2VUW1tSMU9HZtfXkw0MxhzJC98/3SwB6p7tKti9RbrB+jI6is2jA3c2ZsA+7hnojefnFvXhj/yB1up0SPaxGuMUgMp3w98RuKUDQr7zAO6lostseD6yL8wVvgOOwdgL9j6OGbUXxh43aUgTdn0bAWQEyhGwOavsgJzP4RxtPaDOI+l6HOcQ49vHY9jYeaYzjutjz6U0/BvAHbI+zp2/AfTRSZVrJFiMjFb4vLvMwLMIcb0xd9GdEzi4pKVrAXT0YIh7zXORsYr5E82i0utG1Hdw3bx+o0mU+8VznTzmEkSXAFnXXiuC9e8IMgq7SeQxgN1Gw/3kAe4f/egf64UvfLHtZ+rXtG/fnWrUD5rWvZChSSCAnkJoL/KEAca/HAeTGz/0x4ldcc66CjtRhI0qFss0xsNOEWe2gs3BwbBte/CNH3yPtmyumjQn9gDfS3315360bSwG8HaKyYM83y+c0HD6BuBudqGYO5g01PestMMM674RRkackb3mNXllyGBBziXrwIDAsjCuVm9Ml1zxQik7o0EiY+VjXbq70UmUx5hXdCq2+rTOoh558Ba1Gk+o1ZhTuUjvmIIadFvvMi8Iusquc7cMtNuBQka5O1LSACr2vKSHgunVTTmTNWvmjK1XA+szMaB+rTCqAwfX9M9fRed+lxYO1Y28A7SbE5X9YL+M+xq4wlUAZGk6SP7yBZ311LP1gp96kX7iJ59nBarpjPyRAdaTwZ3He++xnvt+Pi+NO5/MeaZfe1zgfmSkcbQPPBqwjw9IP3csdvtkT/x7iXK+38882rmFVAaPZtcHe9EnkS4uMjfddJP++rN/pdu/+x0D82xozuG41INY2lhprJkG3tQEj/RctqvZzWO6/LJzdfnl52r79knzdsevncIzpBfGWJh9IimtNQfuXU9DMtkcuNPUaaBsIWtpOdxacDRhYXO/WKJcNLZYanlBj7FnifOFsQFMPDa4zIgyuVmddc4zlC3NWvtk9hvmKvPXakITlgBTB7u6YU/ZwYr23fsV1Vce1nDYUJY2zHyOzeyiWSQSBARwt+I9y0rkVMYSsljWMI/GNhjwxBqSVCj/JRmOKCALzeEGO0831eZGoS6pvKRQlY5z4TCzAdSdhXRGzhfjAfcs0TXaBpQw3+tjOynGM91rYh0XlpEO3GEqeuoMSprafJZOORO7zBENwqVmIK2sruplL32umvUVVQp0xeN+kjkYeGvsxHmCBTOt12bcxbnFJhFp9wAJzup585SQosR8CAAR+vWQrnhRpstbvMAyYylswCyaX14fxW5cdzCCIxU6xUrNhoOdyghpTA9wOF4aMEUAEnph3xzcQYNr5HwrZXoAuEQo5AABsDlXrovzCL1vkAmACK6f5/mPv6NILL63eCzNpHI/eX0wh9xvY7gz7hjD42nf9ggmuF8wh1wTwCP01WQqALMA5bApjcLmkMrAMjNerFgtw4aZ0S+/+XW65OLzrYDMgwFn3F3r7uMWr3/WAWuxDscFeDH71IKWl5t697uuN8DbtGyH27h6PnnDNxrJG3+2zYtatklTAPaTP/F8XXvtb/k8NRDgNpX79z2oTgspQ8a6SlarDnTsvptzDCCtbGuU9YWwe+daX2dSPQADyHuBm2v+PcPiDjqsk8j8DhyY0/XXf1g4M+GO42ubFzWGVjoaFUUAGGMsgkKKgjk3HDEiuxK1HIypGFeMIc4haiz4jvk8xlWM2ZhfsVbEHpjObkXA4IFILtFSI5XzwCGY8gi2HUw7YOe/8HGPcwzfcM7T2E7kfKl6Js4hfe0cI5h8XutBjfefCFkQr+fHA2U+07NJERjxXMwn5qDXRlE3sbb+WXEdWDgCvDnW9PS0/ZvPtx4QifMU36/Piab1PeBeryz7855lcfLDejkMnATxAB1iiIaC/Dund77zvXrVq15tzZOwLLzv/m+r2zmkQW9VhSwdt5lnJav9sF4clgEt6d4H9und77kBIY3toWS2m5giZAmoCpYFQMoG4cX+QwaXLDZF2Ne//50643QsBzdcpZxpJuvg2v2QUqUNCyJjuIF7Eomc+bd7wbbVqyTFmF73knjFMxcS3YfVSpmnOUIXimd75sZmMiCaJ2aK6mpUZ53zTFVGT1V/MGr31NaWZE2xwI9piFEEyKPXVq7QVWdtv+6642vqtedVHRlYUSsBuhkiYEc8pBt4xbKGdm2BC2yPc/lKBHJcZ0gfqWHxwBfzAnePC9tZurhn8yM6tNTSP//zd/Wtb9+t/QdWTWZLvY0ho4TswKDCNe5D9SluHUrFUtnkhTt27tLPv+KV+vHn/oQ2z25xnJPUS8RcclOKjUzdsfBlfEfHwpUnIoZPFrf+W7/uqBr3uJgjo40jb0IwnQH8j3Zzvt8b8/0w6t9PxBPCDS82BbQnjXkGPd15x+368pe/rC9/6Qt66MF7vUTUWhS7h6sDSwfuRJtsVlZwZox92+wfkclcfPEe7dw5Y8CdRkoUnqF19+IV3xTbFJN0KRiBFaDohQ2dBdGBe77obc+ZCA7c3eKQzYzJ2GjAfiXng40ixXjJImKEQXaoYXZE3f6Uzr3wKqkwpe6ASnO03CyptDl2SMD8NmeVvJnAKTNc1aN3fUHdxn71+2vWDMmKSHMUA/VVqoz7wmRWUmz+pPGxtELjXjJHnCzgyeywqPh3AOcLn7dv9+sI14poFObSFo7Zaq+tW2Oajpd28QmLFWDCJ3tE+4k8kMyDLXqHA/eEbllPE7qnfGLLZzZfvmjahg/HMETb2VGmUNXIxKk67cyrpcyEy2RMHiT7Dl75ypeo02yonB9Vt41MpWYFh8ieXDvs7I1JIxItLo8F+xibRQDuAO7hDBE68PXMQaJjj9exYQZwD/YsFuMAucFEhiSA5wH0DrIpvnQWPc4h2HZr8HMEcA/Wz4Mkv8cBUIyth2HNI6nyjEgwkWlZROh+49ixzgRwinPhPTwWG02worGYhj1egCAe35DnuO9TOjsRWYPQEvM+7gPjC9tMrsk0xVZA6E2UzHEx0bjb95esBEhLOrYxsaGjmZcBdzqnomd1UzUyMGngviGVsfXTHJlI9QNU81paahhwp8fNMLFSY7mAbV/vChyabq7NUvlZax6GZd6LX3SNfutdv+3j35qXAb7bmjvwiFqNJZVLOE/VTY9vqeykxwKOUJYJoI18Iofo9ynO9CwB58cPkgiCkABBFtpZcI7+GS5qhE8AACAASURBVKeerNlBvv/6D2n+UN36OsTY53cU4nPtATJjHAe7buAYFj8JPCPDFNmxGBu8Ph77/6l7DyjLz+rac998b9Wt0DlLrSwhGQkFJLVAImfwMuaNbTIIBwz2eGwDD5NMMAYbPwfG+A1e9rxZa974rfEbbDCYaPxschQSoNiKnbtyujnM+p3znaq/St2qJpjxFEt0hXv/6X5hn3322Sf2q5BFRRAccy+73wVAiP0nsi0BjP0++1ZjFOOJa/Jg0AscveDUZSrG7mcyCfYes0tcmxuRSeOcMV9iPQhJWIz9WJNcpuTF57EWEFg6i+7Hj+xDPAu79p7PO+b2jh3ePZn38HuAejybCB5wugG482WssmQgnQwT5wW4Hz9+3ANg+bFg+73QNnmV97v2Wl7jwZ4HJrgM/dIvvV6ve93rnVxSQwcPfks5LWvQx3e8r7L1KsGpB+mJNy9iHM7hsPS292g4QH9PBsmBLYw7YNZqLdod24PJHOHk1O8T8C/p1153s66/9jGpG3DUYnhAasDdgg8f0/6VilUzP/tv0/+bnp1uog58LeBeJcq8H0Mi89MR8uoNvOdCMYedNMCdPiMSpg09ldQZVnT+JddqfPJCDeRduk0ZihbefO3J2HpdifV66lP70VVz4YjuuuPryg0XVCqwL3vWmlo7YqVev+hFqaXUfM2uDRlPNI9K9tfJ1Wo1a4UlqBllFG1zY/VCXYBaf0hQUqhqarqhr37tDn3963doamrFLCG9h0TYMZP5B7jz8AhYbGU32Q9mHjt37dHPvug/6DnPfb627diRClRdchT7YOzx1rfmUb42Au6rn2yqO4ifT/e+Rz3ZT/CPq3aQj8ao22NdZ5NzOpZ7/e83Au4bnfdMn8X6IGP9B3D64wREf/gAiN+GAbotkADFRkP//Pl/0qc//SnddustWl6ad55rSPrHvjHGnY3WNKdm8JCAu7lGNLV757iuffwluvzyC7Rr9zZjHmDuAN+VtIn5Ik402zZWGTvE2LSMvUpNFmieYMDdGHdAUs4spwC8LBp0YzUPZsvmAZ68qJKAxNJ5aFRVVW+4VRdfdkCDfN06qdok6g+VZ7ONaB59Hb7OBAK8Vcs6fPeX1Wsc02CwrG4XjaNvVouLDdVGJlM6nkXL7bJMz4ZHTYni1LLySEWSY4+xZKnok/nIPXgBItfubKI7bTj7zefRbi1axM+XN1Jyqy37OTF9Dhx9IYoF2MGEe+/G710qs6aBj+p/by7j5zS7yFh2LZLpqkmr+fKoRsb36ezzb5Tym6yIOJGfajbn9fM/99NqG3Afs0YaQ2Fnx/XjiOKsV2zwwVbHPbBgeRDixXXBIvO60O+HLjs256z8JJj7eG2w4IBRgAYbcBTgZecJ57V0fa3m+u6es6EBMNg+Yd2tmDk92wAJAdzjOgKYZwGVZaiSlCDAPdcKmOA+uN5ws8gCqABa/JvtRhmMZTRPCoYyfu/pezYuz6J5UOGMewDDAF7xjEJjHNKc6BDL6yjuNctGs2+0NMpqUGwjKzVgArhbo7EE3GnAdN21VxpLbyDP6jkCuLuEIjTutvZa7OrNfPCrfjhwd39nMln+EURw62s2GRXWhwDuSAme99yf1puRyiS3BwAAut+5mWNaXpxSucT1tKzGhfG9ikvIKloGzR0pTBLUaxuTCliLANS6pva9oVTo3AnQAFxl6+FQ0cmT03rnu35fU7MNlSujdorIGIVUKQKo2LADNK8GowSSCbjH/Mj+a7ggyVNiPMYc4ucYmzG2Ygzyvuz32WA4xiVjyN6Hs0b6PgK6CEQZu5ApUSsRIDzGFvO+lwLe7LyLeR0Zgng954sAgu9dSuSZSZ4ZIJlnA3vuz84dxyKojaxUZDa4Ln63f//+VSbd3WhkUh2Ox/xnzkfDs5DnhazNmuPZ+pTX9PS0Z61qo6nQ3gG+M87oqp2UgH33omWX0WFk8IIX/Kx++03/UYMOjHjLgPtwsKhivu3yD2uwh1TS5Wnm8FUoq9PL63fe+m4tL/WtEJJgFvkhjHsHC2HIkE5X5VLVMoXVSlnNJgFBSy976Qv1nGddr36/YddFEIKcJoi6yLb4mMpgoMgQJzchryVxO1gjgtYBd9e6pz4aBuyd+GEudVPX4gJFquk+rY6EzFSupG6+rHMvuEoTWy5Wvz9mTZrYigpFVOVk0JEQeUaLfd4KUPJttZeO6957blEht6R+d8G6pVqBeaFiGa5ev2A9RejYHqEHpB4EYWS6uUYfe75HxpwwLqGAVBTCzevpDBfAgKuomdmWvvXtg/rGN+7U8eNLJpn1DAlMf6xTkJUO3FEHsIYRyALc62PjeurTnqFnP/e5uuiii1Ufm7C1yjNM3kiRL3PTsps+/deZAvdHPcij/PEHxbc/7Hmy7zPcEnaQGwHoM/37DwvcN3oAj3bD69mR7Ie1/rofeZz1wD3ZFqYXMjC94My14YsL8/ro339EH/vYR3Xfvfcktt1EGQm4MykduLt/qU8sY9ytgVBL5+zfpgPXX6rHPOYc1cdgINzKERaaxdz9mL0zKItep0OBpXdBjUHrTBw6OZhrT13hKKEBadsA7qSticBd024RuRvIum0lEy8vdfplTWy+QNt3XSQVR9W2JhhFS1uV0KC7jM1cDk2rTvEMSftcW8fu+7pmT9yjUgmXFm/YwiLVbHRtQ2aTN914NIJik8/lVSl6yh1DXmfcU6RvRZ+e/uY4awArA95TFzcyCXR3HOBxbQF9sO3R3t2L4nyRTPjDfO7Doou27b5JrwJemAR/RwKPsVi4sNCAZnj/m/QH9nyoVi+v3Wddpu27r5A0YaWKMCfc9/LyjF70wheoQdq25FrqXN7T3J0WdmLl1aYoAXwDSLMBB3CPTTtYh0jdc7VZV4kA9gEuQkbDfcbxeA3AnS/ALOnubGDAe42VzjR+imsL4G6AJi2cWTYz2MI1VnAtqxFzNeZ7VkoQgWmWIQ32P94XoC3kCKE9dhDp18x/AUqCieUe+eJnT+P75xzAnXNHJoHf8/c4pu0vSaYQzKnND5MbeRF0FKcGKxfAHTvIrFQGxv1Xf+XVxrj72AtpnTdM8wCTkGbNDjKAuxefSvPzLWPcKTDrGSiCL/COw27BF4VlLinoJHYVmQw1J894+rP1xje+2YF7HvatbSB9eXFaS/MnLSvo//XUN4meQUALUnDIAnCYlVxyuVgF7imdnQXuIyNVdzBqtdRud627NF2gp6dnjXEnrc5mnw04s2A7ZDF8BgHkY00wUJHqW7LrfABcPj/TXFvGw7MqLqVLzloJTMV7A6jF350NXqtxifeHy4qNETJZJkVy/bp1HE5fxvQmZ6s4Znb/QRrgTixrDedijofUx8GKr4UheVmVyRR9zDNmzLWljBUuxap0RIY19hqStUJZD7pjDoXHOP0bOD7XEoWwrCc8Z4C7gXGzTvUC1JhHrplvWaAwMTGZXEma1jnVgywvkvX6MDTnLrlw20zcXSJL0NeTnvQM/f773o/Ww4DnoQdvM417qdAx4A4PFoXNVrxtzjG48lQMuB89PGvFqoBEdyLBNaupRnPFCJ36yLioqXH3l4aB5Oc/78n6hZ97lrrdRc+iVemXUrHX+OeVitBDLpkhgixDbFlEOpB6DxXGIucgY2xjMOncY/0wNr7nbLx/YQLhgD+vtknpaKRma0q+rH6+otagqIsvu16j4+ep3x/RYABwJVBgU6aGhY2NhQTgHhWqXQ3aszpy6A51WifV6yxYwW/JMHg+SdPKqtToxu7nt/FixbyMZYi9h++ZEbi4DayrCZARQUJZl9oBPVssB63Fpb7uuuuYvvnNu3TvfSe0uIR7me+blj21/dMJMqsHoEgcMhH5jQVBRT32iitMKnPDDU/Uzl27LRjzvSIIubX9PDun1n//gwD32JM2xoxrZ9kIt250rI3eH2fKHsf2WuwgDaY8CqO+0d/XH/RUr3+0h3uqv8UNRaT6aO9fHyxkX7vxg3l04O7BnZUp2oRrrCzpYx/9e/3dR7xjah9vausGluyZjGlfA+6mKWMtSsC9Wu7pkov36sYnPlYXXniWLV4lpDJRIJmiT0vrm/1bXh1YTnOV8QAC4AybxTHLlXGVyyMO3HuAXk8Nw+bxGronmitMci/B9imYaBxZuoOcuoOazr/gOuVKk8qXRtWBQYFgJhwh/UhnVoAxc42GS1yDqWpbmj12uw7e8TXVRtCLr6iYd40fKTwrlKWgLbHj6OwtNU+hW54CmIox8iYusg6Gzj6aO0dGB+gL3xpoNtCQ2rrDYlLUE2x8LCy+0eGo4OytPzsH6ZY+tbQwXVmdjV8FjeYr7lIc33ic6eTLu7p651T72Y7VMTA0t9jTY694osllhoMR+52ncwdaWprRi372Zwy48/xJ2frmS8EwhVPuLx3aXo4bmusAlAFIAyBz/tjc+V1o0gMAhZY0wHOwbaELDz/n+fk5u1ecUwKshl4Xpj3Onz2vbcIJTER9QoDekJwEWIqgKDav7EIUzzzLpMZ9xTkCuGTBF38LAMIxgkHkvZHSzUpfAqisB+0O3j17FJmACHZCfhPALa47ZAKWFbACyDiEb3bBTgVwbzRaNv69joWCy6G5ylCcamDfskQEmszpKKS2xHH6m49dS0WzafZy1oDprW95jwF30tMW2CXgHsGVgwOXydAhN3oqwFI+61nP1W/+1pt8w8f1gp4TFNR3lswOsttespQ7dRgw6ubfbsEyciSv22EOmlbb1jt3dfJiM/9skMqwZo6OepOrdqutJs+C3gWFsubmFvR77/1DLSwi3/H9J6vfzmaZYnwEcA+Xl6w8av0GHeMzslixD4REKsZjBInxc4xz/o0ANBjv9cDdClepLbGCeZ+PXBvvtQAB946eF9LGMYK1jDmOHjsLGAK4Z4OLCE7jGWUDYzz6OSfzP8ZqzA3ODXjPzqWo8YiAKFtXwHHCgSYCEdYhwDvnNCliKt6PLAhAl2JTgDvvAdjTG4N7jqCcpZRrqqUgjnN7DUReo2MUhxb0uCuv1Z/+yZ9ZwaaGTU1PHdTJY/eqXOoacCfzC6HF+GEcEjSaI1I/p/e89wO65Vt3Kl+oGZAnWxyMO/sNphEEm4Bir4fIq9tp6uqrLtavv/4lGvSXbc9hL3aHGLd+NuDeaqySAQBV17/62AC40xzQbYZxe3NiBGkZ92bPy7zkkYAmJjt1o479BWc4G3PUjFnJiTciGuRLGuSq6gyqeuyVT1KptkeDAXU4vg+RJSjkgzhwWauRhyYvxQVuWXMzD+nk8XuUGy6rWKA+r69um32H+jkCb/ZRB/sepPp+yO9C9udz2eVgsT9Yw7okY6UG0JUBTSsYBri323kdObqsW265V9/69l2aml4yaR3ZbBs3VtOVVtTEuLM+mcsV3djzBV10ySV6ylOfphtvvEl7951t+ncnOaI79FrR948C3DfGhz8ocv3JvP7fDLj/sOB9/YM8U+CeXfyyi/jGH8ypgHvIIbxTYMhkTHrSXNHH/+Gj+u9/+7c69OCDpld+OHB3kJxl3Env4S4Cg1UfGeqKy8/VTTddrnP277aW8Uxuc5QwHb1PIgYo6b08DUuSRpJiL5gENlpvxFBSvb5DpdKoLS6xSFPt7dLwvlZwlTGrObeQYjFBGwo4HQyLanXzqoxs17kXH1CX9ucVgDubLqASOo5FCTcJ5K599dVxr12Aab+p7vIh3X3H1zQcLEmDpor5ngbdjkZqdbXxcqetsgXbLHSk0EnvsbiQFSgbcHcHGA94AggYkEc/l9KwfKbuFuDd8IxxQQ7EApue1yrAToujZx5SZJ9xCggmzcCFeWcHcHevawfu3lDGj0lGwLXtbBgseL6499Vs01Z+RMuNoq648kYVKps16LPBVRzO5HrmzvGin32hVlaWVKkQiHXVbvfNXYZNhM8rGODYuGOjD0ARoCELfEPyYZtirbaqPY3XRDrbWI5M19HY2PmdNesaALBGVxlJpB9Ilti0g/HmfkMmE5u3SXpWC9D8GQYgCD19BKT8mw3GswAggFm8d228u5tPfF6rgChtnHHMcIjhfgAOAA1+xzkicxEFdxwr5DL+fncbyoLDbAAT9xTPMiuzCeBuhdtsWanVuYE+s6zDCQS2yYE71qoUwv3izS8z4O4OT2Eb52ktlxUw4tYCSNMCJx15dE4FuJPy9gZMzAFv3uaA04NgG0vWqMYZLTTuhMQveMEL9YY3vcWmm8fkfRWpQRm01FiaUWN5Vt02cgLvVkzg4OMPyzbkf7CnEA5ks1wGYdFPAiEE7lZoO0yNn1iJaMjUYh2y7gsG3HGVWV5hzntWLABmFuRGIMLfI2gCXPKV/VuMhQC8tl4kMiSCzwgGshr3eF12fMb8yQadMX/4N7JWHIf1KaRtMa8io7MW/IfBQTRucyY/HG+C6c/umTE/ApBz79xbBKEWyDJ/2y0LHkLSFePV52tH9frYqqMT718vl+F1zBeY9mDZuR+ujXNNTU05EWRuKz6/XbtfMskLche3fPSxx72Mj9G3oGm6d7eZ9GyWuawZEMTpyj3oSxgrFEo6Z/9F+su//Cvv94GP+9JRPfTg91Uq0CPFgbvB2nxq2mZjO281VH/1V/+nPvHxzyufH1GxPGo2ySRO2WsA7oy7TqdvTQG5B5h1bIXPPmuL3v3OX1chT0MiZ819rLjGHRcck3amGieXxCXJi2nRvb8CwN0DNSeFmAeRHbGsnXWX9UZLQOK14JGOyIDl5GdhLjFmEMxKYaYR9U1n67wLrla+tFWtTl6VStK4D2jsBuE1UA6nsiTJtQyUyeraajemdc9d31Ax31ClTGDAHEQe5R2fjfxOcySK2FjDSuZI4dmEuG57DmQzrVt5qjFg/TSJXk/dftP+Zi7zA4I56bZb79cXvvgdHToy5Zn3nJshsGcEcAdpIblxWbF3VyfwOv/CC/WkJz/FgPs5556X+rXE/kJg7Lag/rX6zSNQ8/qAPrt/xprzk4Hapz7Lxvj01KT6j1yceiqAnmXnfhIPJRbruJbshxXfn/46Hp1x92iUhZeUaFtTJ4+bVOYf/uFjmj5xwnY+2K41gY2DzyFuCwb8Sup2BiaDgY0eq+d09VUX6glPuEy7d28xT2/TgZKWNn2ZN7NgYlXLI6mYhELQKAplMjXM0orGJWP13SqVknevbZje6RAZCRvnSmPB0l+ks2D2ALLerZK0VkWdXlW7916qLdsv1mBYVQ4gwGvzgNqBSrkq6peUovIGbXyZ6pD2y90pTZ84qGOH77amD/lhyyrNSwUWaaylKl7HZsU0rqHzDrEO3JnQqWTHVy+zwQQMeDrRilqS/ZRF5GQuTOPuiyjBBIsHn/NaF04bCaugPcbH6r+rjXLIUISTh7vxuMY9uXMoZ5ZmZDFYdG1DwM/aWHwKi3pqGHCva7R+tvbuu1i5cs3ayMOOuKNW14H7C1+kRnNRlSrACk0yRVy8wG0vuf7QdgfQYKEMljEW+wDh8Ro20LBvC01sgNDY6ANQRFAYYNhBufvyR5Mkmy8pkMoy1FmQZGwm2wPuC1bE8fAmULE587o4biySsfkHOIssA3+P9wWY4neh/c8Cp5jTIZcJppb7CWlEbJzBDGYBTQQInrHAw3ytsDXbxCbASkhm4jwBdtwGsGCa1dMBd+QhAHyAu4PgngH3a66+3IA7mSTrFFwg8MmsRaYnd5CwBtxxqCpoaamj33mzd0515yryXwAPlyQ4QwZ48AZwBLmMOTzcaan+ghf8jN7wxt8xBtOaqRFYp2vrtRe1OD9lTW8omPVie9+03dHCm8DRDMZ97SNLYJWunqmyNbPrxdfJrtAzkmy29GIYaGZmzu0gl7EVrdl1hwY8W+MQIJvjRjAYNRvrN97sPhB7wZokKvVeSGx4APVV4JIyaNl9IgB5zKcY5xFgZPeZyPDEnI3gL4rostcRWT//XNZkZAHWOU9kDLKBYsx9fmfBA5m5WtUGSAS7vC+KzZvNlgH3KCrlusMOMoKGrDyM90bBeszbYNk5Pu9FUoc0JgKAyUkH6UtLy6vM9OhIPUmjPBOBdtwHsjPVvHd8fMxBv5EZI9q6dY8++ncf82Z0xZ767WkdP3ZQneasFW1aWVXqO8AaTW6WALLZ6uqzn/0X/fVf/Y263YIZIhCgFkuMU/Yxz3pYzUhyXjJmO4f1bUl/+idvFVlw9N/ZoBfQD3h3wsuDQLTYQejY2HM/Ld+fXJ/m95nmQaxjzs67BNSAaiKdKKDtDymcHWrQLajfZSxYel6FSk0qTOjs865Rrb5Xw/yEej0mal+lou/vbWRAyElxZ6PI1QIkd4ArIKXpL+q+g99WuzWlYr5pNq841CGJYd1yfJIao3EnsW6Y842vIxZIIGNNZEA20CVYQ/rDZ9bprbihhfns4/1f1Hdve0Bf/NKtuu++o7bPQ2RQ7wN7Dutva7r1U4h6HJfgsCBRlPq4K6/S05/+DF151dWmcw9JmRsC8Pm6BPhHAe7r15Ds/D9VMJ/9+/+X3/9YNO5ZcJyNIM7kxtcD6/URyMbA++GNAjY63iMf9iOBezZ+szbLbO7FguZmp3XXnbfrIx/57/riF/7VWCTsBEMmY+mlSB0njbs1S+olO6vCQONjeV111YU6cOAybd06Zk4MMBEwr7ZBW5QLaAbI1czX3ZuqeJSJ3ASnGTqzgohrI1tVLrm9mRd2IrHxYwEKAe5owG2BABiYnhLgjpvLiAa5SV186QHl85tULNe9GVIOIIAEpa1hb6Dpk9N2r1u3bVO5PmqV/Z1eQZUy51mWenP6/ne+7Fq63rLKxaH6HVKciamxTAHWh123jkr+xmjci0X0jqHLpYA1MeDG0qdwyLFk+vJIG7bDXDF6qZGS6eHX7CBDC7emac1+8n40EyB03afXX+9pOt9snUWk0Iqf+QxMvkSHQev2CSgaqImeMV/XOedco3IZqRGuGTgYcD2wMMtqNpb08//TL6jZWjHgzsI67NdMDoF/NoXH4aASrHJWixpAwT7R5LGeZeYpKIuuhiEfCAmAp2m9oUtoWtmUYabtnHU651VMruPuPdlCKi/oDc0sgCBS67Zgm4vAw1nxSONzrbw2ALpvigEAnb2L34ULTBTxhd1jABXABMeKwtG4xngWwQBGoBLBDM/IPrNksRdBQjCiHsjQeZjPzIMXmEdP5bv/eLCu/D7AGdcDeKmPjalWG3WgjN591f7NGXcvxiJTBFNGx0KAcEevftVLzQ7SpTKk72nQBkvmdTQuO3GpjBdfJh93c0wqammxrTe+8Xe10qDuxbOD4d0eANjcLFLLci+OTT7suYJthr/xv/y26V17QH5S3H3054CLthbmTqi5QtE9el2Aha8pzvY6OCDzRODC2M0GhMgJ3C3EgyJYSwuqjTAAwAHAuzpx/KQBd5xFsY2NYDJAa4yNGPvGbqci0LBNjb1iPXFjczvDuGePFe9ZlXql+hbDW8kNJr7n55CUxe8iuFgdi8kvPuaFZz7d793HkQfqsQ7FKhQBuY2xTGF3ds/kGhlnrgn32ozQt0f2gMDsVOcOFj/kKrE+wI5zLbDrERREYMqxI9DlulgjeB2Fqfye9yKpm5ubW6272blzh82ZmZnZxK77nIPl5roiYAZE8zw5Hp/B2BjgvqmVFu5Foxod2aR/+vy/eneuwkCD7pxmph7S8tIJ24ugmSCvuFbGIsxtu8t/Q33n1jv1Z3/6Ya2s9DVa32xmAWSDzIJw6HIhm6fsw0ib2hSC4mzS1If/83s1OkLTQE7tjmbOqqeMaqux6ibjQpQoqPe5ir49XMa8QJRXuZbbPNu55iRDjiLdWL9IaFOCZRnFDg5pBLo9FStV1eqbVR7ZrrPOu07D/phyyIDIOlGzloPVb+vokYdEfUKlOqp8YUTKIyfxR1gqce4VTZ08qJmpe9XrzKpaZt9pa4AuP1cwQwvspZ0Jx6q34ZaRtgdgiYaDDHJCz/Kb3MeCEl8LeA1ZYwfuTRUhN3G2G5bVbpX0nVvv1de/drvuPnjYgTsyGpx9sH10hbY3kup6HYl1ZKUA31zHStp39tl61rOfo2c+81navWefZVvcctbtdT1jYND7tBg6G1yvB+Xr3xRrw5lgznjvRoz5Rsfa6P2xlj0MvYTGPQ6+/iZ/0sz5aZ/+j+EPp7oX/50f3AtJHc7FV7DoFE6yPR49ckRf+coX9NnPfEq3fec7iSEKNXZo22MQoVWBjQe89Y19RUayaVNZ11xzia655lJt3jJmp2LQsshVK7h3UEQHg+KAywHawBgBWwjNnQLA2TGZxoAiH9orA1JowNQGdOPjTmqea2qpN2iqPVi2LIDyJXW6gIm6Rif2aNf+KzQyvssY4BKLAxO/21LRnCUamjp6n44cfsAsIM857yLVt+zWcFBVr18zRjs/bEjFthZP3K9DD96ubhuGpC312rbQ1kfHVmUISGZo1GC6+zyaQopjAMZUqLtkYHWTxVXGyufZsDqW8gfgWGrQKOGUdl71kPYFNTZsZ/fcDozjVCq4WYSvcHISgaEgmCDgMaDFwoDlGODaC1ZrFS9qdGZzqK65gORUpElFZVSNbk77zr5U1fIO5XN1b7jT841aOYKwKX33tlv09re+y1lqNJG0BO+nrps5WGsvbov5F4xMgM4AJvH7ADmRpg8Qkl1MLEOQ3GiCLc+y92wsLUvfJitGY6Vyq3ZtHCuAki0uGV27s0s+VawJTwLh8dllWZkAwQG+eU0EEQ6OvUAtbP+iuI5gJJoixfVz3ChM5PV+P2sMVkiGQlMcWmheG241yAICRBlzm5whAmTEs+bZZYF7gJwA/6YnXq0XcT9iW0tSQGljMQV3MKtWw2ut1Vt61StfrGsf/zjXkfZJs+eMZVTeU/s2FoZFm8cE4pAGli0rMneHWlho6+1vf58aTVjtAKmxjjkD7/IzzxDF4u8gQrrxxifq9a9/nUYmN0t5tX87nwAAIABJREFU725s56V43mpUWgbcl5dmrXmbOcvQSIkNG6mCpb3dbaJPZ+ceUgTXcZOhciDoGvsIvrwgjYJtZ9ZPnjyp97//P6nZIEXuNnEGylL9SGxoPO+QicX8iKA12OL4fQDvYK6zm2IWvAeYdBmDS1348gyLA+SQRkWwFkEhQQe/436N2bYGWa7Pj7WGsRtrOs2IWHv4CuAdDDhyrqxsJzJBjNeY03Euzw71LIjm+g3Q113eFnK2CDrXBzLIbfhdZOSy84nfhS6f75G/cPyZmRn7fTzLkKPxt7hP7p/riOMF6I/rbzXbHsCgW09SKNvnUqE4QV+L7rxDAs9RfeVLX7cO4jZIC131O4s6cfxeLx5F0012sttWr90y7rxQqqqbr+jQ0Wn9+q+9QYUCXcepvyAj6llZxqB7srs9KZIYI7DsM2/pne/4TV191UXqDxbVai5ah9YCdssDis+TFWsw6yZh83uxbBnBBFsUjcfaPXUIEKp0BC+nfUompbVSzChsXbM8s+dcss65K9ZBtVQrqTugJ0hOm7adrbPOulz5wg71uziwUWvGFKJmbUnHjtyukycOW4i/f/9FGt+0V0PRj2XcCs67ZvDQUW8wY8B9Zuo+FYZNVQpSd6Whfqenem3MjDNYV7r9rkk5u72GfWZgAZLeRhYOsXxtJGMK1AFeG8Oz4H+GU8x0zfqsq1Qa0crKQIcOTeurX/2ubvvuQS0tg1cgEyiQ933axqmZf6w5w1g4NBzanGEs/swLX6Sf/pkXaufuPcbSF0vUkCRlHpm/HxNwXw+gTwf41wPpMwHe6wOC7M+nO++jQV7bH87UVebHgJ1PeYj1EcmZPIjsgc4kosoeM3s+/70DbdI4qwgtK96giCYxv0cPPaT/8c+f0+c++2ndfvvtBp5dA80xwgLSNaVWRINlIzIO08kNNFLN6Zxzt+u66x6ryy47T/UxXAWaBl5wWqgy6Ul7GcPrC3XbGkZQ8V71ivekKwPY00a9PUDjWFCpkFOv1VG/M1Cub+ZsDgzUVm/YVL48UKFc1Eqzb7rSLVvP0dnnX6nKxF4NNKpSHj19zpnyErt+QzNH7tbiwmH1+ysWKW/asku7z73cXFO6bbcwRGOeK9KpbV7zs4c0O/2AZqceUm7Q1OT4qLptitt8QwZ8d2HcaTSRZ1HAzozNflSVZDdIpzs2Uti8Sq1q3Se9+Ms3drMWMAGxA046z7mWPGzwUriVWPM1Bqm0qtOMYKlcLKq54o11+Mys6Mmsc/jc3L6S44bsAlkBjALXlENnXxrV1l3nanRslyrFrXC2rhvGCaIMY7Gigwe/qSOHH9R73vkHFsTx+VG7YKlNpD4Adyuu9a8sGOHzd8/jVMCU7pHX2b0nygHgwHVm0+4B3K2mITHHXjDmrLdtwOb4kHSnCbivB0mxqVsNQmLkVwN9S1fCvPszz54/Po8IHgAcAAgW+WiqBLNF4JB1veH80fQlWM0AEAHu4llxH2x6XhPpMoBgEnlvaNn5W8hcABUEBPH8Qscf78++NljeeN48Sz6TYChhtP1ZMv48DW7YPbFSbHDY/cVrTHM2aOtVr3qJrnv8FV7I2cG+jg6kXQ1zPjd4vwaw4LLGM14Y6iAcF4qFxZbe8tb3qNlgHnmNSNidGmuVGDNWAdYJA6EGjAkwBjpw4Dq97nWv1fimLSpUN1srdS+qJWvA50xWb9mAzNLCtGUK0MBXigTq3vvAimGRz1SpwUldF1NQFhIfy2AlBYE/HR8jnV5XJ06c0Pvf90dqtbhPr0Px605sZQI4fB4RsJ5qA1wfLAb7H3M8MlcBQAMwGMuJwwprWHQeTZ1nQxrDe4Kpdibd/epDBsN7YUAB78GIx7+8z6VLLnsJCUqA7wgyY2wFgOb6Igji+5gb/C5APNfHOIYJ5zWMbb4HRDMHIkjmvaGl5zmZ/joRRdnnFs+cuRPXQTMl3s9ccZlU0Rosxfk4TsjS+J55BLjnPbwupDW8N4KxCJDiZ7Iy+SIZvZbqI5O69dY7zE2lZ/KyvgplrnlBJ08+oKWF4yoXeioOO+o2ljTs9VSujKg8vtW83G+++bVqNvlMCWQYU6yJaLIT846WPHXfxu3FzRDaeulLflrPf95NKhRXjHDCdhL22+qUcri7RL2aB8OgYmf+fc+ng7j1PUZ2hnSj4DVk5tzGy03XnpzczA7G3clspRhKjcWGqljqlnAm62pQLGhi825t2rJfIyO71evWLaMOIu52WiqN9DRsn9ADD9yilaVpyxDU61u1Z9+lqkzs07A3qt6QvQm3OILppobDBc1N36+Tx+7ToLmkEUhArspkLp6pJmBoNOnFQpOtiopk47GqtGx0W8Ncw/YqvPLNySZ9rhXrxeHGGVbmQm1eBe/+gY4dn9Mtt9ylb33rdh0/sahGk32zbPfO+PN55g5yUdSfDfBG62N61rOeo2c9+7k65/wLVK2NmNYdtp66JK8FsnecFp6eCT6Mc54Jrox1Kl67EV6NfZnXR4AS8yAIiNNefPrDIzErMdRgMFwPnrMXdbq/nemF/yAXtdFrf5S/W5RyCuecRzLufpZV3j2xjYC427//XX36U/+or37lSzp06JAB97Vjnh6402ETtm3LphFddfXFuuGGx2n/fopKaScOA4tvunu5WwfUwdAAkcsOOMfQgC3FPGyYbOwwOdhdsdGXyyyOfXXaDXXoBkjxZ2qQgo6u1WlqwIZMpbpGVK1t085dF2vrjguk4qTaXfTgTNKuCmjnc03TrR968PsqFpjIsCwDlauT2nv25RqZ3C/169YMwtLiRPfChWJJczMPmN59ZfmkSoWuKiUkCGuOLtZ1NFlNsbiSJgfIItUwm8bkguCuAYB9FkVvY22MuQFqs7ZI0hvX+camH5PDLNYzHsmhj8u+zp13vADJCmOMdXdAHTpSfom9GZ8Pto/oigcqqj6xSfWJ7dqx6wINBjXlRXfGkga9ljX/UL6vuZnDOnb8bjVWlvV77/yA2i2WNZ51WT2vYVKlVjYtZiwewfTFhI9CvOx8yzJq7tizthDGPcfGHEFHbLTB4lsglUa6LT44/STtZTwjXhMs3RogXQuQOG8wjnH9wXrGMUJaQNodwA4byQZvrCQayVTIFQtggGJjtFMmyiUafrWhuQ0Qb30JUhDHtWbBvntEe3fM0KtnwT2/j+sNTW8826x7DM8s5EZxrAiaXFLF2pKgqXVBTQ2HCIVTkORsPC3Nuwbcr73m8uSBzMZZ1DDfVRdpmmnTS6mYPS9Yy5C+WXty7NaWW/qPb36HGg0GkXsgA4JMHpEB7qTD8Wq2wsbk4oF7zLXXXqNf/pXXaGxiqyqj263b4apE1zJYMGEd9Xt0wzym5eVZ9bsNVSsF1SpFS7VbIzdrmuLdDl22NLAeEv48ALjuIhErqgfHXoRG0eP73/eftLLCuTxrE2tpjOEA2atzOhPAxnwIoM5rgn2Ozy4r1eBYWa06Y8WsD835KTU/63h9EV8BOGM+MpboQgoTyHncUYd76VqBKOeP43Mut4WkONnHX2S7Ynzy2igADRvGkKLx2rhnWEfux9xaKjh1DfzzHA7tHDE/vQmSu79EpiwY/HhWIZ+JuRBjOgKFAP/8PbJUHI/f8x8SmZiD3GNI7yIzzDVEt9vItMXzi/Uo5m0QCjx76kAq5VF98QtfVZmaotQJFMkMfU8ajRktLBzTyuJJdRqzyvVbZm3ImjzIj5r7ykte/ErNzNLJeEQaQlZUDeRFhsy7g7q1swEmOn52V/T0p12n1772xVJuUZWSZ5W6bbLaRduX8CeneNvrrlgn3faZviRRk8L+5J3WvUsyxzf3Nj53iLe00lLLRm3Imp95Tl1MCrg09rfqmIH2yS37VBvdpVxuXJ021xHFqx2psKTZqYOaOnmPet1Fc4rBWWfT5nO1c9clKhS3a5gftUwAMnICoGKObtWzmj5xv6aOP6Bee1lVTBFwpWE3K3mw3Oo01B9SeFxRQSMaoqk3yU9byreS3p1AqKCcFat7/wowyqrin+xJuaZuN6epmWV997sH9c1v3q5Dh2e00sA6s5KyhMka0oB7GBf4Gh/kFbaej33sFXryU5+uqx9/rfbuO8v3YUwdrCYhGPeNkeFGzPbp/n4qYL4RJl5/NaciHGy0ZAwb4j1ncmzDsv/eGPcAABt/FGk7yIDx9Q8oe4xT/c3BvL9qTSoT20x6t+mou1peXtRXv/Jlc5QBwMNueMOVYO0BpIm996Xfte8DqYRrRa+l7VvH9MQbr9ITnnCldu2aNH9109RZUwHvhmqYlIKlNNldy+WOMPZBp0Yr/MsmY2wI3c9y3g2Ohkv2+gRAucEVOt7lixqpb9b4xF5t3Xau6mN7NByOKlfEN97v1SQuxbYacw9Zu+RBf16lIh7pMCBllcqTGh3bpx07L1FtYp80qFhazjSvVvTflboLaiyf0NzMIS3MH1WnPafhEFDvrJRZqJW9u563g/cPwK2weKTu5x56N7OOMoBQsYV0tTGtWa31LCgJNj6YMB9DzsJGKjo+pxgHvpHAJngBkqVFzZc8/L29aMwXaRhPVk/SviOqjW7S5OYdGpvYLhXGpGHFiovMj7fI4tpTtzGvw4fv0fLyCTvOu97xAbVNz1s2/TIkKAEbBXzevdKvNza6iMYDfMRYzi4k9hrfL1YlRvYsk2Ub3wcA5ns26PXA3Qq+Unfa0GSun3v8PTrYZgNgQBigJRj/WHTjNdnrAAjw2UchraXTcxTSueY1FrL4N7IC8XMA7JC5hL4dcGjFmcnHPVjyyBwE28nc4VkGkOf90VSGzd3Sw4CxJGkI3TznC2YxAolVWU0aZ6GzNGmaNWEJ4E4Br68upjlXT4VcT69+9UsNuFtQbgXQFZtAZF4YhzBgFK1bRqLrDlMeUHCGvOYXlk2jvtJoa2BBtzclsXumyUpygLHisX5yujCWkJT9UNded7VuvvmVqtbGTSZXqox5psnWOr9er9Hum8Xr/MJJLS9NK5/rqlQ0ftHHbZ825XWzPo3mU7CRFoD3caXyY62tqO4MxUynARNSGRrnRMV7FrhH4BcZm5gf2aB1/VwI5jgrc4k1AXAZNRSRgTJJDAC66q4skAZmS5dhx0LCxXtwaeGzCVDtdoC4j3RXZSUBhj3zQ7G0F2gGuA3wzXiOTJJ73Hu2iLEVIJ/7A7jzXiwXY9xFgBoBbdRs8G8cMzIKdl8sNumL88bciHOG7CeecciTYs7Ee9C4R1BFkMG5eKYRyMT6zu+49mhadqr1wN9TtqwfQIzi0U984lMaH9ukHN7iKauIPzjGZP3ekmanD2tx/qj6nSULgJkrlZHNKpbqetWrfklTUwsqFmoGLCtlAiekUJ7xYm1jXFqtmNmxME6Xtf/szXrve9+kfn/WGo9VyE5S19kjO8rew16UDCcS4+6biweq5uduxBL1LANrIOR7XDm5zHjHcxvb5u2eGHezPub6yIrlVK6Oa9uOszWxaZ8KxUkpx5zkGIlENKVZU/MnD+rY0TtVyKNHX1IuB/HEGjiuyU3nas+ex1r3c241fBboFFsqdaT+sqanHtLM1GF1Wss2t821hx4r1u8BZp16KBj3unJkLixLw96NOxbTuWLP140iuB/2UX8WkI3u6AO4zmlxqaPvfu+gbrnlTt13/3Hzc0fGBAEWzmzhGb9axJ4yx7Z3l8ras2efbrzpSXrqM56pSx5zmQVjSGbMwaZPJ9g1afP6fSv78/9fgHtc86OR6bYn4uMeL1qfVshu0o/2UP49/+10Uc3aB5ndWB55J6GpXliY0z997rP6yP/ztzp4z10OiFbb7YZUJoB7KmIxz1epBDPZaWjb1jHddNM1OnDgCu3cOakqaWZjV9DAukSDfSNAim0gRM7MwojQAMmp0YoXZhL5sqE31WwtJM0g2jsmV0E9imMHOW3euku795yvkdEdyuXGlM+Ne0MEJjiXW2QxWpYG8zr80Pf04APf0XgdZmLFinmwpysWx1UobdXE5NnauesClcZ2qtMreRe11F3V6ZK21F8yAH/fvbeq1Zo33exIjQYXzqi0Wh3zlKW4h1+UzBYRzTl6WS8QrNDlEiyUK1j6rUpDJxYNyzp4IW/PrDEduGVTsr7BuGY7tLbGzqaCId/YWKQohulZ+s+DhNRgIm3etjDTkKo0ovHxbdqyZa9Gx7YqR/pSBD2uqXTzDXQPTQ3bszp+/CEtLJywVG+3M9Rbf+cPjD3BQQOGhGwDjAKSBG+LvcaaO1vpAcTD3F4SuI+xYEAl5QuD0eK9WdAb7B1/D8Yt2E2ztyy4rz8Aj34BPJ9gtWPDto3eWKo1zbKdD90znXvSxpS9hwA/WfY0rnt1lqWC4GAq4xqzoC2Y1NjIs1IIL8oDRGIv5/ULkSUIgB9MqLFgyYEnQM3ExIS9PjS72fUuMgUB3ENyldX9mh1c0nJ76O/A3canFVCjXYcZSh1Vc9gu9leBOx1L2fRqdLwso5ceis6mvG+VhUq6WmovKFintmJxaVmvff3r1Gp2NDm2ea2HhAv2VqVVXIM5JREmWw8Dmu8MdeDAtXrFK15mcq9CaVwjo5s0OjJuHtik5K07ua0JXqiuYduaq600ZtVYmVff2qe7Bz1zwFrRpzog6zOBHK7fsfn8MG/71LwJgmJqakbvfe8HBKfgbdzX0t3xOWQZ4yyoz66P2fGalbhk97L4jKPIOgpHeT0SQAoZjSGm62Wyko2xGOyzA++1DJFpzVlzWL9y3gCNY/B7ju8yFToPN1eDSsZwXAvXHe9hL+H4gOFslovXR+ABCOaeshkljsH85lq9GZLXA8Tci7EfGYjI4sUx4/XMi6g7CTAexAHng8m3epAE+nkf/8XnEEw77+G/APjRhTXWs8gecq9GiuTyNvZ5RmSZPvXJz2jHjl1e4G8ZVfYxCB4IKmQdXXVbs1qYO6aFueOWce5Ys8AR/fr//Fuam11Sv4+VrbxTKh2tww2JIAupYH+Y2HAIsaYqlab+y//+J6rWKMqkSyvkGP8lYIgoPLHrtr4N+M+7IFuwGoGeEWxkbvvWqRjQSdDmzi0Z04OYn/wlj/StoK3b92n79v0qV7ZoOBxTLjdi4S7JqvRxqteZV7NxUseO3KmV5RMaG8UAYVE9wHeppm6vqkp1h3btulRjkGpDjpEz5t22CMtetDTsrZj0dXb2uI4fOSgNkD+5YYS7ybFGlE0qkx8U1OuQrWsrnywz+b33KEnySFO1O3lptTXcL45yXZks9/jxBX3727fr1tvu0cmpRdzy1ekOrC7A94Y1y+2oVzLikvGRL2jfvrN07fXXm1zmpx57hR3berog0zQL3B/dVSYC1iz6W4+FT/W3U73vVFh4PTGV/Xn9384ES9v6mAXu69+0Pko51UHPhNo/k4t5tBt+tPef6flPFYT471ZjnFOexlxaCgXNz07rU5/8hP7+7z5iHVONWXG/v9WB+3DG3RuSMLEhEAaDtnbv3GRs+9VXX6YdOyZUrZasMJL0MuyD61VdexyMIl7spgVMiyKTsJh0dID2dtOB2iDXNksmgKwB6WLZJB2warWRCQPuI6PbUCOq32NxR+WWqrJJdZV76q5M6dixu1zX3ptTQU0Nep7qa6zgYFFTbXS7FbbWx3doz9mXKFfdpmGe9KTr+Y1PY6GDfc+31WlO6+TJhzQzfcwcXJBjIOOxqnYW5UFHnfaKZSSI/AsFQA4Wdg5eaejAQlGtoZ+sW9EewMis7My+ytOY8TmGrME3hpzJM/jXPWld4+2yAAddrLssVIUSDXXoFqvVFua+6MNgllWrjmtsbKtGRrdKBYq9WHhcZ+cFT3zIKxr0pnT8+EFNnzyiapV7YPPu6w2/+V51e5yjrAY2fiq47pqC4RR4BDjNgtVgrQMUZye6bcy2wK0V9WbBcXb+xiYboJ2fGWek/vkdXR6bmUYroQnnGJbWtuYjPtpXATpyLhhms/xb0/Ct6u9T4BEAJADyKlBOjhucI+4z5qmBKlxvRugW6Ol/viKoiGfkziXu4hHH4bWhR+cY4VLD3yOQyR47QEqAI5j40Ohy3ADtwShGAGRsrRUeBqOemjAlz2mTqscKQZo+Afebb36ZadxhwmC1YZ9whaD9uTVVokKl6IwWwRTMX6lIM6yC6TyXVpb0S7/yi/aZIZs3O9oInqyHg/9nzdsAptbPgDmATnqoJzzher3s5S82dhnN/Gh9UuNjW1Sp0lq8mprMpIaM1D6UOTiB9pIazQVztKLI2rod4k6FdI9rGVJI62wkF4ZtHV1ZPWiAnQTI05ANf/A5/d7v/YGaTTZpL06NryxDm5WfxLjLAvcYnz7H18ZI/Mz7s5mU+Cw5F5+f/Rxt0yN9tfqZecYO4Oost3dvZDyZyxBmAWQxim4uwDl5LWPGWX0aEnmhaswJXsPY4rpDP873MSdirEfgGWA9AgnOzWv4fHlPdDoN4B7ZgJhPvDZAdpagi+Nxq+EaE+/x2qrkO570+fwtAHw2kxb7VGSjOAcdmeMZcPwI3mOexdq8Jkdy17b/9t/+Rnv37tOmLdtM624gmQLtJInI5wN8Lpu+u9FY1DKFlgNZBurBB46o0yHQdAcj5KSRYbTrIDAzK0FvxpTPs/dM6b/+1z/X1m1ldVqQLG0jlmqVMTtvsQwj5VI46pPIMpEVxtQABzTctcwDvuSdlE3WCRkCeB3g1gK7TEBWMSIt1krzjC+UNT65TVu27VO5slnSiPpdeoC4XtyQhe2Fbc3PPqhjR+62wAVJT6lAl1akUQQHkBLjGgxxH5rU9h3naXzbfq+56lGRm5TgfXT+RDpDDXtNk3Iuzj1ohb9tgkeIBPq08L9BWbkBxbPIcpfU781bIF4pjprUE9KCe2m0GN9p/TF3LK6fWiCyTHRpzesb3/yevvjFb+n+B4/bNRFssd964Ajp5975kTlfJaHyBe3cuUuPuewyPeOZz9bjrrxa9dFxy76bE5bVEj06ujwdAF+PG9dj3Z80cF9FoRvdUCLv/t1IZc4kSDjVRxSL+en+5oN/bVN4tA/klENgOLCmBQcP3q1PfuIT+td/+WdNnYRJJRWcjfa8SDLVnDjAseIUJpk0UivpgvP2Gdv+mMecq9FRil9cq+2LHjIM7NJS5J7alJv3rTUICsDkLBrdB4eDsnbuuMCr6PM9q0y3gm/SuQW0ZBTqwGpM2ELY7XAcADPspEuAimXygivqtxY0O3dMx4/dayw7ET1ezmi2SX/TARKwOTI66W2a82VNbNunHfsuVbm2RTlVNOzRHbJiC5+xMyx6ORY3nANIyXk1CQWtbPTYTfa6S1penrGOjc3GgjErFQMKFKV2Le0G2CUAqVaRpZD29GYvtuliu2naRXcLYIMNhonNE5/y0FvSnjs2PVhQHDqGw4o2bdqhicmtxvQQKLDoR8EldnzWyAm3nzwgjftEe++tp+0L9iU/VKcxrcXF+7W4cFTNlQX7zLHRIrh64xv+QMNhnZ1ArQ5gwf37MeRz/fGarWIwzqsL2CnkYAGgWUBXbTMzGuB4bwAAfs4Gr8EOoYE2xq/TNZAY0oBwfwhWMKQykdmwwIfAKUegE3aDzt7zuWT1xHGtnCf+swCCPA4Ba/gkp0CJ18fnGIwnoIHv0ccH68jreIbtjktd4jyhH+ZcfJ/NWvA7rjGKVAM0hY6YvyFPCJARwCSOH8WCBgwtqF9j1MPLnaDUCpwtFeH+yl621TNnKYD79dc+zpqcYdlqxV44EhX5D7kENRUFlUtezGwF8Fi9ISkolTQ3N62Xv/IllgkrUORsDL+HCK619dWHa1x1ZbEpQ5aQ4tRr9fJXvNgatBnYLlUtMK3VNqlanVTOdMIE984mO4ggk+b/mcUewJ3GX1W3FeRaAPPcY7e9olZr0YJygAWFfLYG4x4Fq58ra+rknHVOXVxsWlOmCLoCeMaanR23sXZngaAr3B7eRZGfs8EecyALGgO0MjZGRpBWhH7Zn1v2WhiHkX2xzGjB/etNR57Pa2Fx3qQ2cZ2Mq9WC7pRR4m98DjH2gnGO4ukYjzFeuYpwRAqQG+MuCk6zgJnjcU0hleE5RVaJ18f3/D7WgzhuzA1+Xv9a5hzXzu+Zd6Ghj8Ap7ot/mZuRjYJxZ/3Inov3RPDC711qU/Yxg/1wvq8///MPasdO6q/2aHR0kxFF3R6SGrdCJHNpcygFkuq1hJQGecov/9Jr9eUvf816prB+Q8o4NkiNg6yGiywtAaTXgDmLv6QPfej3tW/fuNrNORvH7F9j9c3+fnNic8c4m8UE1gbc3SYVIwJbG5Mtq/U5GBZM+lIf36bNW/fafdDVFQvmcD6zjqU4rFiHcfY0iqRTrUeadi5/nVarNa3F+cOanzliVpAj1ZI1OWQPJNtFYSxzGAlLszVUfWyrduw8R7X6FpO2qFhLcrY1ggdiLEctFjbRPSR3PSP9BjmXjqqXR0etTmtRy4vUuUDmtVQuVq3+xggysuPdFbsNMALZV7dKxlmNjEFBrY5M5/4v//J13XHXA0ZOdHus+yNqtSESfA2PpnFZggrGHWIEW8inPf2ZuvGmJ5t0BvKC7LjDutMXpsZ+sB4DZn8fq+W/FXDnfrLrFedbH8ieEndu8MsNi1N/mIP+IO95NMb8TMB89v3x+lMdMwtash/Wo53fBsVwoKNHDuvLX/6i/vHjH9edd9zuUbk5joSPqB/xVMCdEL1aLmjb1kld/tiLdOD6K7V//06giVrN5eRh6t3giFa9QDUhQrOYw4mFDT7JcGABiiWVijhBjGjvuVdJOVo9R+dRKCD0qqR+kXG4FZkxBaTOIaxxJBniHjPQsHHSmOKjxx7S3PxJK9hByzpaK2nY64jC2lZawE2TbeXy5kBtVogTW8/RnrMuVr2+TeoDnpDCEBgUlC+5xt9oeHuWzlIYkDFAAENGE6dFzU8d1onjD6i5MmuaRvxtYVMJFtCX12oTBt65r6yWl5xIAAAgAElEQVRUxoKB1CCGx8ZGGwVbDra8lTVfofF2Nq6rdoeFb0J7912okS27XGvLJZXcbxrbsSLVtUhpjJmj06v7tJPGJFVXLpO+XbQGNtNTD2h29l6Vil3lhn3zxOX8vW5Zv/PmP9ZgMKpBvqg2LE0ZprIvyhPCEitAb4zPU4Hf9XMriutOxSDE5hyLRXYOGLAfDq1xigdAXlAVgJmNNaQkBoyQ2qTNcBUYmYe9F6jytcY0rjW7CT2t6UATkIwNHSY4ut2uada9EBWQANgJJ5pgygkkAoQ5s5wz4A5oyAK7ADoACNMyJxbeAg5qI1ot86TmHJyLY0XBXID50MsHeIl/jcU2NxJYpaR1NUcWT/vC6EWDEzZVrwFIoCMB9wPXXaWhsKlr2YZbKm/R2PhO1UaxaGQn9A7MLnLl5yIeb/jmaX7mpF7y8p9Tt92SevBtwbCnYpHVGg8nLVinPCnENfZN4/7yl7/Y2HEyYzDnZJAqlQmNjm5RtTapXB43o4LJaazY1nTvZHjcrjKevQF6BDrmLsQo6GnQXtLC/EmrucmZPtZT36xBBPYEvydPzund736fZucWPfWdcW+KjTbG6/p1Pc4PcHZHneSXnQB8ANXs+I/NOgvyI1UfRgBuMbtW3MnnH/aL3pnYWfeYTxALuMrURjx44bpCL+4SFuaEA+dsj4IA+QHOQ2IT2nbmUWQKKUrl2LDzUYvBeM6Cde4jgoCwWoxnEPLBCD5CY8/fA2xTdBryIZ4P59y8ebMVowbIiA6uIUkLciEsKAOghBQoAgmuPaQ5EZjwWq6jUqY5YUO9Ll03e/rwhz+oyU11kxCNjm3W5s17lC9t1qCLNIM6hLT6kRYl1VRkXLWMfX3da39Vn/n054yUQoK4uLhghg6s86wRZMcJcNHTI9FkzBXyfZVLbb3//W/RBedvo5TYGw91+xqpTZi9I4QYOnfvEMze6cDds0puE+3mBuwPJZu7vX5B45M7bV8sj+6wfdr2aOtemCJrY5hhsZK9Ij8xf2wOERiwLi+p2TypB+7/nmnRK0Wp1Vhyy8rU6wFyDgYa0or5CdilKVWhNKpt28he7JGK2D56jVYOu02zm/ZMga2ZNDFknTCPTcgYJoJLWFXoqDX7oE6evFOtxpyKli3PO9HTbapnHVy9+ZqNp5o3FmRvZF1rtYa6/4Gj+uKXvq3vfe9eLa501WwxXsdtrhkOMTmU99SItd3mOHijjwPeNgPuz33u83XBhRepXPXC74xz94aQ83TA/EcF7hueeJ28NRtEnIp0fnQ8mnBmSGViUctexKluNMtWnwmoPtPjnsnNb/Sa0wHzjd6XXcgjrRbAzlo193uam53RJz/5j/qnz35Wd93xfQfuQwZfxVoC+3NJKD5ZXNv1WLWXA/ddu7boyisu1eMf/1idtY/JjKvBiporTbOPcsYd4E5au2BSEZd0kEr3hkoOfHB7YKEYavO2/dq573FSccIFcXylwc7kQUvKG61+w2KQvnL4s+c6UmdFzca0Dt3/XfV7y9YYybV8nu7HXrJMipcJikWjWXeh2YVRQFveVW+IG0bdpDMTOKzsOFujAHixkIxIeMGSMusNzLIy1X+6DRt2idaSlf9aUmdBd3z/G8oLEIXmrpVaVvNoYVq3qDYyZpE8wN1ArmklHRyHnVR2E2ch8U6ynsr2yH5gFpwG4gekujdp/zk/pTKACXYiXzGsFOlZ8JKSpME3XDIayAkIjFpqrBzX3OxRrSwuKJ9rGYOTE+nWgW0AfJ6NRk5ve+sH1WwVNERzTIe5AV3s2lb/sFbk7B9hVtbCfWYLLWMOroLUpHHPpsYDsMT7wpGCzZTvgxXEtYfxZIABkFEqmZUbgD0yE7DPPpalStnt5QK48ktA89KyN4kJWUkwa/wuZAEAimxXUgN+yQ4yFusIVLjuYA1D3hTylC1btti1RcEorF204Y75G4A79MbGjmY84DlmsJ8GKAcDA0oBcnhtADCrZUnaZe6HY4ceGX00UgjS/IytWrVsnyXNZ6zZEPeHXtykGGuM+2te83LdcP3VBnIbrSUNYLdzE9q1+wKVKpMWrNJJmTWA4M+92IvGigFSFuan9YpXvljzczMqGGz3+WBZm1Sslcyw0j25/r7Xa9t8e+KN1+vmm19ha1CxiL4an2aeOfMWzXpNo/VNqo9t9oDB5GqeRaBexgC4nY/GUEgIvNC7kKwkOe7MyYfUbi+okAfg+L14U6mq8rmqjh6d1tvf/i4tLeMPHYGHg5oAhZwjwGp4o/M7Pht+ZmwyvxjTIY3icyQQ4xgRkEU/gPh8MRYIbTifW7nimvTGCtKDoY2FGItxfp8P3j02pC9z8/O2NgPcXVLnge+ajt2b1fBzZJpibvO7kKNFYBmF29yLu9LIwDOv434BtJHNssA76eQDEIeMJjICcc6YgzGvYm6HhChY9wD3kV0KooPX2fNpNOzZWHiWAhV+z+t57YMPPmhrBwExx4q5G83Lwved+7BrRH5UzKvTXlK7M6cPfegD2rdvqzWqq44gVytq0+aztWlyr4rYlvZhctkPGY+AS2qKnNB6/a++Tp///P9YbWblQVQrOb/5XoylcsgsrWdKKa/Nmyp66UteoAMHHqNyiewwXVTL6rTJKCKlbHmBKmCaAHbgdpAQM8xpB7/0J3HJCvIYOmlTS3b+RVdJpc3q9wHtFd+l0K2b57lNf68jMe4JSgyZKx3UlzQzc1gzM4fM3KFaGaqUJ43dVY/aAgrWzZ0X4mNUeTTpJYC39ZO1vaVPHdWQ/a2uyc27tWXrWSqPwsAjKWQvdqBSsGaBXdPlEzRQiEtheQlpD3tzf0nqz+n++76ubmfeXHfYHMEDzPlOlz2PHjVu+8lz9wJvsAcZ2IpOTi+ZJeTXvv5dHT0+p2ab13gDJ7KAUdwfe/gabnQHqm3btuvqa641ucyVV16l8YlNSb8fzjSp+DcD9rJYNQuW4yVnApA3wo6nOu5G7/lRz7tKYoSrTBZknw6Ur38YG13kT+Lv66OWUzHwj3Yd2ddn9XAW/Vknr5wevP8+ffwfPqYv/uu/6MEH7veiyC4LNNFyOGKEw0eYPzlbT0qtWs7r/PPO1hMOXK0rrrhEO7ZvskKbRmNZnRZV52xcns41GUwC7mH7yiLlbcwp6mxbtEz19uZt52rf+TdYa2R3mPEOpP69a8eSYMdT3QaSGxp2lrS0NGX2Wri/AECxvIr4w7oksrHQKIhGUBYs4CzDHo7jDSwEDBuAY8QYBnSqSHJ27DhLm3eeLRXqGjQHytcmzZMaK0qvBqeg0u1sKRZCTcNGr96S7rnzWyrklpXLkXYnmnfWigWgNjJuHeJol+42UKSgeup127byZdnW2Jh8w/QGTA5iXUu7WqSqqnKFzdp31qUq1jabSw5oBFcBW3pIGBjw73nAkwpxhsbWY7+5rNmZB6xIKEfaMofTBgxiV8WcN6mBeViY7+sNv/0HWljqqw+ArJatKNeKUmHds418ElAPBisYq1Unk4zkhfHC5rK+ODSC2ADEbKJ8BeiJIs2p6Wnt2LHTU8JmMdrR8ePHjW2LDTnAAAVZAPcILAycILUqFTU3P2dAgw05QAKv88DJbU29kNRZPrtuZCxW2Jns2VZ9fb2AL4A7m37McYBAgBd+5xIIZ16CheR3XHvIoyJICbBlsW3aYELLy/MKv/wIlAKwx3OL7rRZMNlsIb1yGQhdF2tVOtB6kSNyF5sw1lqc17isi7bjv/iLL9f1115l4wQLSEDzYFg3a9FyhU2J2g5kOBS1U/tB8M2m6MV6s9MndPPNL9fKyrJtpCY6MrlRkqcbqGNzdS20OzfAgNExsa8bbzqgV73qZSZfw0mDRjj9HrIA5rPL7MqVUSsIr1RGLQ2fN6bOAwjPeqV2ComvYHxYEyoi9VxbM8cfVKuFfSAad28iBSMJaEeedvTItN7y1ndYoa114M30YcjuM/E5R6FjgFI+74lx2sD7+OL30fgnGOgAjxHIBUkT2Rs/jzOVvGZlmcI9Z68jQxT7orsiAVIdwPJ3ek3AuFuXzozuPFhv1nUCY37mnGi/+QL8RhFpjFOuLQJCvs/KwWItiLEYGYewhQwNfjR04tjIVQhoIliJwC4C/GD9Y35HAJvd+50ochla3EOA/9DAh/c784Vj7NgBKSV7RrEOxX2jpedzjGugY+bk2LhpqLvdOf3ZB9+rs/Zt0gBLQnu2ZEkrmpzco81bzlJ1ZJNJNNf2NLQvRMZ5vfUtb9NHPvJ3KlW8J4EH59R38CwtzexrV9K5I/EiW1sfKegXfv55uummy1UqmZ2M1YT0um7tSEMi9rv+amM0mHtOQUDqbizsaYYXMDewTPOYqiPbde6FV0mFLVbb1B+Q0ZMVbfJ+tOMWC7N/kTUucH1t9Vpzmps7qunpw1pZmtHISEHFwtACHJh2gDuYwUB3oapiecI19UUsKXEoozaB7I+FFWq2ciqVx1Uf26HJTbvMWKFQ8noZm8c0m7JlmEywk3PcU4meERZYQULN6P57v6ZOc8YaPcINkIG2XioDr9ewVSjVjpldc5IJIqtdWenprnsO6Rvf+J7uuvuQFpaQ41DXU7LnaqRkhnzLgmvv6urg/aYnPUXPe/5P69JLL1MBEikRGVnsejpg/uNk3H8SuHajc+SGG1Dn69OUccDT/X6jE270ADd6/+n+fjrGfcMIJ42xsNRbHQTWUbGnhfk5feub39A/fPSjuvXW72h5adE2ZwOyphv1IkgfqC5Os3ltLKWnpifGarru2iv1pJuu1+5dW0zDjbe5+5aTprKzmhzBNioD8hzOZSAsQGwQLIwdmlNwnnxe23ZdqN3n3aieRg1sohfjStCfoqXl3KQi6YSK7KPXaVoVOrq1RmPWNOzDPo4xycoybfxW3Y0GMF9QmdQfUoOOgz8icptsOEawYIhuru63bu2QCyUD2bB1FaQt+ZrKlQlVx7aY5g29OqwdVlfWWRYpAdRDf1H33PlNFfPLKuS4VyzFWDBNDGKaOPTuntaPLpUDa8CzxtCFbZ5/JsF8ZRm8yFw4OzmiYQ6pzCXKlSelPsCdorJUic+ZiwP1OgvmDoOtZbu9omazYf7a3W5D7daM6YYrparJigDxYEmaZmBxhv/9wmJfb3rTH2ppeaghtn0V3DxYtb0/NSldyyAkOYkXtiUbvwQ0s2xZbNz2Hmse5cFjNnsU45jXZhk/NnSYSja2+YUFjY7WDUiwWbWaTfPXBrhnnWWiOJXxEEybMZxsEBpqcWlx1coufJMDkAToyKZAQ4JgHYBh0BJQD1CdPXfMa/4N67lgNR2QUQfhbE82iA+pQIAo/p4F7Lw2GNI4b4D1kB1kpRZhZxnBD++Fca9UnG1lrSDIaywvG9ip18dUGxm1zBj/A9gD3MvFgX7xNa/Q9ddd6fpvMlg0WxrWtW3HeWa5Sp0Fy5Izc74GuFsNTFtfx48e1mt/9Zft3gE/q9I6c3bw/wiKAO9etOugGvkNJkAA91e84iVWMA9raUSEXSdsIexdxW1RaRBmhbIV82Y2oEChXb5iBWrWcRU3LE8apRo4CIaOZk88oGZjVoMBGTSKhSnYI5uI/acD97e9/Z2mc+V6s8GmrTPpd/F9SKfCm5/Ppj5aNyAde0qMPe45XFIi0IwMS2Ru3G0KLTn34fOn2Wiu+rgHI58NCtDb8h8sOMeZmJw0ZxP3lHapQIwhnyculeFvYfnI+AkXl2DSOUfMF8YeYzOKrRnzHCsyVsHs8/rILJjULZ9flZV5VhHvbi8yzZ4vK2cLRj77rGO/jEAq1qQgDnhOYaPqJMiaRIhrg3Ffc43x+2BN4Zr4WxTTmgRnkNPYCHVLzI1lvff33qSJCTKOKwZmfeyNGavMvKjVJm0sIkUbqdVU4b35mlSs6I//8I/0oQ/9hUZG61Y0TDbTia+hajWyqO7cw/Mg0K1gSTzsqVbJ6Wdf+Ew969nXG+Ouftcy4Bg/sMGj4Sa7bI3RrD8KvVQY79SmQJp4DQs/k8EcDPFqr1t/hHMuvFoDjas/hNxCrgP3g4VhX8MuBFVPvdayOTUtr8yphStca8FIK15LBo/6OtOPJ0IPwrDVbNjvmJOl2rgRaPlC3zPhpvv3DCMS01KpruUG955XdWRSI/VJI8AYxwTndKzN03yxxFqVNHUJZJlSBtvN7pTuPfgVdVozttsXkf6ZoYIbSZg1bHLXslDYMJGTkRB2i0st3XPwiL72De+iurgICThi1wcN6HuVg/c1fOhYiGMQm42MjOrKq66xTqrXX39AxUrVHX2SJfJ6nHcq3PfDYtYfFpPG2pV9/4Z4dIOTrd7DRsD9VCc/XVTzaOfciMX/UR5O9hrXM+4bPSjrbJpYu1jAwmIIDens7LQ+99nPWGHqPXffZWllJAXuaOKbssutvBiNAese7PzkLNvWzWN62lNv1FOefEBjdSwEcbpgFruXqz0bA4veWt6aHlgk6hOj3aEJBf7s6MBg8/BUr2jH3sdo21nXq6e6pa9to7eJ482Qmo0ZHTtyvxWL9VnIojMiKTkaLZFWw+qRWcNktAyCX5UBQewUraNpL/nH0xgK4M4zcxa7ho1dl46P7tZCmg5AY8rbYlUDlTU6vk1bt59lnru4svSItq1Ta8Hc5rj4QXded9/5DRVyiyrmCSaobqe5hLdJpiqff0NzaZrhnIzBCdbWCn5MauLsirO24bXvwDb+s82sXNcwP6Fdey9SroTcCKkM7FkC7taIZlEnTtyn+bnDGg6b5npjIAgZEgtld8n0w1Z0Z+xryzfKIm4ogDKpsZLT2972J2p3kBbllYNt59jGuJNudfFmsF58H8AzAHtspDHW4z4M9KQFb/3YdybYN/UANbQyZ+M1AGHSmRVjy2HT+Zx5niGVCYmJMdhcNyMmOXcAHPBwNyvGsndnjZS/M+H+WXDe+JnrC1bRXZnIwrj2Pe4/gqx4FsHa8/vQqWflMw4I/XPlfrPPMMZAgLZgMW3zTuAoAFPMfX6O7ECcLzIEwZJG5sDtID1IhLU2QUxqhMTGaJpXA7/udcx4LhUA7i/Xgeuv0mBAijp1etSItm4/R0UYd1LZFogxLZmLPfXbK+p2mibTO3b0qH7jN37DNbeJ3YrxYfPX5D+pk2OGcWc9Qdf+xCder1e9+mWWDczDJDKneQ/AhLFbSYEkBdwmKfPVgDnIOC+XRzRaG1N1dFKDXM0KtblgU+nYhO5q9tj9tv4Mh3S2JbhiE0ZmAttX1fHjc/rdd7xHyw0C9IfLw7J7QWRKGC+A2Gg0xGsYs2zo8dnFHgPIDQY7AuAAxwEqGdN8X6tVVzNW7nnvUrAAvv6ayCSl3gspc8T8aTRXbP/gOplHIVtxbXzeri+Yf645NOJcX1gvcm2MLa4/ClsDuEfACpseLHdIW0LyFVIWrpPAPIKHCE5ibMTc4pgxV7nmmKsh44lnxmsI6kN7H/NgcnIy7UU4ZjVWpWRRIxIBdpwPD3rmTDSTijUMEGzEz7CvWq2r9//+mzVWZz0go9Gycch4ccnHiBepDl33bIF3ua7NW8+2fhof/NMP6gN/9Mep+7h/tr6T9VWtls0FJussVsUNatDXRL2i5z33SXrRf3i69SwBzLvrGfuNmyuQFbM6M+YH9SupUzHEBUSV7XsmGSELnFOuOKqKSWWuVk8A6zGzNbZeJewh+Y5WFo6apeXM1FFrbkahermE7p7Nx9l865KOspVgwFxwcGFzIs8zRUUVyyM2Z632dghAx6bT13zrzQCT3vEmTfkUbPdYG6xOhT1wTJObdmjrtrNUrIyBWMyy0VZkO3dP/e607r3nSwbcMY3CAZU8IkERWTxkthAI1g/WoES4zNir1GwPTC6DJSTNmI4cnbOi407Gz93x0iOBe4dO7lYLVdTuPfv0tKc9Q0956tN0zjnnqjZaT0jr9FKZHwRX/lsA+41w7+n+vh5jr3/dD+Qq8+O8sR/XsbIsW/Zmz/T4g97A2+fCFlvkbKPVvl9enNf999+nT33yH/XlL31BRw8f9nS/ef66NsuiW9MpG0XurgRGnqNpdXnKti3jevKTD+gpT7pBWzaPeWV80e3IvOEPkMhTaNaACIs7JqA1McHbuWksL4ObDTk6rW7f+xht339AgxxyFAftBXN+aKnTPK6jR+7S9BR2T4D2obVPR5NHMyQcH5goppsF0BbxYy+YVMSKvuzazVTeFxH+R1AytFoWA9EGZIi26UKXChRJ73PvrU5LjRaL74gGuYpq9W2W7tyz7xJrLtHvY7Pnkhz8zwc9B+5FLZrOHfmOZQKQxbA45l164ptQdK4DzHnGYg3YOlh1gO8SgpAzBEAM1osCnnxpk3bvu0i54nhK39Xsln0Ramtm+n5NT91vnvSlEvUKXLOpiu25dDsU82JzhwSAhczTvDQCIcXH82o0pHe8/U/VagPIwoEgCg+8aphrC9Y4gpNg4QNsBGucZcUAXOuzRTEnsiwgmymbcIAfnlG5giWX+0Dz2TL2A1hn9ea2kdNy3WoxXOPL66ZnptXpdrTvrH02hiI178/cwQivi/vi96Ed51+OFw1vAnzF5xgAPABYSGyi6NSyT6YnpgD74R7+dj8pSIvriGuyDT+ZI5vcgcxBcp+J5xvnDiAT731EQGUWed41k0C7YraZ3skULbQ19QLUrrLmuMr09ZqbX6YbDqBx9w3WmOtcTVt3nK1ieZPpzG2OMc6HHdOJLy1OqYmHerer2ZkZvfk/vjUFhqYlWxv/qR8AxXfOAyT9eSp6g+V7whOu082veYWtT4WUMbSiTCswzRtjCePJ/aNNNxBrYNUt+ujWOjY2aal3ldHke10IHtieb+xq7vj9ajZnNBgsmwSAx2AZOuwmVdGJE/N617veq0YTqaDP6wB08dwjmOPzYRxFN89o8MP4cUs4b64VgSGfI+A9ajqyWaJscAkQ3rKFBj4QA96Z2Qv3vJiZ8RGSD9eWe4aIMQgIbbXbqlTL7q4kmfNKBNy8n+AN4BGZnWC/swWkEVxn9eacPztGuV8ANveHPj+C2cikxdoBUI9iWsYV98/1R7AdBaicM0B1SFxiXvA3rjOC4ygyjaCD+4sggtfEM+d76k+4JjIScc4IuDluWFZGsMyeWSpU1WouqVLu6j9/6P3avXNU5VJHK415k4p58Ft0S0XL1roUlGfUH5ZVH9+rfWddpA9/+K/0oT//35JypmiFpdQyjY0jS8K1xe0GkZF4QF528Kmunvrkx+tVr/4ZFWhGRJ3XEFaZzqtIULwxkdWAWUErwUbKlkNoWaNDalEgA9guYbpHjHE/76KrNchPKl+op0ZsaMYXNejM6viRu7Qwe9QKZM1atYekjHWDcZiaNyLjp/gcm+hE8Nm6ZpXmrsEnQ+a1cWQJUq+OZIUcPTpgrV0FwN7t5J/NqX5fK822dVDeuft8bdl+lvpC1gN5VbPMPx3RB/0Z3Xfwy2qtnBRXkqpdEv5JbkFki1eBe8qIQ2iQUS1V1WpLd959SF/44i26865DajSGGuZ8jTQFQQLuoXOP9cDrezAg6GliYpOuP/AEPec5z9UVj7tS9YlJD9oTSZcF6fH++N0jgG9mvflBwP36164/z/q/rxGNG/hW/oAXsQrcT/e+0wHgMwXG6497ugf4A173I14ei1H2D6f63SPeaG2B3RecTQrtlile8tL0yRP63Oc+q89+5lM6eM/dWlpYcEDgtLZFuda0IMSlJlp7OHAfH6vqvHP3Wmqc4tRNkxT3kN5OTCnLADpVA3/u+NInHdai2h7mnFQym4gv5g6o/AK37b5IO8+9QcPCFuXQkbN5YjFXaGll4QHddefXVSq2JCq/o6U9BTQ0IjIGYaBSdFjNl9xGEitE04Kjo8cisGGvKyb9PYstUhckL+US0fySpQmtFTRQAMcDK6iTymi5SyW1u8Z7qDa6Q2ftv1yl8la3RsTX1hqecI0Luu/gLSppSYPuounHKcxj0SqV3OHCPNNZTI2gJr2MvASw7J+qgzsvkIn/sOZz9tGZ9xh/xgLT6r20yar/C+UA7thq2fZtWvuHHrhNLXPeWTR9MkEP7ALgxTR+fbxoYdjrdn2dXsMKCNlozMfb0tY5/e7v/pk6bdpFuyOPFQfBwBX984iNMTa6ACNsiMGscX+xwa/eY6Zle4xtxmiA99iY2dCD7QudOCsvG5ixkavdBB2EMM6C/ePvyKW88ZdvVBx3fmHewPsFF15gvw8P6wAjwdDx/gDkcV+mEza2fc3Dm2Nwj6HLDQDOJh0sY4D/YGKtRCtj+RkLJfeQBYP8HGA+AGKMhQBbWSYznl/2eQcTuVoEayl5lzGwFpSsQ2N/td6Ez5iNMlucSudUgDuMu2fUGGxFC2637TzbGHd6LVjaGrV7nqxdSzNTDxlwRy6zOL+kt7313VaPHhKXuN9UcZNAu48IA+CW4WGt6uqGG67Vza95pZECub6Dr9jUuRHAA1K4aBzVpuWvuTMRbOOShMRgRPWJHaqO77U+Dng+G/1gAXNXcyfRuM96zQc6d5zvzNKKOVAyxv2dv/tezc4BRCurtQ821pJemmcTmnbmQASBUUfB51mtegF0ljXmnhnjAZg9ePE6ixjbMY4qFW8+ZOMS8gJyIklXIlsVRa4A8WazZccASC+vrBhxQ9aJr3BeifHE61dWXOudZcfjOoJ1D5/1yOTwL2MqMj+hyWc+hl7cAu+yW6nGZ8/PYf8Zc4d7CaY+5lVk0uI6CLi5FgA5r+Fn3hcNoXi+MX95XRSdR2ATc5ZMXmQrnPF2J69YM6J4fa14FlvRvu1zpXxb/+Wv/1ft3DaiYq6lZmvRMsj4o1udiHXZZq33mhgDy4OyBrlx7TvrYv3N//V/6y/+4i/VblPk6a9vkKEZYW7ST8Uze8hbDLjTu8PsmFs6cN1P6fW/9lID7kUkOiZn8YZa2EHCuFOwaYw7tUu2PnpwNzQCC704x/QmaaGNHfcAACAASURBVCI7UNum/ec/zoD7EFIHiQkuaoM5HT98h+am7jOCiveZHA5rSQgnc/hKc8nclnCKwSN+qF5qmEcxNXs0rkZeME3fAFhy9kMH5t5p3aV27M8mq0vZV5MCMSb5XLnmfFXjm/Zq994LvTaN9adbsVq7HE2b+rO67+CX1GqcsECfzD1MvK0bBDFktVnjM/0s2J+tsyqYZZhXu5vT4SNz+ta379Ktt92rqanl1LciiIeQyiTpTGTMLYttq7fqYxO65JLH6ElPfqquu/6Adu3eo3KVZ/vojHus8+sxa6zxj8CEP8ZfbIR31/99/alPF4CcEXA/XVRxRsD4x/gQTnWo9Q9//Wa90emJrm2/ScDdIvMkwzhy+JA+/vGP6bOf+bSOHztqtohOKnnhqReLpYXTUkzu5+SSdU95nbN/j665+qd01ZWXac+urRodASh1bDLBzBorlxgzoC8TmILLdgLupMepFAfumYfvane/nLbvuUg7z7teA22SBmXluRfrWd7Q0tx9uuOOr6hYaCif6xhLQAqQSWsLKZOK0+EHa8EGiwGNiGqWeoNF6vZaardgzDzQMHCHz/wQ1rlizjD5Ykcry0vqtSmgqaFKNBca9LRsioUS0pCSukTxqmv33stUr+9THiccC3xIZ64or2U9eN+tKudXNOguqd1YUJfmMwD3IkDG65BMGmGJDdeFAiQ8ancQ6ptwsrlKtQNsQsHCB4D3LMOohvlN2rf/MSpUx03XmMP/3rIpBA1N3fG9L5uMp5hvWt3AkMW6x3JFoR3uCjCuLN6j9vm38aw3ay60szwuGKyc3v3uP9eg5167eAET/PCFhMA9bP0eAvQG0ORnY5cSOxwp9dDqevdGB9PZ6D7mQfwuWHuOG+w14w87SF6Lk0JwAhybDTdcL4z9szHvRaAc05i4XtfA+7bt21avPa4jQHsU8oX1XRYMAAABN8FwW/CaCTq4d84d+vIIVri2ADX4cEdxanTGNKu5Cu4oLteJVH8EIsHYhnQmMgjBcrIhu249xph/PnGd8dnw/Eyqa5mKtqoU8eHOYF7gUqNJ4WlkiAj0vXMqwJ1A3oG0e70P8mVt2b5XxcqkaXqpB7Hz0NWwu6gTxw+q310xfenczILe9pb3WAEd1q+cYy2Qi0/RAyLfyAEDjMa+MXw3POFavfrmV9j3+aEXdzsZ4B2c0eq69zxjF8bNC9MdoHiBH03j8pUxTe5gsx9VDrcNjmHsc09zUw+ZI8ZwuKzBsGWOF8jrsMQbDIqJcX+fFheZ46TCXe4UgUbcj4GnJPnKZm5Me+0LgY0P/sbnHHaHIYWJoJHPNLTvMXf8c+tYjYkRIhZoO2sZ4DLmAtdGPQhsL+fji+JkGHeAVASdwUI7GPe1nddn6zIim0Vwwb3FHMnq402+ljzYOVf8LdaxeBYRzMSYjCZJRkwkP/ssWREAPCRhUajOswhL1ZAJ8bdozsTxo/jXQHNqTOj1HF4nwxdSnVij+BeZDF8RfGeBP45Ui8v44BdUzHX1f/z1X2jzGEy4yzhZdqyGycwauB+AdGSRyBAR8I5r0+bd+synP68/+qM/sznB/kQ9lGVHUubFXVAICj2gMCmb9RxY0lWPu0C/9ds3G3Cn9IgsfAEpJzVE5qBGoSvvYw914I7MzdaDXHL9QoaW6qPofFqsbtO+8x4n5eh7QnDIWIXgmtdDd39DjYVDGq3BJLdSMalLJ8EfBBmAXgugwx/eatcoQC2YlbD5mJvenAxoea3zOvshtUcmzQOjdFOtHcGIWznCzHfaPWPsq6N1dfoFVUZ2OIFVoaN6Xd02cjkCFYKNGd178ItqN08qj5afYwdwZw82tx3PzPs9sK45sQaJ1UMyOiyr2c7pgQdn9JWv3qbbbrtHM7PLxsZbrduqxv3hwN0CA6uDYl0qanx80kD7c5/3fD328sepNsq++8MDd8bC6cDzTwLYb4RPT/f3hwH3U4HeABSnQv5nAtxPFzHEBZ0uKPhBb+hU17JRNOOA2fctLBatffWqd7L04AP36R8/8XHrmHryxElveGKezC5LscJAY87ZYNPG5SrzBLb7Ov/8fbrhwDW69NLztWXTmCYn6gbtKToBhA6sANUtDm3LhcVFKtNuGhMB+IflBdCT0iUF6DUZBe3Ye7F2nHtAQ40ph5VhbJyDhpbm79ddd31d+RwabIA7+jwqwgHuqdEDUhm80mGic/jIV1SuUQhUtXvD6gmveTZuNLrevpwvOqQBkmmwsGgTVP0SdT22sJWRCfQ7arVXTANXro3Y4gBwP+e8qzW55XwpX7cKe6tRRQc7BLh/V9US3tTLaq3Mq9dhg4QJq1ibZPTEpPFtg895R0/T5hqb7oAUNw9vgLPWsApg/P+y9x7Qlt7Vlee++d4X6lVWJSUklCUkJJBUygGEjcFevdruHmwMGDBZpAYhwAZ3I6BtbIPNuG33tD3LvWbNjN1jG4zBBgOCBkkWQYByKVcOr+rFm9Os3zn/c+9XzyVKJPeMZx5LvHrv3fvdL/zDPvvss49veN6Flk6rnnKclIrrdNIp56kwcr9hE0/APdfUow/epX7niAo5gLtHD9722pn8as3lIGazBRNtGRIvmoGJI7iBcf/AB35P3U4CepadQP4Du+dFztkFJDsPAwDz9yjaDEbPxl3YAKbNNMtuxzGDwYzNOtgwS11H+3HAZgLkjIdwcwnA7aytb9j83YNIpCbO3gTYMU10YgzDjjF+Dlu4o7Mf42Ny3RFUxLmH3CGuPe4HP3s6f9wZM1w2QhIQbGMwqhHAZRkY2PDQMGeDH7u+1KwpgpUAXAGaSKXbhmIuOehjU6bHZEIelDNffcaw+QxUKg6FHeSlz7/Q5jWNltiM+8OS1m08UaXKjKXa3XeZGd1Vu3VEB/bvUCEHyCxq9uCcfu29t6nXK5i1ex/gbhp1B4oxR43Mp6C4C6tO4M2cka668jK98pW/ZMVxwwFZPeaEa2L5z7IgPiLTZuzzxrSz8YwY66pq/dZzlC+y/pCBYlH0rqlzs7vVoVA7j8wGy8exLIixP3toQR+67be0uNQ1x40IMAPArww8o96AMcRrQwLC/Q22mPqMYHUBkmEZGpKtcEeJQNipvKEmqrVRjwdAQoD8AOHBzofzl8vzvAEZn71qZlUiEbzbL+OJY9h4tKXAHWMiIIxghOflWYGxnIy/MW9CthWAnXPhM4Pttv4GWBCmgD/kQLwubEtjnEedTJa0iPtL8JytseFcI7Mb0iR+Dj0+93CUASyVrDiXeYF0CMaec+eLa/emTcg8myNAz/tDN0+wi+5iYqJoQd6f/PEntWa6oqIRVbh2Nc2gIdY5wDuLpTlpARBzJQ3yFCiv1j33PKgP3/YxCwrpVmrWEElWGvaeSGfiGZhFqNkrLuiC85+l99z6BhXybcuAklEFuBtwy7nXOAy79TSmODUVYEZ2yDuAM74LRjDhtFaqbtCpp18klddrgPVhIadeZ1nFYkNPPnSX6gu7VMx3jyqitgxKCpYt20zWukIHdGpQIKisttUCbArIKXymESPEkds/e28R8APn6zasuEv5/s9ztnoS5ME0NyrX1IGIylVVm9qiLSefLZUwlJjSoMv+CBzqJleZO51xZ78adJXn2OxfZAtTIGNZAyvihSBA5kTmzl1h+kP87Uvau3dRX7/ju7rnnoe1sNAWjW7d4Sbq844G7jb3EsHj3FHOZDK/8Av/Vpdvv0K1qelUW3i0FOWHwZ0rGflngkGPjzGPPsrxzmvlZz4t497v94fxx5XAPXtSP+gH/rDA/HiphWdyM5/5azz9RnRr+jRmRvJNP7h3r779rW/q05/6K913372+IKWIEh2r6RBLZXVh4hg6SZ9eIUpmqg07WrWqqtNOO0lXXX2ZTj1lm9avndHU5IQ6rZaGuD6wIOQ6xkqX6RDKBt5lwWoZoM7T7oiJkiYDCzynWKnSdayrTSedrc2nX6lOt2Jsty1qLXzhe1pc2K3HH/uOhoMFCWCMXCY3VKVYNY9WmHFzoFDP9Ogw+bAQNfPjRufmzUi6bXcNMNCLxIZJmweYkKLjWlkoACypgIa0pmneKVzEngrLO5Q0NeVLq3Xq6ZdoZu2pGgivcAIJFhFca5Z0cP/jpgHMDeoaDhqanztoC6lvPLDrXimP7tFTpyw6Dnytq6F5Tpsa31l3S+M54LBi37wX9pBJMLOsEtrDtTrtzItVntygXpc21DT4IS7oSr1FPfLAXSoMaXqxbPIZY1kASjlYNhbkZNUJy8PCSJkR+lj0wtbWGsatoPe/7xMaYDeZZ8NHOuKyAxPOhI2W5wSPKrTkZz4z0tHZzZe/Wfo7Iw0KwBuMJfOWglTez+bKJhtAmiDIxjENqmD2O359xjQl1p3vbNpZpp9jjhk9pBPeEIbPjEI513s6Y+1AxIurgi3ndaSyLZ2aYVuz7GDIYeJ84t4AKKLtvKWFE0sf9yOAUeiUvXmOd4UNkM4myXnRiwHmj/OJYj6Ow3XH54S/dgCw+Dy+w7paUAWIdw2XzRtaqpMBYm6ZRSQgvcDo6Oj1r/8VPffi842BQz1CUFoozpjf8tT0RtO4W/M0SwXC9DX0xOPfUbGA3n2o+SNL+rX3fdS8kBeb1JFU7fNZvwLIAVpg6LCPJTggyAZqUwNzzdXb9drXvMqAexfHKZO6edCE7OuoMWSuVt4ALhhxxgrXmitOac0JZ2mYqyULWyc+Bp2GlhYOaWnpsNlNUnjHefu6QIFuWYdn5/WBD35YBw7XrZMiXzyTbAFxyD7i+fM8+S8ANTUaaL4ZZ4BEXhcBZ5ZZjme/UkfOdXDPqhW6V7oTC+9jHPA9xkswb85ue6Aa0jPAyerVa0byrmClgwlnLMY5B7iOcerkgdcKMd6iaDoY7ZjD2eA8+2xsXaC77opMRVw7rw3dO9cOWOU9oV+Pa486Dz4v5nHMGc4tq43nmBHIUHdVMqmRkxfB2HPNfi351LvBf45C9XgOjNGF+UWtXz+lbueA/vz//BMNuw1N1sq2DxJQwnizS/nncq1OOllmGiY3V9H0qs26844H9Lsf/2M1muyRAzWaSza3y6WaFTHDBBPYcSzWvV5vqGolbx3Cp6fy+r3f+7D6/YZq1ZI6bRoPuusZoNwIqD7uQY4TkPj1um6BiJIHNr9jdslklctqdvKamtmqk591vkrVdWa52OswD/sadg5r9877tXD4SRXyXcvg2rUROKPFNzc7J5n4rCJMfWJ2DJ5YLZ13P7eC1UwPhBinnhn0Y5CZHslmDL67e13YxXqWqaxCZb2efcF2qbDKAPaAjDJbS39JpUJdOx64Q+36QZXUUaexoFWTVfW7DsjZ5zTqvdK2+291K7jSVSrmHOW9GmpaXh7qvu89oTvvuE87d81qsdmxwl1qBzyb5/VWYC0cnxhjdCb2Lt0ejJ12+rN1440v0PYrrtazzjjb8FCseyFAZn1iD+Z7uEZZHWMav7bipAz3M8eL//yvfLpg4hkz7sc65WfCuB/vUo/F8h/vPT+uv3tL8nQ0GzSeUh72e3rskR36x7vu0Be+8Hk99ugjKd3uDFQsVBSGtJGuoLNN2vciE7vbVL4w0Amb1uqyyy/WJRdfoLXrVmlqoqKpiZo6zZa6LQZ4R4UyG6xrudFrkqo2IATbDFju4mnuRXi2ELYBhe65fMY5z9fM5ueo1yfyTvrNbtuL2Rb26skn7pWGtB5Hh94wz3DAbTEPcHdmrUXnRmt97hkHFuxqtWbAvdOmyxyD3zWgsOidDppN/HGdAYZpC7kKm5oV71gWwcEyRT3mD12Ada/qlNOfp1WrT9YgN2PgmwCmWCDLUNfc4T1q1A+ZVKaQ5/pbZmdpbH8e8FEx7TgaRlpbU+nPZ7G4WQU9YB5KIlxhjHFEKuEaRWQppPAIKADwg2FZ1YltOuVZF6o0ud6AECyOsfc5WJ+GHr//Tqk3Zz7zON14a+u8SRvs4LAMdn7YvHlLa2P3Q0aVz6nZKOg9t/yOer2Shth2GTvj1pbuHOLgdaUMJtjlAMBsiMFM2iINo5Q27ZgTWTY55mc0qAkWOUASf0fnGFKbYJSDeR7JcTJAPVL1dr1F3JV8U82CDAcSLi0ByIQHNmMrgpCRdrkLs3S0K0ycN8cJ9jLANOcWIIENFkaP13PvoqtqACR+Fw4XEfBkXT38ep05zRbdZoOX0O5nsx2xQTpgd+afdQSniqgZsDGU7DNLZcYrkiropa5e9/pXG3AnkLRAuFBRbWKjVs1sUqW22iRbjGPL4SHF6y/rySe+YwE4TOTC3LJ+7X3/UV0Yd5NbOeuPPRrLmf07aU8pPiZ4LLIwIXkbdnXt1dv1utf+is2FdpfOrc4gRzAWz9O/e0YrAJsH8R6QwbSv23S28oXpVPfD9aEd6qq+dESLi7MmD8J2MtZVnIvYTA/PHjHgPr/cV8fao6cGckkWks3cZIEs5xHPJ4Iv3hsNi4KZj30lxis/RwAQrDESGSwgTZ+bMgkx9iM4ZezGuUWminNw6YtnL8OZJawcY8zwvnFdkmcEuX+RCYgaE+QcfIUWPeZwAPbsfhegPK4P4B73J4B/jHHOMepZoj4mALTNl4r71XP9IXmJa40sFecyCtgykgTuS6OJG4r72UcxcDyfcJshcIxMVzybKFy1vahQ0fQUJNIB/fEf/bby6theigSEsdftNV3FlawBYZad8WaNZUSXVJvcpLvueFgf++0/tNoQ9oX+sK3pqUknqJILjZE4OK9QmNkbaqJW1kRlqMkJ6ROf+Ig5gtVqJXPXKhexi0zSxR7X0DSHGdPLQ7f0IagGGlKUasVlaLmLwmK9UJ7Rhk2na+OmZ0m5SZOgDqklyXetlmvn49/V/JGdKuY6GpB1MGtFr+9xYwjmm2eDwinN5qIRUqmXghWrjjB9wvapKDT87kj3pB4nQTY4K4/ZQNeuk62a7qt0qD3nwqusYVRPFfOAZ30q0kxwuKCH779LjYW9qhZ7EnaVBam+RFMwl7zmiwRYvs+64YDXJjCeGB+sQcT/7IH79y7qrjvu07e/s0Nz9bbaWFnzvK33hO+HBPmmSLC9kky2ywohIzZuPEGXXPI8XXXN9bp0+zVatXqNvcZMKNL/LBuQarcCuAerb2uZ62tGoP7HhSl/0ONEhjzW1+z3mEsrSXN7TTRgeiaM+k8CZB/rpLIXf7xUxI/2/uQ9bouCY3j3Yl7SA/fdq7vu/LoVpx7Yvy/poJw1YkCFIwxNC2zRJy3kglfTsJdKOW3avE7XXLtd27dfrKlpwHJXq6YmNOh21FhaNG24MY4U5ZXwSq5SwWWfxUbHOZEax7fV22v31GwRebJYzeis8y5VaeJEdXplla04BRxJwUlfraV92rXzARULsAVL3h0VL3hrF11Uwbqbut2VZapsIXTZAYw7RECr1VUxXzbPW9cUA5SWDExjK+cyCZcZWQvppJ93MOmMQQebvGLFmlLUmwU968zna2Jqq5SfcetJA58U5TTVbs5r/sheNeqz6neXjK1rN5dMt18uF0TTDAp1rG11l0XY2Qe8tAMwwYZkA0rXKjtY5j80reH9XYQxXHu6daAVxaWR9sO/1lL7Le18+G4NOrPqdxZsU7GFlUUhta8mqDKf7ATcuQfOypMj5/Tyqi/n9J5bftc6AQ7yZCEAPmya6I9JaTrw5B4HI8aYAmDwFZKNKC6L+WENdkJns0LnF/MmZDIBPMOxwlP07qGNjjLmURaUxqYdxWyh+45iQLeQDB/2o+0s4/PZ4AEFBA3RwZLzD+bS5AZPY+cY5xJFr1lwZ7r0DhaBznjH8SPYieAkQENID/g57rMz6C5tColOgIoAK1wHnx8ZD84pGEPrBYr/vck33BbT2oFbTULyMs65VzjF5jYn8n396uterQsvOs+bkPU6qtZmNLN6qyanN5hNKqwaS4nxY0MyRsvaufN7Gg7I+vS1vNTS+97zEXW6Jjx3v2Sb+w7c7b7xygGSJ+YfDiO8xoH7NVddrle/6pdNY2/uMak5Tdzvo1mescd6bCRj4L5KazeerWJ5lbNl1tvCG8v02staXjqiTqeuLi3t8+iGvfifr4MHDukDH7zNmrHQbTICq3heMYcje5ItSI3zizmTLVoNcBiZpWyGxQLVBGZhXycnJtRqsia6jCfcXqIYMwLdAMQhsQlQwI5hWunUUCwaf0XAyOeFCxL/Zj7zPTTkrPucb6XqnvLBhGeBe9RyxDz2YCoV2ZNBrVRG4zm093EdofkPMMDzDfaf+zqNvrnTUTM1Swp/dgJ97lsEQxHExBzh802uZyyoW4nyXp/Xvn+Fgw6BY6wXcT84vq1v7AtotHM4cS3oox95nxkAsI9S/MzrAe7mSGRZOVhZy0PZfmVjPFfW9MxW3XfvHn3sY39ocs+l+rJ6g5aZJwDA22Sd2AewN+02TXpBlqtYyGmqxh7b18c/fpt17J6oshmShakZcKe3hRFW+Ln3nUCjIRnAnT2IecW1VGoTBtxpeDS9eos2nnC6CqXVJntLPIZlvVVsaOeOb2lhbqeKefooIFXz3iyewQ37WCfTQpNv+0sZpyQywowjr6NxcmUM9EeakwT8+bvvTe4G5vsJNUwAdwgsCMSCCuUNOu85VylX3qBBbsLczwwPDVsq5po6sPdhHdr/mJNqBFdkD9nnrIsyGMblTTxr9ufcgEwM5JTLRb0jK9ke6cD+eX3jmw/onu8+okPzbbU6BCilpFLmqYb0CFxG1tzrEniGFONDLJ580qm65vobdO2NN+nEk04eSeTQ1PM17m3hu6WtJxlgmYTJY+I2Czoz/z4e/nyatz3jX2ePn92D4wDH+rtdC8D96cDvsd50rAN+v7M8HrA+3hUe78b9qMdnMBmbnfy/0YMeOnhAX//qV/SlL/6DHn74oRHA9vSTv95YqBwtjp1VofU4HUbZMklLT05VDbhf9NzzdNnlz9WaNROqlIaama6q3VjW8uKcMe8Uck5OTqtUqbnbiAoqmjSBAegSFSZas4VFFgvcpNZt2KJVM+u1buMp6udIbcGi01nNdm+L7JtL+8wOslxi4VlUv1835p7Oozii0N6cYhqABIAi9N826PFLxxGjN9BEdcqAu2tHaTWO4wtNj7huBz4uFQ2vWV+4vR0bujwsLx24t3sVnXnOdlUmNpku3+qCTRqLDAdJwUD1pVk1lo9ofm6/FeN128smWyHVXq0k26u0cRjAGVIchrzHQS4gZMRUjawgYRW8UI97CdCZnJjS5NQ6TUxvkYoz6vcopEGz53WY+FvnVdfBPfer35pVtzWXWBf87lmI3J6SICx84x1AOUuTBe4w7u+99RPGNgRwLxYpTEsBU3I8MKY0NTWJxTb07LF5xiZs1+q505Hjw7HmZvi3B9g0BiRj6eg6e2dUY2HPynGCzQsQb9eW5DSMe/aHYNiz5xoMD8cNYBUgxFkG/9wA7llSIECbMSzdrrlcIIWIzw3gBHDnfvPs7VwSaM1KB6JoMXS+gBtARoAJ024nS8QA9/EcPOXsbGSA2ngOnGPYEfrnJjfYVLvu3Uy9QyxSDIC7tffODw24X3TRBZbhImCnWRmdDZFuUbycFFPGYvcpTh/UtW/fg6kWpKdGvaNbb/mwms2huklbmwb/CLjDRo4K31cw7gD31/zKK0zGxjmY2C99aFyzM5ypu2/6N58RWRi7V6UZrVl/pjHvtjlasOIF2Vi8YpW6vDSnZouMnxfJxfsPHZrVb3zwQzo8Rx2MF6XGGMhmeqKwmN8ZQEpdcTnfqNmIYCteGzp3rgUAyvgJEM7vGEsUTQLcrd176uYbn+sg0eci44SsTbD1/BxBsN8yv09RfBoMWujkYz5nx+4oMIqma4XUSTgx9Nk5Z/N8ZO/3TxuNcS7hWx/A3yVPTiDE9wj+o+DV1oFiSVOTkxaYRgdVxvrevXuFVzv/xbyPbAzXH3p79kH6EHB/o4g1OhCP60PcVjPOg0CHAlYLgFNNxaBX16qZjj74gXdagzKsi5FzAkjJSpujqj0TbBKdcbfi0KHU7A41Ob3ZgPsHf+NjqlSnLBOAjaPVo2EG0PNgnSC5TRBpADBnBhCbNkyrmO/o47/7IeucWilDmrHvuVwKvTvvQ/pJbp3slklfumivyfpiMkHGbFrlypQq1dVas/ZElSc2ativWN2TAUakp72WitWOnnjoG1pe3K2Cmslu0Q0irPaM9Tg537CvIBUxYpA6g+qEqtVJ66dAwOOOXBlZTHJ1MaejVNPl+7kD91gDbd21Wo6uOl06w5ZULG/QuRdcpVxxvfrDSQ3NopH53lGlyP48p0MHntDc4d1qNRbUM9bdcRN7c8VsknPqd7pqNzvWLR0VgHGDNCYckllFtlLUkfm6HnzwSX3n3kf13fufsgZRptUnWw0RZHuS20v6+u2BF/fH6/uKmppcpe1XXa0bXnCTzr3gOVqzZo0XTKculCNgnjZFD/aS55ZJrTJ/+D4g9Hj483j49Xh/Px5+PeqcMwf7kYH78T74eCe+8u8/6I36UT8/nh9pI0tN5XPat3e3PvOpT+lTf/1Xmp09mNreR4MX30DiPANksAiZxhTnk3JRmzZt0DnnnaULnnO2Tj1tq0rFvqYm81o1WdTi/CG16osqsznQwAUAilcrUSeNhmDPresYTLxXjWOHiBZ0enq91qzbpHJl2vR0yod9oWepAZz4Ji8v7DEnil6X7oXupcwhSTXmTZ/tbeF7nbrJRiKy9/vp/rkU2MGKMAFdb9xRs7msdgsNOpo+Z4zDrskLZLLdSyNKzqlQmlausEpnnH2ZipObJBYHCxm8QywFNCVz6OlYN9f5uQNqNRfVaS3ZORIskG6sGPMOSCeNSq6QIKdq99zY8JQ/9JQjLePJJLhXNmnZanVK1cqkarVJ5YoTJuHB6aLTGVoXSzYJSEEKhwDuh/Y8qEH3iHrtefW6DWs0ZY22cNUhw2C1ESyU3vTGs92QAwAAIABJREFUin9WMO6ddlm/9v5Pund9Do091p4O3J2NcQYtALSBoEw3yWC8eQY8n/jP7BRDs7diTMa8ivR+vDfGa5a9DyY7C3gDyMc5Zc8vgE1sCjEHQ6IS4DY7TwKABFsb7J9lLDOMf8yrAP68HnY0gHs2AGG+wXjH52Svg+PEz7agJ+95QBiLfIA9Ak9zbkiLerCKcf9CahEypdG9t34O7kPv7jup5iIBSpNM9TwzxDkbK09zl2Jeb7n5TbrssufbJjOzer0F44Wig3YrbjPGiP+883K3PacDBx61eUw2r9no6ZZ/9yG1mgPliu62Yc8k9YPwwNGBu41HS71T24AtbFfXXXOFS2Wo+cCf2vLGY7eOLFBkTGefd4wH20iLq7Rmw5mUd45At599zGwupqv68rzZylKM6Mz5QAcPHtIHPvAbarWYOz7+Y/xxz0cFpOlBxLMMp6Pss80GWAFSsnMmgGk8Y8YSXuMAd54Rkhn+Fq5E8RlxjHCtiWzA2LEIHbyDCgvkRna9YxeVCFpjjmQzP9Z5t+ruU1nQPWb0XaMe9ybLmkag4x7Y42xXPLsYxw7SvC6AzwZgR0BswRkZouQgxbkeOXLELCf5XOZJzLsI5DhW2Fe6o5oXCvNaJ0yKIylQBD5BpFh9gxWVO4MKo408tNdZ1LYTq/rAr7/DGHfcmfpdz24TXMLWeoEq9Jg7XAHcjYzJlSxb9d3v7tK7b/n31rUbf33wtQG+fHkM3GkUOOioXK2oz37aaWmyAuDs6BMfv00TbAd53uPnAIAkKDFDA+vtgsECpBbzraYi3bwrNVVq0yqX6EQ6pZmZjeYMpSFZFCQePr08G95SodLWEw/draWF3coNlpU3u0UH7qxl2Cd6sOf9UcZrmmflvXicvZl9D4mcu5KFtIZ/k+V22ZWvPb5mOTET9rs+Z8hCI/+sqFTZqLPOu0LSWvWGZDvc+933p46KRZoNLqjZnLNM2tz8rDeKwiGPdQXREglAVhpqpTouwXJnmZxanaaRYjSM6g2LemrXQd39zft1590P6dBhyDlXLdBJHgwWyNrIi7R+21pmDjQEb0Wde/5zdMMLX6jtV16pE086Ka1TdK+Npphjjv1fJHCPRSALoo8FoLOs2A8KyH9Sr/9RgXt4gHunMhbctnVI/dtPf1pf/IfP69Chg6PijnGYlrkaS2f1vOV9oWhAkXM69/xzdeMLb9DzL7tYa9dOamFhvxrLsyqjBes3Ney11Gs1NFkuqd3qUjamQmVSXZXU6srcXWZWr9PmLSeaXoyucVTM0zRoOERfjR3fUHmzmXKSyw1qmExN68x26ODjardm1estWVFcuUyhEXITUvpE7TljtH1T9XSdb+AUxVQsXeg2gbE5wLY07fU0jDAggn2WLQLo0hz0BxtmaUUkGV0WvQmVKnimn6fa6m2m/eO6ooiTRcQan1rHWOoMaErhGncY93ZzUYsLhw3Ie4RPc4y8pc4I621Rwtcdv1trfOSFrFNTtMlG6jNpHR/dLQDgj7F00cv0LY3qjCk/wlhU0PKprl2P3eNNM3pL1vHW/HABMxb40DnW5S3+HwBkzLjbdmOssQN3GPee2ta0CKmMW8+RTXD7yixwD/DCRpuVqgTwts09SWWycyDY8izAj9/FqM0CM363ErjH3A+wGyA/+7pgY7PgPc4/7DizbAHXAEjmfeFUg9bUmPJjBMJx/hwT0BGgKBhDYzDN9tMLEoNdDGaU8wrAHEFLuGFEWp/34DQR2Zrs9fF5sIcEDbw/GMN4TlE4aY1cTB4AO+hN2SwgToWhU1Or7Bx5PTs4qfBb3vMuXXf9dT7+rJ0Jel4ckrCyY64QOFpXBJvP7cZhawQ2HDbU62MVOzTg3unkrShulN1ItmwuY/DmX6SVAR1ew4wbxFgqY8XxuEZYgbRvchGgBVALq9oYOzH+DBgWprRu4xlWnGrOEJ4+814Y5nLJ/+HERHDA/PDiUubQzqd26t3vfrfqy+5KEox6fH42QIggL1jcmBu8JuZHMMEBWGPMOOFwtAaeMURRa61a9axjplPxyrkQtRjZQDfGL0AyHGECGHOfOIfI6MR5OBhLskoY317PirMnp2j97hKWuAexH2eD1OweHffG1p/axMhuMpjZYMf5OaxP49iRLYjgOgJczpdrPXTokI17zocOymb7mpyngsnnWD6XGHvejAiAD9jnfoQvPOeJlC1sWPks5kvMN0JNpDSd1rzOPW+T3nvrm1UpSbVKxewKrWM3+1kC7tbLO2Vn3MFkaK4mM2u26Tvf2an3vOc/qFJbZZ27kYA2G3Wtml6jZr3pumn2aly/LBPs/QqKOTIPXf3Pn/xNrVmNFh1P+66q2A57BaPJVL2Znksk6di6bt0WrV2/RQM6CVenbO9Df54rVDXsk4HJWVDGHGQ/tb0tR93WvJ585FuqL+3TsAdgxXnI917LKCSprAULmWDW/waoh42GnS+rYjVfvm/4uuMMPBau1tU6uR6Fzn28J6T9JuSc+YoKpbU645ztUm6NhgOCDt8TWTd8DPeVL0IAsC/iGEdnYIp061aIPn/kgDqNRZWoeSBSYZ+kjgzb6wr20n0N8gW1uTe9vJbrfe14bK++8a0devTRXWrUG57VogNr6mljnW9TB1meg/dFYX7RCTenrdtO1IUXX2zg/cILL9SkBaVJ+7+i9muUxkwL2b8IqUwsyscC5rFQHwt4f7+//aSA+o/7uOPJ4TZKe3bv1Ne/9t/1xS98QQ8+cL9t7KbNTEUSWTbEmL6UlgpbpqF1FZzRpZdfppf87Et0wYXnqTZd1fL8fh2xNNMRm7CUlTWWDquKpg/eAuY8X1WTAsZ8zRaF9Ru3WlezAQC9SItmwGZZ7dbAGGbTuNF9ET02wB3Knf/6DTXm9mr20E5rgIItW3/QtgmErMQ1coAGADJt1JvGDHqjVGu2bm4HtsgacLcWjgaqrfFEKpi1SVl2yUNSbYy8iwO0032N9NgQTXhuUhPTJ2jLtjMlOkQO3YuWDT+KOo2bQPeOVMjCZHS43tSlszSnBbIVzWVrlFEsDdTpLxtrwHFYzLpdCi75GxrN1Vq/YYtKZZo9YZdJAWvJiYLUghqnDau0SYXKXBMLE3rHbuuwHt9xjzHv6NuxuXMG1nIzXjBrRcOky53NiIUD3SfsPN9xlUEq06daPw9Y8uJUbwyFzaa7tGQBcgQDWVvC0I8GWHYZo0tlsqArNvmRZCgBEwO7KSsR4z7Y6mygngX9ATayoH/MijvQhEX247h8Z+Sjn7IBfC7AlQ0eHTi1EfF6P9b4/OM64vMivRvABt0tYNpAijl8OLsZjGeAPL4DUrJsK8cIAB6ALuz7su+Le8O9D5cQfhduJoyBKL4L9tW1rzzDuBYbxt6wCAcpik2T/O2973uvbnrRC+26CS5ZM2AALXDOe30LaWLLRw17Wprbp/n53SoWPfhpNvp6VwLuxgSmLMygR0rbAaBlhaxhFmDi6OLUq664VK/85V+0IMCcIxJwj3EUgZ0fN4L5cUYoxlUuX9Pq9adYIzMyeNbDwhsBO3tO6pziOyQGVLNHfno40GOPPa633XyzOWgxLniGPIuQu3Bfw/M/GO0YvxE8xXVn34f1n8kikstJzKM452DAze+cupIi938sFYrAIeYQr+Mr5l5IDjxQdPaYY/O6ANQB9gM4R3AcgUcUjwIwq7WKmwenplORdYgAIM5/HEh5cMU9YX0G+EZWKMZ8gHOOETKfOP/Q72cBfDbwDSkZx4xi7zh+ZF6CdfeCVm+AxXnCuvN53Av30fcOp8hjItDlnAgIeD1Zas4fQ4LLLnu23vymV6hWwWmMWggPAAksLSZMskeT1RsT7B3EYbzLlTW6846HdOt7bzPgzswpV1zGUSnj4taxYzF3cKlB3gLpxfhifFJL9Ud/9LvauGFS3fY8fTqFMzTAfWJi0mq96k3WmJKqE2u0avVGrVu/WcXJdRqyX5u3OwF3kpdY2owmfOx5SObJTrs7VHNhp3bvfEDdzrxpxanfco95XwfdxnLsDhXjwfXvBPjIqshOue1yZPr82bOush56075ooGZbm/3n8zk7xih4NWeY/LTOOudS5YprpPy02Rtbos4sISGkeA5D9a0xI9bUXDPiXvazuuZm95gFbLs+q3wfCVDbyLdWq25SIvzuy9VV6vTL1uRpYnKDjsy1dftX79add35Le3bvtr2DsTZ2wSFYIlvqhg/WjTp1koVxn161WltO3KafeelLdc2112rjxo0J3Hvn6lBTmDlo/BDA/f/txak/qh1kLPY/LKDOvv9YLP8Pe9xn+j4HEN48AOD+6KM79Pef+5y++pXbtXfPbo9ardHOmE0bszIJ0CfghkVUrTalU591uq6+5jrdeNMLtWXLZhXLRIEta6aCRmzPzkcs0i4jm2gdUaWCc21VzU5BudKM1m440TydJybX2szh9GyDxz4wx6ZEIRx+tRT2YRHnvra22sFwdRpamN2tw7O7jU1oNBfMAhFrJrR4NAeCceA9FIVaZ7VU8OmbLitlFHm4NMPdT2wLMl93S2MCOilSSal52GYD8YlxMw1qwVl+gEmnh0VTVaefcYEqUxsMuCvvRSkqVWS5tFxRvY63Vw/D/KEVvVG5T1DSUWN5wdPvnQXl8kvWvRW2kuuiaGgwLJp+fd26TarWVrsDwJDrcZ2cgUO7XUMVyt4wxtC4JQy4hz3r3sqz2r/nUXghS5/C9PMFo481pbEAAweDFPSykVp7amstjV0ZaUsYqKEVp2IHmS/750RxqnfNcy1fFK8FWxcAxBazpLsds23RDMe1FQFm4u8jcJWCAmNhE3AN2Ue8j+e3ErBkQVyWoQ+2jfdacbKxueNuqlGUiXNIBAmmE255900KNSNAcWYwAdY0YeNc4jvnHJZ2vASGNZq6ANzNBjQVXfE5IYEJJpFzCDcbfsdmjcY2gDvXE7rcSMnyPXTt2fb0pleHpU2FvTyvAPZcFwwbgS2MFxskmlRzcMA3OefFx4yJW299j6678YY0XwlUPRCkdsLrTZIHM4xTr6sjh/dqefmgSmVP/y8utPW2mz+gdienEt2Jww7TXBk844dVrW2YZHXMNQamu6XcoGOuMq999SuNzcwC99jQ495znCgijnkdQY3d83xZk6s2qjYxozx2tAbaPRjxAyeNQKZQzsR6+YJ27tyld77j7VpeQoLWNrCHfAWZBvcfBheAx/cAujEO4zz5zrOA4QUwcr5YnnJuPL9ssak7G3kdDMezDAgsePIxj/E+CoLSOhYymRjLobH3ws+qZmcPjyxGOb+YYxGAjLNQHkhGMamtpNYro23Suaw+n3Ow4Cux9HHPgzSKAIA1Z3kZZ4/aUax2kAAxp7NZrmDgY/zzWab3T1r3sIzkmDGvg2mPexDBBOfIGgC5xTPYsmWLAfHwf2eekfHhOPw73HxmVq32Zlnlsj3fxYX9uvba8/TyX/o5TdZK1ngPjbsF/F1sGH0tYS7hdMZ1IZksWQdRZCOrdOedD+tDt33CpDJd61ZMz4Si2TZizUpAu7S0YCQQQST6dDc0QBaT03/+z7+vTSfMqNU8Ym5mkGEG/Cs1NZsUs8Kgz2jdhm2aWrvJxv6gk1O+NGmtC2xvMMtT75lgSWpIIGSgFNhibJBrav/uHTqw7zEryK2UchqkQNtJHA/2Y12OYMsLV10qA3DvdgH2edtb2ZfBLQbcrYM094ngPUl/bU0Zo9bx+pqkdFZMb+0ddfY5l6hcWatcadoy+upyHe6db8cYZUe9aVwHYwb1VUFiqpYW53br8IHH1Vw+oEF3wUhBiIcyHYSbfeuwXJ3cqK3bztTqdSfqqSf36x//8dv6+7/7gh588CFz0/O9ziVYbNLIaLnGmG/dDpkI1qWSFevCur/0535ON73oRdpwAhJc9l4Pqg1PpmzuSqmMJ1PGEslnihf/uV8XmHglzn5GnVNjIGVP+ukO+OO+sDjhlaD+6X7/g36+OZ903JKJCfCNb9ytz3z607r/3u9q3769SW81tl06+h64haJ3KgOMlTQ9tVpnnnWubnrRi3X1tddpZs1aL0qDGS9AIzS0vHBIhw7s1sKRPWYPBUuHJ3JtaqMVnK5ei+sKhVNoxEjlJpsnG31msO5V0nms1BbV6zbNGaDdqKuPjWSfaLepPlZaarsP7aCr6gTFLbDPSFTcc5lUF0WmOMO0YCYGuB9UvTMbgC41LYIVA+AzifCxN69609a5iC+6N8LA2rMyz/uheVg7oC2rN6CLGjq+CXPSKJcnbWE0zfnEtHVttQUDq0VzbcH+EEAehTIuzeEzl5cWtLiwV63WbnV7NLaoqtFA0zelbSeepqnJNSYpytmxvOOrAfY4P9MRdy192W8tqdXB8gurzY5p65uNOeuq16H1Nh0vab9tbCpZFvfTNXBozWs4lntgU0lv2QM28QTc2+2Sbn3Px80vN1dyxgLg7owdTb3GOlXOcSUrfizQZJ9tVppj3XuMzQAfHpSOGdkAs9m5m03rB7MZfw+glA0G+FswbKavpNKiXB6l+nnWnba7qkQRqG/03pGY9HQAAgcoPsYNyCTHkQgsQjOflcmMtelds1+E8cwuagHqXJrTHaX9A6iEfCbuscncKhUDcoAXZ1KLBiT5GRAS0oi4nzauS74xxL2xdHSe+M/7BkSrcu4HHVRpIga4aXc7+uhHP+LAPTHqHkW6Rp726mTAALMDWGiYXJjxPO43Xgi+tNTVu991m7rYlxJQJ+DuvSRSQ7LE3nEey41lVauAxoL6nYa5yrzx9a81xt18nll/EljMPgMHiuOOvtnMhj0j7FfxlLY6GGQnFXPcIKtnLhFWgExGxi35PLD2Zml79uzTy172b9Vt11Uq5mxj5r8IhgB0WQAT8g+yLVHkzDMDqANGA/jytwDQHCPsSDmWybKSXzzXhmMIciskM5HF4ZlGIBjH4j0RFPK3AN9cRz2l+IPh5/3RQCnAdwTdcT0xjgjuzfov6Xg5byM76JKV3KQ8eHIb2JB6jYMLQI0H/PGeWD8ikI+MUHaOxPt5bWQKmAdx3dynuP/8bmWdTHaOeQ8KOtB6rROAn27M8bxCX09AYM9omBs3xioUXMM/WNbP/Mzl+oWf/ylzKwHBTtZW2bODIbfxaZlCqddxYohHWUZXY/bDU/r61x/UJz/5v3oPBHKmvabK3MdhQa0GQJznj0yjbaYIsNdkw/x5lvRbv3Wbtl/xPNUXD+rw7D71Oo1UhFxWo9HV1NR6bTzhJBXKFMmj204OcO5RkfZlupxTyA4L3bZ9eXFpznuadBtqtxbUWp6zwKAECYU1pZkbeC2K+dRbc8Sj96oYA0hlYNrNy509DbBPv5FUXO/ZSdbRAO7e7TjW83i+/nnO8DOH2x2wSVWT02tVrc64HIhmjGXc2ipWD0Zmg3tpxfNYUrKvEhDRv8RckWlQiEvOvA7seVj79z0iDQmmWY+4RxOaWbNVGzeeromZzep1CbhbeuThh3X7l2/Xl790u9W92O6eClOx0bUMOKTdqICeICFp9ZUzfHXpZZfrhS+8Sc+58CJNTE6NuqzGNR6NCY+m3mMuBjbIYt1jkcr/o4nm0d79g9hB/qCg+Mfx+p8scHevVIAx4H3/vn36u899Vp/7289o/769KYXlhR9hu5d97IBUirtGC/xQ2rb1RF19zfW64cabdNbZ56lYrnqDGxsZNDrpWAR++NA+7d/3uBr1/Rahr1q9SVu3naFpQLuq1pnTClTN6gnQ05VSkSbpp0azrlZrWQO1rbATbVif9BgMMOA6RxrL2WQsn2BGYYjKlZqxe+YFbx7ktAvHfsldZIhmKUalSMb8XqwLGwVJBAIU0WCjNXbhMXbB4bt3kjVgnPxjNVStmlrP57zwztNyZVv48rmSGssNqyivVCkYXaVSdZUV+dQmVxuTp2JVrUbbLNO4HwA1FiM2j6XF/Tqw/34t4RdN4WllWmvXbjamPV+oOZsPwE4NmNgAKO5r1BfVbGKT2VK7fsS09O5G490lXcvetO948rMwWY8JihiTRzz3ySY5/rSpKBm2nYXOmtiQ2h2ygcDAFnXrLR+3xhYqUsmPFIf7wgKUGVupQDKA7ZgdcYAYoCLkI/jeZrV72dfHvAlGODbrAPIB9thY2VRDNwy4BAw5w+VMf5bp5P0Bnu1+JEs6wAqFejBsMOHIQ8b1DsmdxJotAdYdVHMsNLrhohLnHKl5/p5Nzwdg43WmyS2VDSQATo6lU8++N+5NVirDcbjeWAzDj5vfcz0B1qJYMbS6oVvmdePMhtdGeLG2NzhhXBAEo/Olm2+92bC59tu/89u68pqr1W0tmVyO95jFKcGx+M90Al6z0vfCbcAArDkzq9EY6tZbf9Mclfrof1MAgatLFDq7nYPrZttdngubMQmrxqg4tdVe9oLsTB7Zx5lncBwwOnDn9xaw9V2mYeMCmMKaYECDokEH8TS94TtAhMClWkPHXTSGbNh3sLBz52794sv+Jyv4BrjH+OPY0fjIN/FxQzCuM5jzeJ6w6jGWgqGM1/G8svKV7JjmmmD48HHH9YdnGpmXGIcBdDi3CGiyQXFI4yKwts6XyXIxnkmA3tgLY0za/LPuygT+Pr9jXsV1BHsfspZsAO//Znx5c7QILp4uKxHHiPOK9SSaIgVgifMlaOUc45yiOVZ2jrp0bBwQhZwhmlNFENwicE1ZDsZj3MtKGeICgLugl7/8p/Xin77GgDujqVKasDVkaBlQl6F4wTd7EvsaDe5835Fquv3L9+oP/uDPpFzVO1j3W/aZ1bJbfvqgJvvlwB1gSn0UHvrcv4985EO6/oarrYaKWqp2E0MH5nRelfKUVq/epMrUWpNauqQFwg9HItYA5h17xbIajcNaXj6speXDajWXHFjLiR8aKoqeLdgBA2jNbx5XK6+NsuJba6zkZEystTHmAPXIQd3L3fdg29uNKHDnGZ5HFLaG/6ERIKnIPIr5o6DdmWdqxaQmhMuAbB1W0V6nY8x+sapqbVqTU2s0Nb1OE1NrVcCuU7jm0EkXMo/MRlfqY9+8pCNzO7Vr56MqFMhqDTQ5uV5bt56uiTXbJLq89+ntUtTC7F59/nOf09985rN6/PEnUhADOYQEDCmuaXUSeB/LKsOSrtPr65xzz9f119+gG258gU4++VTDCVZInK7ZQXnMwIyzTAagxh4Qv8oC9GOB+uzvfhw49wc9Rm648oxXHCHLzmX/dJy3jV668gasPMHjHed4wP14F/z9jx8NCwZqNRp66MEH9NnPfEZf+crtmjtyeNQp1RnvpF3NfCAbl+npythD+QQ688wz9dM//WKTymzafKJVUQOUQ8drDVVIh3dbZqu0tHTQgGh1YrUmJ9eZywmbm9kWAurUNZZ20JrX4dld5rbS79PgiXPy1L9tcHizoiPuJGbcekt597koXHG7KarFvWmS93z15jE0WWJR8O8Ad8AxmxtFSO4mQ5dFUvFWTJnY67ARZ/FB0+0bJUV4DgjoJDvaLFIaHdccNm9AAJ3jDIDmiipXaFZRswIftIpIhbC+pHqfyndYBiJ8W7SsM6pLjVqNRdPRl0oTmphYZWy9yYkq3BvvHodufdBd1uLSrJaXj5g/MG2b6TSL971rzV1XjCbRPK6Tpt/aN9s1u42UJRRYbIErZazFfBOFCSiVvAmPZSy4Ezn88It697/72FHA3TMKfo+8cCpYkKj+9/G2UvoRgMpYL7KXiXGPhSQ73nlteDuPFv/EzmaBezDLbOJIFTZs2DCSkgRoi409AIbLFDxd6iwpesb2qAmRL/rOVCIjsXoKmpeVvbEK/7k0yDdAzjvAd5bZDcY7QHJo7vkZX3+kAgGG4trj2gL4xb0N1p2fXQM61P79+0fyLja+devWjTqoBriJ44evdTCq/D6aW7n1qc81B1KwyDD+dKv0zWJpedHA+W0f/g+68sor1KjPq7F0yAJ6k6gVyC55IakNxRSz+8YM80QxXk71+kC33PJRG089wfAnm0ULIFNDrMS4s1ED3GG+zNKu29SLXni93vKm19scoFiPAN6fZzj0OIu/Ergjp/NgKsmg8PDG9cMCB0AOMhjGPnIoD5op5Iax43cE52WcOEpV7dq5W7/0iy9Tu7Vs9rmxRvCZIU/hd+GkEs2JooiSv0UAEZmZeG/UhUSmhnufzbC4Pty17Xh8I6kITXc4pnB8B6L+tzEw8kJSvmw9zbkVZMzLAPuhJQ/wFYA6AJnJWYpFGxNkFGN8u+wuWdum55rV1UdQ69I39+OOQD/OK+oDIoMWzzLmQ4xrA6ZWs+PjJxv48N6QG0XwlF0LsmuTjx2vW+EcQuPOtWNsENIZNO+8Ls4TAohAttM+oltuea0uu/RcFfMD60lCg0B3RHLJB8YDJuG0hn/owtGr95MMrKp/+MI9+qM/+t9s/wCIkjnlswq5ku2Nvl67Zp69jb3OjA0s25nThz70Ib30JS82IrvXrpsJg9WQ9dC5z6hYmbHPNvVLSuB6z5SOWksHrct3sz6nPjVXfdj1Zfegt34sOWP/kbZQDGaGlgPkeE280ewa3FWm7P1crJGf7wncO7uPkAR02WVu4Tpnzipkd5bTHu/A3XqhmyONF5zHMzEQa4E0+7tLDN28hSy172FLjXqyt/Txx/PyfZZCVexFyXDUTIa6cdOJWrt+m1RYo24vryKfZe1bQPEwdMvWgM2aR+ZLqlVXqTRJXdu4xox1rrF4QF/777frs3/7d/ru9+7T0lLdgnybR5Y98M7okdnP+jhaXVuxrPXrNxrb/pKX/qye97xLVSDwcN3r8eDhUX9/Oqz7/YD78fDt8U7gmeLfOM7oHJ+pj3ts3NmLON5JZd/zdK99pid+vIjohzt+KrjsdfXUk0/oq1/9ir78xS/q0Ud2mG7PfERd2H1s4M7EtjQVE6Cr6amazj37TF199VW66LkXa/2GTVq3YatzD7kVAAAgAElEQVSxzHi/MtmiBMUOawO95aXbOKyY1BrbQtgYxipWTR015vZo395HtTC/13TyE5Ml6xbKBK2WazbhWSBhIphsttGkEBPLq2CoA3Q58OTcvSEMSxppbvT5fLfJao4wLA4wbS636bDQWPfVvC0CDrg9axHAHdbdNrUizH3OPHmj+Izfo72l4yxrJoxXhDTWiKNIoRbpN9qpV1VAUjOxWidsPkXlmhezkgoFvFNcVCpSyBRWWIj9yIHC/DmbVrSCOO5hV732oubn9lqgNBg0TLZEM0kMxryoD9/plhXecr7WDS9ZFdrGZ622PYUZrCbXbN7vdq8B0mxEDlrYlK04sERKcKh3vp1OlxRTucc7mnsHdN5EKYDLynkW4CS76cYmb17haeBnF5BY6GOuZoOCLGPI34OFDE03ICTLPK88RhSJ2j0hKEtBrXXLS/URPgadDXSNOgGUjwP73neAy+d4Kt3BX5ZZtLGS9Mtj+73USCPdL7TSWZlNsKvZjEVsYACpkMnwWUgjmCd8J8MQUov169fb5/J7vvP7AH3RGZNjjVjntEGan7IVUvnmyMbI/ABcxfOqN5YsU4arzPbtl6nTWVa/s2iZMdex0mTF5w1j2PbzPlkeJBSum6XIa36ho7e+9YNqNgdqdNyNwZ5/0ribRCMB98nJKTXJlvVphNM0Gd1P3XSD3nbzm2zuI80J4O6ZhbGPvAO51NAJcG62jR5YWuBoATFt6QF/LCr8DlCAzM4bQHkBrq9tpTKb/hpzetq1c49e+YpXaWHxiBEf8cxCmpENwkI+kwX3IXEK+UiA0ZWe/8G6Z8dtBAOQEGjcAe4ROAajz/Xx7yBGAphnwat3u3Srz5BOxbOO34Vki+MHqI/gkwK/5fpS8ij3QCl6EkSGIwuoeV+A3gDbjK8A6PyN33OMqMWIYDWyBtn7Gvfag4CxVCbWBQJU5mgE0rHGcK1xvdlMCbIX1pH6svvC+/W6NCbY+5hTtg6JYB0ntnn99u+8V88+bbOt59UyRaNea9Wl8zZrJCCfTKZlUN3fnbWToHQ4rOpzn71bf/qnf+GuLtZ8zDOz3RYEGPPDJT0w+G58QAbYyReG6Qc/+O/1r//1z6tUAfSliNl3slE2ifnoDYd4O/9oaeHwE1paOKDlxcPWYKnI70W/lGZq2OQAEtCdp17N7J9zyllGDoebrnUu972DfZ2eFGOLW+6dPzMkZy7FBKymqlc1IK2Q4qYMmTdt8nHA7xgLpp+nOD6K1ZOEDVKPQJ55bD759HTIe02MjQHkcz32f/7jDFjX3AaTjHhlYp02bTlLldo6aUANHpJfX68gBDkexb/s97Z3Q9Z1yaDZxmsyXtj5R+7/jr7whS/ra1+7U088uVvtNtKdkvu+R3OpUZ8MJ4BcdU+gCElY1KbNW3TTTS/Si37qxdq67SSrLwqCYQx6bTc7Slq5EhDHzysB+bFAfXaffSZY+Fiv+aHxb0hlvh/wfbqo4sdx4se74BHTPc51HA2kV/z+eMfL/t0SXubC0tMDDzygT3/6U/rqV76s2YMHkzzGPbqPAlOjA7gUImda8L4mawWdctJmXXThObroovN1yimnaGp6tbr9gmZWn6Da1Lpkf+iTmB3QHQ5cu2cJQjZvs4FjYLIwtVWf22uNDw7uf8LcYSYnsQDD+7cvCjVojlRBi1bG5tA1pXZeyZbRu3r6IklakoZPXrjiWJNTsS6wORp5TJpW1TRwSY9MERCMOx3nALYcr4AWz6zf3G3GrPCMcYwchFtT4Q4ARcF1dszH2qvRWZxsy2eBMRsy0vjOsLgbBpX6HuX3BkVVJtZo8+ZnadWazRrmuE4W55J1wCvaPWPxdy9cCpZsesJSoiMUXWoPWQEUjj79HgsdTAg+7bSsR2M5NJkRenP0xd6C2hkeb9CFZ/W4CDCKmY2Vs+DHswDIjUgteuEMzAjWYSUtLPT01rfcpnYnr3KNoIjXkTLm2HgpOzOSZcICpHCPAmhkF5XIAISV5LFAeozbbFCQPQa/Z3EMBtm2qdTNMVi/LAsXG3wwcNYkzHOtdg9j/CENoUiNL95DkeHEBBZjDt4JigleYOJ94RoHxwHgIsgMpjMY0AAMpl1uAqxqI40vnxUAnOOMJEWJueJYAbqDcWdjRM8bAIl7AeiIQCbYygBeBlhTgWNIARwUUuiZsnK+z9r4MVcSY8zYeJmFfb39HTfr0ksvMZlaMYf8hKyWd0AkoGS+Mse8eQwFbGxkWL8WjHHHjeENb7hVi0uk/b25jLH8K4A7gaO5YnQolmVM09zG7SDxcaeAzwvnPbgIoMW4jLU960Jhe2hqOOT3wbbOJEVzAGRjIIEhjmHnRSFbB7kJBX7TmpxYpT17DujNb7pZC0uLPleSq1IESVGgHfc6y2Dzu9CUh3yK3/EcoutnAFuySZ458GxgBB02lgnmiiUrkgxwyrgKZxqOlV37Q+IRY8DkUMZ6U6jqspy4b9Et2N2UfL2NYM/mnXXCROq1ZLUwMadWAneuL9YGzjHkaxwvxl9WKhN/j7HvFo2Mr6P3scgiUTwf7+eYMX+yBd0RaESAGNdvQQndlxNItFoRq5MapIDHM5UhO/P9zq0yuU72OjqPFvJN/ac/vE0b1tVGwL3bZrxSE4WPu9uoumNXNOdhnrAFkS0o61N//XX92Z/95aijNZkky6R06djr+637sTOX0Gl7HZJN1FxB73//b+jf/JtftH3U13S3m3UDAoJo9rOE44ctNRuH1W4d1uyhx81+mQ7HOaRytk+idSeIT/auEF1WqwaQJWMNOee1a106p9rE8s8iyD3aycnXBZuflimqJFtI3+NabZqbjceXa9yje7g3XvKSM3eU8WN7Rr/f7Vj9FsYVfHylWjEnKIIh1mmyuTSVtGLQPHUUVW8+RZxheKWmqZkt2rzlDNWs4VRZubJ3Ae7aa5j/7hAU9breJobsIW5TDT358N3av3envn3PffrmN7+nxx/fo2aLNyA3dXLLdoh8qCM8APMvno37OCMDfu7Fz9OLf+aluviS52vDxk0jh7cRZHNkcNSPkdmI/TM731eSYdm/ZV9/9PH/eX76/3RxKhMHa8H68pLuuefb+pu/+bS+c8+31azTptu7oMJ+Zx/Y+LE7cIchpshrZqqoc846VZdfdoEuOP8sbVi/zqLGeovObuu1es1WTUyvS4WXY+kMVe9McDCwFctYFTV69UU1lw/p0P7H1W4cUbs1r+EA+zZPvUEhmHOHaGdeMe262085mxCsug9UikxZZFsj+zU7BFr4Ej61bL4U6UysAO5eeGJsHQU2aHBpD0/kbh7U/mVRvjGOAH5n6Oz4sPpo1azbHsyBSyVgwllACBi8WN319GwaMPqx2dPdbmjFRhVNTG3Upi2nafX6EyVaMuMSM/QW83yhfQQY2b9pTW1V/n216oe1tHhQndaCdcjrdxe1MH/Q5EZsTsXihB2Ddu3BuLvLizPm5ghiDLqDC4tXLOJ3uYdt5sYAw04gGWCzQvZTMVePAO43vxngjguIA3coB2fLuMdhp3h09X+wbrGZxyIzYs05i5TGf7oAN1jobGQf7+deeYHc0MBKAHjARjBt2eMG+AngYRt5OneYGbM9NHeEoWnPcQnhPRSprl49Y0DdipwZQyUH1rAz2YY3AZSNuavXDfgCrHlN6HHjWmBLeU7Z4rxgFkMCkO3kGOM1ghPOLYAVx2A8PPXUUyaX4TMj+5BN78eCzXnydyugSy5KbHyEyFGoZ44syUbWZGMVisLbev0bXqvtVzzfdKE0LmFuWu2EybqQaPEDXR9JrdOUxK3YYLAQqs8ttPXGN75XS0sdVScqo86fAdw9IMM+zlPiXUs3O2sPcL/80ov1K698uQH3QskdHMbPeawHdfY4U/xsdR3j9LOvj+6MEWPDQnfT/ZhWz23/YNxyBbVb6HmxYKxp//5Zve99H1DP5HPuYOVz12U7jEWTOiRAz+8BIQFAs5KZAJZRaBlacxvfqfiYcwpQOmLNcRmqQHyUbazF8wywH1aKkZWKzxkXj7pcxa9xzJLGvXC20xnQmDMROHBtkBi4rbD+RqAS9Rp8Ju+NGpW4N3wP5h4ihGvJZqrGAVemLiEB61GmIQUxtq8lmUvMqbj/4eUe9zCeT7C5nJsVE5dKY1edPvfYC8JDtsS/eZ3VR1CobI4/HXsPa2i5nNfq1SX9/u//hqYncyaVwSay1/Es5sC6CiaPcph0q/ngul03jgaa/hh//udf1n/9r3+tbt+JMNzBLJNi8i2Kowkce946wbLd6MnJilFjkNd7bvmAXvZLrzJnJ2PijYX2e+gSF7aovnLFvoa9RR2efVJzR3Ypn8OVrW2ST0ioIU4rKYhnn7P9gUA8uZzYc6aNlHWdZmy4zMqkL5aRXynx8O7pHmB4gyv2o2DcW23MKbyPxSiAd8SS5nQYKvgeFXPajfT6KnNpJjsaaGDomlmdTBf6OPMUnKhLmnHIQp5jkYLoyqQazaEmpzZp24nnqjKzTeqzXxet5KULPjcHNedHUZ+aD0Gupc7yQc0deUoH9z+kdntJu3Yd1Pe+t0P33fuo9u6bMxcfauHCLtoIwoRl/OoCe3BM8ERBJ510sq665npdc+31OvPMs+2eR0Z2tMA4Yjn6x9Gx/qn+feW+eiwwf8yD/YR+OWL+s4z7023+P6FzeEaH/Ukz7kTHj+x4SF/60pf0+c//vVlAwhQzyctov7rOHI7OI0ZN6uKFXziM2aYNU3reJefo8kvP1aknb7ZiMDarQolUdU7liXVav/EkY49xi+kPad9dtYZNZXzEk7tNsQBQ7Km9fFCHDz1ptoS4m9AoiUlAMR8bIVEvi0B9cd43OAapWcDVTOPljRyYPA6GvTAWlgk5CCkqUobo4vJq0+nMJDruDmFaQlssAaM0WsJmjyIi1wUD3I0x8HJ635yso6i3fLR7lQonB+jk7DVuWcliaIDNmHruc7IEFJsg7j4wIs7U0PCiPyiqXJ1Ru1NUbXK9Tj71PJUn1lqDC3xhWUiYuExqbzLDAo1TC5veog7se0qFXEc0W60UB6ovHdbc4QMa9NqqTUwoR6tlo26wxGxrwMKb2GMWdOzGWO2NCTHWx5x2vTgq6bY9SHLgDiMEcOeceCa8p9HI6Z1v/02123mTygDcKTBy60TXuK8E5cGSh/9xMN9ZVj6rcR/JJdKsivEa+txjLUC8xy1FvSkSwIfPzcoQAiQEYM0CA6/vcNbcpFc0/Uk+3mjP6cIYaXwYdxh6L+YuanKSjrUOQthgAyAEw85mD5g6ePCg+UMDpqIZEq8xCcMQaz/PsMQcDVDGfQuP9vgb5xmF5MHOBxjkePw3Oztrn8W/AzTxPrMPTHUdcU89OEjgqVyyYlk2Cg+WACGu3QZcuCPTwKxZX/2aV5iDBfMeiZYFwshPUpMkt1q15g4q5WtuRUtNC3+noGupo7e+7dfVaABmyX6lbSzNOQMCqUDLWClzgCJg6lrDGXzcA7h3aMOefPh9bLl2O5jvLMMOYziq7xjp7cLDzmtmcEyyuU6hN2wbwbplBMreIr7LuRa1f9+sPnTbb6oD0AKgJTDJtTKmQicd953zCSlGgOEI8kLOBAgm4IwxxPdgw1krs4XaxhI7vDHwydiKORfSLB/XrnWPeRfA28/XgWrMrQDvAcJjTsdxYhzGeQOaAf7MwQDEwYRnN8eYgzH3Yi3gvCIAjnEf5xkSlshgcW5cF68LRtblTuMiyDivCJZCLhafG3M05q393O3afIFp5246q+4FqC6D8z0jCgUZWwRE7iZDYXxZJ520Th/5yLs0WRum4lT6ATAmUp8SyA0jTbw2i89EokXfEoJd3Lr+/C++rP/jf/9by3AHcHdXGTqjej2DGSuU8S33Bn0QCdSBYcpw81vfo1/+5ddSNORbVwY/GzVkgnv2p7qWFumRQnPDI7bP5ExDY509VGLepWx6BxmPpd7YQjyzxX7scg2vSyOo4D+Xux4N3D2D55kCy+pZobYXsJKhJmgGuEM+xn0fa9hTxphsXaoNCEMFd6ozBsoUBb5dD9UhE29BhhNp/M2CH4ISa+aUU7WClId1vG8OWSgkW+281m88U9tOvkD50lq1+0UVafxGH4FO15oUuvy9a51xkRjN739MTz31PfV7h1QsDlVf7mnHjl36xjcf0EMPPaXFRcgKN9LwYIZnklKZaXKw7kEIsgfwmrVr1+v88y/SjS+4SduvuEoza9akNftYUPNoyUyW2MrivXjnCDDHWpv2gmMd+Z/jd8a4Z6OI7IeuZOme7m/f70Sf7tgrb8jTHeN4wP14N2nlA8m+HuC1MH9Y3/vuPfrSl75ojZeOHDnsE6/jPsBZqUzEaclQxOcyHdgK0jlnnaSbXrBdz73w2ZqoojenFXbZGADWtEJ5ldas36Y167aqWJ7RgCIN6zQanQZZVPiprdbSAR2efUpL8/vMQxy/V9KKxtqYHzRSExZJijO9QUj4uBgznJh3i1GNFU5FczD7A3eIARyQTYABd9aRoe/FL744uHe72dsNWYAB/N7UgRQaLESk9CwtnToaRRMKs6WDJUsgIECugxq2eLeJKlBMZOwA/0+Kj3MJOQ/MxKQqtdXqDyrq9kuantmiLSeeoUJ1jQY9NHnOnBgThxSnyITsW6fTxx+9X8vLs1o1VdH0REW5AfZ6WDzWDaTbQliumg7dZMXe9WMUkBsYt1nsMiaLrmBiLKsQ1YOheecASftvaQePXQhoOt2ybr3ld9XpFlUsp4UcH2Dz5XdyMkBhdtEIEJ2VfKxk0A1IJOAfx8gCBX4XoD6AyWgjTq4oWRYt2MHYpNmUV37FnEyhWto03A6TAkbrhthxb2rAAhs1mySAnY0LED89PTW2lTQmbayzDTlMaGMDEAEkOJ+QHHBcbnSAk2Dbs/copBScM5ubu9i4VIGfaYLD+4NxJTsQx4t281xHMMDcCz7HUv0FskaupY3nYEx5pKTBtImVbjSwyGPMt/SGN75Gl132XHOVKCeHFk8he0MuOz+5JpYMjrGgxdC4Fwy4v/OdH1SrBWPJOuKFwAzJURdeNmVjnAnQfSMmaC8Xh7rumu169at+ydh9WpFzjLg/BF/BzPr4c41w3BNPT7vsxER9PaRz6I9dRwxoJzhjngDcC6mzM4wYzdFcIpbX7l37dduHf0uzcw1v0JYkj3znGXDPedYHDhywvzGOyIIA6AOUcg48o3geAPfVq1fbswoAy7WEfzhjOzTrPG9rIDSBdWXBJCsjJjtdH+OM94fUJEB7aM0jyOH3PrZqNq4i2I4ALxtUO+M57pQMaZLdo7JzNObuWJrjmZGsVIVlKYB2FlyEtj4+i9dEEB2yMO5pvYHTkQeYo0xECqhjzHOMkM5F8W7cK9Z1CCju0fTUKnsWIY3hfsR64i5TJIx8v+FZArxxXjnj2Vv1679+syYmZOMzZxkCd6YyYgFLYZtvHhSz77mBgNtp5vOT+r/+8iv6q7/8B5NWWm1FzudoqVBWuYhu3bXpZJiRgrS7A+Fqwzkwpn71V9+sl7/iNdYV1epD0vodBZzsLYVCV932Ie3Z/bDmjuw2MojMLqw0LDq69eSO7M5ZvbbVh5nUx9xnjMIaPX/WSj6oRFEqe7YFsC45tfPNea8MspSRtWCSsf9zz/1vDdXrS6M+BpGddX2374sm9TQbyagRSrIjgg3LdrlLTghd+W5MOf7p9KSAlEMGlGq/rPbNiDXPJnW6ZEamtXnbOdp6+nMlTVr392Ge4CJl/yFCCXJybbUW92rvngd16MCjqlbatu+32kPt2XNY37v3Md13/xPat2/RpKW5vNe92TmGW525DNlul4zvc+r2+qY6OOmkU4xxv+lFP62TTz3VPOTHWNP/lcHeR21txwLn4/f+UzY+G9D+k03yGf7i++HTLBb4J+dxPI37M/z8/8e8zG5vppjYNhe0jaljpE2s8LfOS48+fL/+6i//m75y+5d06NBBc4awulD8nJMdmqVKU5oPwGmacLPC84mwccManX/uqbrqiot1+qmbjTWAteczW+2Osbad/tAKLDdtPkOr1p2ifhtme3zbTI9tvuIN7XzkHnXaaOjmLJXOhlwuYbPm1orWppwiGxjgjC9uFqQFGrRrty6oFHvEwufpLmdYvErfwFuSrowGN7pcc6Fxxtw7vLnbjWvY0XWPWSlLbqINTxtByDj4nYNPv69YJMZm6B1aYfppLgEAcf25NVyy1ZMGHpNmO4VVZGdQtM6rU2tPVg/2DkcKa4VdsELYnHV462h2z0Pav+9RDfpLFvhUka1gRcZCY+2gKVrNKVeqKc/CaffSgyh3IfAAA0bHU5krukgaK5MazAC+7Rx8tXc3BP6HC4i0vJzT+977e8rlJjTMe5dIfNytiC+1gWeT4/cWLIYXdypoy7LscS4Bzr2GwT3l+VuACDbQADXHYtsD5DM2eBbBPHMcjhG/C4aO1wdwCYBsn5k+2wGCM6cB+GA4ee5+XW65x89TU2NZjhdeekFn6JZDsoDUBnAR4J/3RoFopOPdocZZUb/Ose+1gctUoOVFXtGO3ou5OHc+F8AXa0IAEjZAT+/75hRyngBNprkmI2VFcj7fWS/4IiCzsmeKMgdRy8K6g6tGX29642t1+aUXJZtH5EruauT3wZk3rBU9CMBnuWmyLyYQtqfN5lBvf8f7tbiIu1Sy7cwVNT01bWPb3X7a1vxraanhaXokXMh1StILbrxSb3rDq8wyj+uztSzVGgQwZJ7HPY2xFmMvxo4XrvoiFkyxHwtg7wE/2Qbf5O1VVqSK+8y+vQf1jnfeqqEm1Gh6sGJrbpEaHgd8IWPiO/c/OtkyPgKshpwmnhVrJOcdTD0MfDaQNcogzS/vhp1PLKIHDwHKI5jlXGIDjQCChkU+pulBQYOe5mgOhqY8wHAUF2bv4UjrnjTl0WE0goyYXyF9CGeROGbsGuxVca9irEfvBJ4VGv0Y/yGB4bN9Tzi6/0MEyw70PBCNACQyCAHe43qZ016f5BaeMT8BwlyTd0/1jATrjAVOFV/n7H7QUXTY1HPOf7be/OZXqZDnORMQJheYodTuAIAJ0HAMo5idLqju+mXrqDmwTOq//JdP6Qv/8I/q9nJavXadOt2WAXxcZRijliUms513Sad1NuUeWOfxoa674Rq965ZbVSrNKJf3rLNpsxOhJGEi0db87A7t3/+EMevNxpLKFZ9XLh+Fbfe6OBzYyKbRe4Fxxrgz04IC58O6H7Vtrt+POiG3f870G0nmFxzT12bvfGqF0UaEQHI56RF7wMrsq7sfeWfrUeCXssSWDjApDMd0AO9zpGvzl2dE8MG9tFqdNOc9MChaAT3Z6M5A6gwqOuW0i7Vx67nq9qoOup3DskZyebVUyNX1xKPf1sLCE8oNvIM8V082rtHq65HH9+hrd9yjHTv2qV7nfCeUU8VsOc3fhqZV2DQjGzZikc9P56Kc+bg/7/mX6uf+1b/SeedfoFUzqz0DM5IOJYtZyJUMAFsJoJ+OMP5Rge5KIvt4wP3pPu+4Gvcf9UT/ud8fbHj2c22hMhbM7fziq9tu6Xvf+ab++q/+m+666w4tLy06QAV8JP9gT6Z6wZXPYiJi0j02vWyTPP+8M7X98gt14flnaGa6aiw4TJqlmdL/2nStLE9pemabNm46U/3+jOu94nzMHYXmSQva8eDd6nYPq9dZNKadc0cXCsDlyyzYrBMbEXnF5CIwmYBSA8tWge4sGWk4s01KOm33NzVXKt+QYqompgw9emgnuV8Uv8amyuJhBT4sduZt7tXxnnlIhVmpw2cWTAWYZ4Hi9yy49h+bhMl1AO5MUG4HhXTUF7juNzesqUAle4UofqBerqTJ6U06+dQLrWkVZTlmHTZIxbDWVKahg7vv05HDT2o4WLIueEWL/lkw3ecWwGUGjuVJc7MxUMpzRgsJcLeCH+9iaax4YsmiuMeswcDp+eRdD3tujEtKwZl1H1byRR0+0tY73v6bpsU0NwIkJiV8kmGpeR79UefDYNdNG5k29ixgig060tp06WQBD0AZm3u8Lo4TzzBAli3kSY/u4M0BIK/j37G5B8gwQJqecZbBz77PMi/pGM6MeRFaAK8A7tGMJUDXsYAhQCDbrp33AlLCkjEYcyu8TsCT5xY62rgfAbqcvXdgHL+D2bKCv2RjirSHL8APBbXhMBLAJTbGeB4WjLBxkv5Ogb4xTMkakTnGvGsRNFgxecPG9lvf8jpdc9WllqkzIIKMzTZ2Z8bMp5l+BxYIMbdbbotnQQhBz0Bve9t7Va93tLhM0JG3gs9KuWLsOxstEpjlet3qVpDPWYMwMmyFga69+vl6wxte7o1hTK41djUaj7WxPWlsLgHOA1hYUBPNphITDDtvwRTrKAV7WKkWxs5LFKiSRdi//5De8Y5bNTdP/YxLrmK8x/OJ2gVASRbEMhZiA4yxa+M256wyoJEvxkqw7TxLAx/meOVro48hgoCwvvR5kJ07ce3BvMe65sWoyTUn3b9o2hVgH2tVXh9ykWC9V9qehp6c91sgUaUA3zMt2e9RRJpdD+LvMc+jiRjnm5UGRcfUmBfZeR2gPu4xxwyZS3YexfgfryHJhABLxw6+285y816sYV1G53UGcS0wxfHMIFTqS4d0zZWX6HWve4W5fZWLdNrkeXhzNoI8pCwUjXI85hqkCwIwy7wYuJ7Sn/zpp/Xl27+pdleq1CZsvlgQbvuCB9Rm1VrKWf0R9qTsN+1mQ8XiQC940bV65797l6oTG6Whu6BYR1Qje7kIsMG8Dh58SMtLs3Zc9spCKTUhxIfd3NbcVQW5ZtZWmA9jfCITQ5aaM4cWimSd4vEvB8ZGGI2aHxJY8CvP9DJWI/C0vSL9HOtuzJ10wNF6HnP8qL3EJO0u6Y3fR+aPwAhpHdlv5rETdwRbXoJjBgw4qJEVpOlYr61WN68Ttp2rU3/b1hgAACAASURBVE+/RP3BauvVQqLFPQxYFJfVWNqnJx//tpqN3d6wqdc1gpM6j3Z3qF37ZvXtex7Swzv26eChhjptnhOyKs8MmGe+kEo5cEdK4+A9yNWiTj3tNF11zbUG4M8551wD89E/YKR5NztqMpnjBlVxz+J73LOVv8/+vBKIr3zt9wPmz+T4T/fZ/+KBexjmmf842ruug1s24z27d+mrX/mivvD5z2nHjoe8nioVVzKYWLQ6bbRdheSU4IWhrs8mBQ1jV9DVV12uK7dfrFNP3mKpPvxda2X8WEl/OdC31ik03SnO6IRNp6tQWu/uMr4LmmaPTmPd1qweuP9ODQcLyg2JUCkQKatURBOc/I7NwwWWjkntBWj2OcZk05AJyYh3+LMBaxtM3q2mjLXHscUzEVyztxh2xw8kMa7Do8Dcq7WDSeX4gALzVrWGREhZ3VvSFpNomAMY7Y9Z0GAIghkOgGe2U1T5G6ieTAWvAGVAO9cx0LAPS1ER3u+NdlcYSBbKM3rW6Rdr1cwW9Ye4E5RNwu+2nD2pt6A9u+5Vs7lfGuJzS1dUd8OxycJSiYWdRfBIIzhGMS263uAjWJ3wkQ3wHilIUv+mdM85M4lbANGQub0nT1uAO1KZpeWh3nvr71mjEIC7aZbFpkZA5XUCwfRGGjt0uwEUGK+RLs0yKxR9Ao74isU72GHeE5t9MMdZ8BnAndfEe+PvnA/v4SvYbT6f32WlFD58PfoMCUMAvLiWrF0enxVMXJblD1lNbP4BzoL55DPC4i5YI2f5kEo560uxahRTcp4BmIKRYix7StoDsSbONK2WbX7cM/4df+M8A+xwLEBgsJLxLGAb3doTiZVn6Jgztk0xv4YA7arNC9YJNvOc2nrLm39VV1/pxanI1lx+5XZtZqloTs9eWOVygJ75rXMcgPvCQktvetO7rKMjPvp8Xq06ZdcPOOc95WrRZEA2t0pVY/Et0B52dMXlF+l1r/tFa0YWzGuAgezYym5gsbEHkOOesv6QPfPn4UA4gIcH+Mm6LTUjc5cIzq8wAu754qQWFuujrEsE9sGqx1oxBtqeBckGfX4u3H/vZmsNr/J5s/mMANKZb38fzOs40PWMY7DGATxDYsXxolYiG7gCzgGnjKmYAxGgxlxAjhPSHX4Xkq+458FSh8Qm5ld2TjHW+Ir7H+cQv4tMwxgYu7uNgdzkQ89rYd8jGOdY2XMJBjw6wnIekbFgzsU8jULscNBxu0wv2ud+EniElp65g2mCrw1uCRlzK9anajmnbnteL3rhVfqFn/9ZI67KRQrXvb7KyAbzbYeI8lok5JqsybDcBprMenTCgPvXvv5dA+5dJJqVgkmtANhkQn3Otg2IV5E0WRffvktNcz3deNPVeuOb3qKNJzxL/bTn+IPl9AcadOa1uLBLh+ceNea42/LMPJaqto+Z7BWKz9dzryljDnh/EAd4BCEeuLJnWSYMV5zUbZl9GObex4+7NdlzTeSase1WC+cuQRZopeaOQcwECRJr8lHrfVqnR0Gv7ddO7HlDp/HeZU5TZsDgfVCM84To6XkdEzJg89snphn0VG811OoXNDlzss654EqpsM66pRJ8mb0t+KZf16E9j2j/3ofU7e5XQU1zc2PN6hkJkNeRhYZ2PLpb9z/wlB597ICWFtmDyHo56QZesPqGvGvuqSkzkwer+/OO1bXJSZ1x1jm69rrrtX37Fdq6dZs1cDTZIGsUOoawPw2damYfOx4Yj3Ux5mD255X/DhLg6V5zvM96OuD/Lw+4290c3yZnYtzj3Cu500LSbOrb3/qG/u5zf6Nv3H2XDh06YAPI9eAO963gDrcSZjsuKCmdbRPZ0pRVnbBpg2564fV63sXnG9s+oNkJCWADvC4vMFcHHCGolh9UdMLm01SqYA/p7ZmtINOkIQ11mof0wH13qpBbUrnI5OmrAtjOkXZEpuPWciw2zhhivVUzKQITvV5fVrvVNEDoCzED2vXkbJw4nQAmwnnGFgsruvTFAmDuzh9u74ddWlhL4r9tWvdUYGPKANOEpyyFsVnetczvnbPGviB4xiM7UI1tGAI80GlPqJgn7cnnApwB7nz3bEGT9Hi5pibXa+2nn60NG09Tf4ATTtnWBV8zB+q3ZrVnz/0aDOeVU139XsNTiYlZNicUVhxLEVZtEYeNB9gbgCGzYEW9Xg/goN21pe6FC1vCmKDlu7sVZIG7XzQc69CAe6td1K//2h9oMMCD3u3hYNw5zsgxIA3ZALlsdAGQ+V1oezmHUard9MCTFhhG9M6x4++8L9i/ADBZgE5gxPgIP/WYNTz7ALJsErF5B7gLtp/Xx8LEOA95A/8OVpG/x7VwjgFaIg0fC2iWXQxXkEjXx9+CZef3Y39usieeKQC4Yn/I9XNcwArnz5e/h+yRBxicC/pem365cZGtuV2kcRqMP+cav8uyzwCDRpPOn0UrZPfh54Wp7kRUsoYiSMcmJvhs0s1tveH1r9Jlz7vIfi6VfCwCVKzKI5yJcqF7RSvO5kghGMCzpgMH5vWa19ysZpOiVZchIDXrtH0TJEioTVZSR0akazCIbFiQCk1dcflz9cY3/rKxV9n5GAA4AFYESDEujmLrjFXs2doW88KsI5MW1X3toyFbsopk8xWZBC9Ofcc7b9HcYkuttks+eG7c63hmWRlIAMIYx3xmjDGrb0l2i2zu1Ffw96hRiODPGuFU3DPeJTFRSOkgCKAdRcnZJk7o3/k7x8sGeM7s+5oWmbJg2LMgPzuX49oiMAhZStxj3se8jXm8EhwEQIt5F3OR30cwE6AuzoHzi7Ec9yxIlOx4jgA93HnQofPeo7MWLufjOnjd2rVrRr7xSM44Lu/jGlza5A5VwchzbhO1SZuvxQIy0Lpe8uLrdc3Vl6lWIyPUV6dLHUNizFOXUOYT59IzZt8LvY3syJfU71f0n/7wL3THnfeao0mdmpoaz6uagLtnE83iMDHuZFnN9td02g1d/4Jr9KpXv0YnnnSWul2aYxGQmbbTGd5BXbueuleNxi5Vy331WpwfmfiQ9USNU2AHz9qOM7ZpfifLYPYs6suI8ztpz6UeLMg+24NH2X8Pkk0aa02XGrbuWrFxssnMjp947scCfdn5HkSbafpTxsCKVs3BJpGTqdu1S4YcD1kXVmrtrBWzZ+GbvY4VpRaqG/Wci69TvrROgyFdbBPbTsdYtbX3qQe1cGSnBv1DVofWo88M8xFyMV9QqzM0V5l7739C93xnhw4ebKpP4ye5d72Thm5t6xjNMzNkUSAoPbuX05p163XddTfouutv0LOffYbWrlvvphOQsMkJClcnd6oZk0/Zte77AfJn+reVz2AlUP//gXvmTmZ17oBHBhgLhm0wBupzOnTggL70xS8YcH/qycdtMjCRLSo3exLGJAPEGW1zAGCTMibS5SLr163RmWc+Wz/1oht14QVnG/hu1hdtwsG4W+OHvKwtOB7MsMYUz2zecpqK1bUaUAHvnQhUQMM6aKrTPKiHHvhHFfPLKhdoBIRXe0UawAh21em6b3ihmJoe9fKamJiygj8+d2lpwewtuYByxUGZFUli10cThgKMJ00UUqOllGHwYkvXsnuq2wEIE9n9c7263TV13s3OO42SUnPgHht+WEe5dCFJaMLDIYE3Y+fy2G6RioMJnFAhB3B3xnCI/ta0jJ4epOK9imVhT9b4Yc26U7R27SnSYNqcYUbAHalAc1Z79j6gXG5JhSLn27BiY4Bd6JxLZazmWBDcZ9oAOWyHyUe8IROf32zW/VptAfOGPz4mHLhjVwZ7z/usRX3S/PM7s8jModMsGXDHbziAOxkUb1TjtpLBjLDJByMdji1setkN3+oVkj7PZT9uoRmANTZ3jgW4DFBvmYH0n6Wvk+MA0hCeUzYjkk21R4o/ZARZVjaAN5/BZp3VugZrHzpXXhPMf8hPeE0w6QBtjh3AP0B/AJFgY7nOYAwtS9T1TADAddWqmREDCBCLrAP3EgYQIOE1BgVjpJnTMHAcM4BbgCqkDqF1D1AU4JX7aAy8uZLAPpGx8cCRMWZAI7VYBHBTs9Hp1DUctPSmN75a2y+92IA7FpFm4mRJgzFwL+RpZU9gh5zM5XEch9qI/fvnRsC9XC2LJkvG4JFdg3Uv5dW2BjAEnrwfm8rUKXHQ0jVXP083v+XVOEuO5m1sXisZ3WzAkg3SbD2gYC05RYVl3DjVT/7agyRrvGI1Ncw3UvOlEXCfX2yaP1O4wYRsIwLUcHthTthaNhhYIWlkaEYsut0rDxI9le9WkiHVQlIGGImg1kkKz1ryxRgEiAZw53sEucF6czzmCuPUx70XUEagGdkBzn2c5XHNfchQIoiI8RTzLuQkvC7GdszbyPQEU875xn2K7ENcQ8z9bAaP93FfsvMqjpENxvg39xXJGOcDAI9i8MgGcC+idoZzyMrfeB9/5zlF9oHzCU94PhNZZ+jsq6YPX9Zrf+Vles4FZ2tqqmQZoXp9wcCsBTVFyKdoOgRH5ESJGxEU1TOZZlUf/Y//i+686z6TZzSRD5Y9oCrkisoRtBJUmmzLRNre3Re7xw5ysbZe8nM/pVe9+rU69fTnaNAnwCRTDVuMJKahQq6thx64S4P+QVVLfVvr+XxzYrGMCFJLNwowqVxizK1QOwpSzVrVNeWud0fahfUpZgkuK7RicwsmHLjbGEx7smXGIYJaNFRL8krbv5MMOAHQ2IsDEmXB41HSJ9vXcHVK2QKzrfJ/j1zgRlkz70sB0+gSMe+WitMOr22z76qqXGmdLnjutSpUN2gw8D3SbDQhRIcd7X78fi3O71JueEQaLJtdtAVkZm7hgf3ickePPLpX37rnQT308G41GmQluHcoBdwdyE4FxUFyuoJxt54EWMbSH6VY0oUXXawbb3yBnnvxJWYV6dLU1JWY7DjZyf/BwP2ZBgArX/cvjnEfDdbxqB3pdxn0POz60rIefOAB/f3ffVa33/5FLS+hRXTxlnmN48nLYLYNxzdUdy5xiYhHvzmd+qyTdPVVV+jyyy7R1i0b1aPxwgDNFjWTVKznbPNs4WFuupKiBrmKtp54mhWqYoWoPGwYshT8YZfV6xzRjofuVl6Lyg8JJrpmV4ZneavZU7sDcPciDYBBCdeVSs3byg+pkF9WiyCEFkWlBHDY0PtDtbB9HCq9HjcFl+q4/4Qz+SEVSn+wCNsnst87K1hJhZsONvznLMPERLSNq+ssh2UOrf11KmILlwqzuPNzogiVrII3MmKxYgOmOQ0bJP7nZQ1yBfVzFQ3zU9p24tmamNosaZV3ZWP/JQbCc749p337dmg4XFSxxObszaO8+RT3hUI3XE7KFqVb0ydr5JSaSnE9fZqddNUaAfdoS57cdFIXXPf7dVlRAHe7Vwm4w7o3WwW9/32ftJRfvug2cpwzwZRrFh08BKgO4Bgp6uwCHKnQ8YbrnUhDnpJl0P5v9t482Pa7uu5cZ57u/Ob3NKMJgRBCI0JCCLCNsZ1O4tiOg9sOYDBoAEkQ2dgQKzZOOnaczvhHV6e6ulPV1VVd1R13nOAZsCzMJCQkND1NT3rzu/O955556vrs/d33/nhBejaKK6l036on3eGc3/kN32HttddeO1i4WKyzbJ19lhXhMh686DkL3iwtnVw4ArAFkIifQ2LD+/gdrF4AKjb8OEaccwCbbJAH0GejBygBlIPljSK/KFAMcBQMY4CqkGQYK9gDCO80TwqNL9fnTD/dMB248zuGHeAT5ot7HVmAcM7gvHldyHYCLEVAFf7k5upjmb1U92HNXSg69cCfwIJgFOBeyA903713mlSGbJoxcta7IVmCRhOvfDDujE8AsgP3XK6sxcUNffxjn1Kv79aiZNyGA0BGUcM+m1derU7Tro8xhtuCaVnZQCc93fGumw245yEL0lcwPx6g7wSSEaTF2AlAbUGYtZyHxQKAWSP3banMDmvnXRvdQYrAnH8lK0697/4H1O5N1DU//h1nkwiWQgYS4yXue3S9NRvCnjdMoniR5waoRvbGc2Pdcha/64FvzjNJJpk04O5dcfkXTbcMjOFPnvFgDyeaGKsmdaP+p+JFjBFY87q4PyE/YWxHhidY+e1C2u1z2XFUijkVgNyyc0n2EuPRADB+4GmORiYqG2wYMRImDIlx532RbYi5GOcWoJ7PYB5HsBzrDNfOa+IecKywkI2AgoAqekGYTKfgjj6xN3jhvdc48TU7U1Zr65T+0ed/RZddepEA8oM+GdKeOROxNlP/RJ2GOaUl9zHrJ2J2xmi8GTc1feYzv61vPXZYhVJdA/acggN8TAuQylhWysTW7oAGCGS9LwMAR3399b/1Y/rghz+qCy56kzm+GTOb5vSg11Ix19Pzhx/RoHdS5UJflUQedKmbSJ3EmQMBJH0tj5owJ0Xcg9212u7b7u5knbbbOXKv2JfYD7wYNNybkvtYAu6MZ9Ytmw9n+b5/L0Y3m3k5G7i7ss/lI/7POz7be1KdlRebeUMqCzysADcx6WPP0A+pF5lUVazt11VXv0PF2h5NxiXT7yO5sc8ddnT8he9oefEFlQvU79HJ2bMJyJvMZB83oXFBSystPfPsK/ra17+j02fW1Wo5AeFF7sQ+rlGPGkHrV5Gsjc2weZLT/v0HdNPNb9f73/8juu66G2xdcJMRCLNUpIoSIn3F3nkuFjwLos/12tgrv1+A/mrv+28WuP8nDyNZHA16PZ04flwP/9mf6aGHvqxnnn7S5B8B2mMD9VbY6ATdg9bZTBZLBsVQjUZVb732Lfrxv/nf6dI3XKRSUWZtVcICjaA6ol+KMdGF2TbNQlPTwfMuMYcUokjcUgysAIiHLeXGm3rp+cc0Ga8YAB32WwbcC/mqWTbCuLOgANxh9SrlaUuTE6kzr60CHCkL8huv3vBOpXSP7A0MTCCVqVbqyWXG/ZcdPLrDRCz6npqKgpRIeztQ9fsEE+gNY8JdBhvJbWa1D/jl787m8xXWhTbgreED2l2+rdo1gr59YUYTSTqbYtWJKqRbka9PaqrUduuiS65RsTLvzZhotQxrj9yAFu6jLZ05c0S93poqZYpqOur3OupiE4e7T6liRbcAtj5tp4MltQWYxYtLIs2JA41LZXx9TMA+pRbdQst9581VIHlAGtBIxam5YkEbmyN9+lP/RP0+vv6MJZ7bVNK4u61nbL7ZDTe7MceCGwtBAA4WceRJwfBF6j10p5FpClCeXQiQymQ132weJilKNQtxjOw5ZUF8lqEP3Td/B3SzqXNOZ+vsjYHNdJFksw9gHTrYYCfjmiIA4ec4p2AQbYPLycAbwB0wjetHsK/hSuPgz9OqAUrYRJFOdGFj0zkBLjgnNsWFhQU7FnM/C4oYuw5u2L3MfN03OVhAK3Rkg6CHwsgCBZ+vFD6TTZE+dd9dVpzqwJ3gyXWkfp8ZRWR/PNigjgaHClykmCdYKa6stPSJe35J3R5adi9Y73ZI51P0TM8BdL40a6NokIxCw6xerSfFuKt33/F23XP3B43xj7lqczP5znsTrSiY23HhCnY4GGELUBPjl6K+JC0AzDvY8CCcIIYNs2wBRD5f1onjZ/TJ+x7Q6aUN5UvOpgOAua8BFkNWxc9WRJyaM8V4cG//LRtvBC/xfpxLnBV2OYVlpZLnechdwiY35lEA2ghCs2M7wHiwyzvFytLi4tK2/SGNu0JWFlmdrBQmPovgIpjpcJPiXvJafg9zHXpxxmCMPf7Gvee1Ma9cWiED1MGExxyP9YOfQ/4S9zLmeLw2WzMQa0WWjIlMWsxXXhPZvAhSYr5zbAOx21nBaEDlGZAA7tXKRJVyR//qX/xj7Z6fUbmUM3YbHbNlPU36gP983S0arRuxy1nNY5xrt32krnvv/byeefaY8iVqSogSvWlRt42zjDvIWA1KkVovyBfIOWlhFgvLnn78J/+GPvCzf1czc4d8X07aZ7aU8air/Lin5cWXtLL4rMqFngrJWe27GPdMR/EAhkHKMBcdtDtjHV1bOc7WVnObTGAfd5c3su2+Z3oTyLSH5rwWzYk5D2ay8zXGWBZQhgQu/hZEirkbG0TwzLoVz1JjA69k8lrWM1cYbMtFkzuNdTS1TDNd1QdSsarBpKbGzIW65PLrlC8vWLM1c16j2zr3c9TT0rHDOnHsSZUKaypRnErwz76D3NPq8djHK9as8OixJX3zW0/r2cNHdebMhpGc1DzgIufFpl4/EMEnAIjzcpcZz45fdvkV+qH3/bDe+94f1N493k3V7Z2Tnjo5A34vgByB72uB7nMB9+8lV4rj/UWO//9Z4G5pGGvf62i6tbGhJ554Qr/3hS/okW9+XWtrK954J7GeRLwMBLyo69WGV7Ynb2MriiFoz000NzetW2+9WbfccpMB92q5YK4RSFi82Qq62Yq3FqZ1+aTo7ZjzdR04dLHyJWzKihqgLcM5BuZqjC91WydefkLj0Yo6rUVrGFS15i683v1KkUaQ8iMCLRapmMavlkWJgUuHVC8gZaUzWQFSG9GsAX0gDWHoFuh2hH3rergDIByUOwvlMhkmyNiKUtx6kIAhgLufTyz05mZjdlXOuEe6MBadWIi2QWQOz2dAE8EO58N5+kYLyEFbSGW7BwjIDxraahe0/+AVOnTBm6TitE3iwYAaAU87sjgo19fq0nG1Wssql4am6+11t9Rtty1WKBUrquK0UcyrO+xoiDSHTB2se2JCHHDAmPgi6ToI3zx4LbgGQEbgYpsB8hlD8kkyxIpPKi6fM8b9M7/0zw24j8weDHa0Zs/TntfAGb5gq7k/sSCE/CUAtaV/M1Zu7XZL0zOuRY2CvggCeAbBVGc36gC/BFtcU2i42dwDPLO5AhgcFFHU6QWsATAC8AUQCNDvTKQXpYWfdujGA3Dw/0j/BwMarHZ8bjDqcf7cE5jWCBy4H8gWGGsAbwMEfdL0DbN3DBDkLJbb0tk4Sy3X7R6bTaHPp7ivXCs2lMEw8hnxLAAtAZ58QWZEp863yeuYUWL3F1Yn+TKzeaE7Hw7oBjrS/ffelRh3n1ORyQo5loFbA7jOEEIs0OGUYwLcV1fbuu/ez6rdGSRHChjvksm0Zmdm1O5sqdtrm/6c0wS4E9z2uoz/vn7wB241xn088TqKuNc7Ld53tOkeTIRUzsmAAO72vkzXUw9e/JocuLMWpvoD6wqdCs1V1IkTZ/SJT/49rTXp2uiFhCHvCB22r92uf/c1md4YOzIpKw5Odp38nSApACbsGuMlgLH77RctQEBWGFri2BgDzIRUK9Yojst4isJNfiaYY7zSZIx7E6wy/+f+WO1Du73d9dc8yxMDznHDThKgz/nGtfN9BCgx17jmkLIF++5ZkdG2rIdjcj58joHmjD1sBFscO7InAbSzwDwr94l5z9+5jlibuGcEFRE8cC/5rE7bMxoxpzm3KNrlGYY0hrUq3sO5dDtruuSief3Wbz6oHM2YqhQg9m3sGFtuDaJc2gnhxF5DVsnG3djlR8ae5xu6554H9fIry1ZHZkKOkvc4COBuQWbK3uLtDeNuc5maoUJO//0Hf8YY92p9N/5OKSD1+jOzIcCCsL+uIy8+onKxp2EPC1AaKRJQp7oWAoQEGsnWx/22tca06KmbrTVT4hrGKhcLGeCOVAbnHAgU3/fICoRlMyy7480dOaHvsztuXhEoRtDEOezUeOxkYWz94vhkIXxldNLAZKt+nu5k4xueFc+btCTcxfw8eF4WlFemNRg3NLfrUh08/83KFWes2JRsOYQB9xnSoLl2QsdefhyxsvLaco181NQVaAgIiUHRf0mLS5t65tmj+tajz+iVo1h187xZs5Euh60p1+cEBBkYqztJXvcUqaNtv/bat+k97/4BXX/9jdqzd7+bjaQg0N0BX13j/lrA+7UA/asC7ggY/oJvfrXP32bcz44c/qIn/HoijixAea3ryJ5LfN5OWiNu+k5Favac2BSD+QHQnjh2XH/65S/pj/7oD/XiC897NJmkImkEJ3I4eauiCzcLRY4DWKZ7aVnXXPMm3Xrr2/W2a9+isjUZofMmwBtW3nVYthHlSqo35qy7GMzA3v0XKV+eFnjQtNlYwjHwzfeddqibajVPanX5Ra2vHdOgt6FqpWRFomjuDTiVYA0Il4vqdQGsdH0sq1JmURta6s0KWJJbAjfAqsBNUgMII3L1yN/aO2NZNuhqc3PD3h8s5dQUbD6bI04rLq2wxiqpmNWi/QnA2VOCxkylv3kjmbEFRbGR8zcWcX6mloB/WN0Z20Nhqm3sbH4sHAQZpOG67mowolnUvCaa1+VXv0PDbllFshY5MhrupuHEBIvbWL3OmlaWjik/Qb7U1rC/pX6nLTIuxRwb+JTqjYbW2hsawK4jW7GOsNxr1yvDKEQhrhXZ2KTzgMb9b3MajLwzIAgJ4G5/jXbvNipGarXzuv/e39RmExcQbyDTqM/ZOZAh4bBZRtcdGZBKJP/9tBFnJSaxIHsglQKtlBrPgpDYNINRDEDLs4JxJ0ANHTCbe4Cd0MxzXhwvZAABphgjSFsC+AWgDzkAm0WAECuiSiCMz43CUq4TUOIs1HeDxQg0eD3nx/EC3MdCy2cxWSkQ5W8z0zO2BZlcIkkvosiPa+NvHkw7A8gmVG/U7P2cX1ZDzTMC9HF9IdEA0HNcgFaAE+aRjxccF1gDvBgWkM0/nA7YHJGtbW2tKZ/r686PfVg3XMe64f71/A38aynnIYpv93k2SVWO4nMartHhFv1rUUtLTT3w9x40xn11fdWuicRWDas9wDNgf9C1RjORFSgVyWjJfNzf8+636647/65wxgxtNefMGhPjxTMjHiSGdCYAYdw/Cyys5oP0ugMjK/gz0g7W0CVC/pwspHHGjFT44qo+88sParNF47n6dmFl9vN5JsGyu/TFJSKhUwdUss7RWZdx7AWnLjshyIJ5N016q2k/792710C7B6Eud+ErxkqMQcYS4yMraBniBgAAIABJREFUzYn9hs/fqeUI+YaDNMYF/+eZRk1KBLwxDvmsaPbF6zn/mOecS4CsALyRWYpC3QgwuS+RpeCYce5R/xKZrThv5iqv5zhhe4rrTgRlHDdkLpwHQQDHCoY9ilsdKI4M0Js1qxFPbgfJ65l7BM/8PxucM8ZD98718jybm2f0rnderY98+Kc11ahZoSg1XeUy/uRYHhOLIgktWhGIY013P6HAEJYWtrdSmdM99/yq1taxZ6yq1WmJ2lM+czTAY90lod5MEdca9hjf14b0CCgV9YGf/YB+4eN3a2zOX9453AE5e3MyYRhuqbnxslYWX9F42DWb4Q4dzU3qlqSUtv4722v31uaw94xwAsr160FAmLrT+qOEnIbJ41lBztetQX1t6PbQtlMj4LanwdgasZax6g3iLRt8crzAW9vZW5hw8+xPNVt+ud4/wrTtuLBwH3jmIdVz2bD17zCCaaJqbVqbrZEq9QO68OLrVarvN5mM5QsiWWD1dY5vTp98SivLT6tc7FqNgdfKJWcy2wfAREg1C3rpyGl9+4nnrFAVwgIXuckEYO+ZE3PqMtcbn8tJSbOdoWFtdMnMLXr3He/VVVe9WVOzc066pKaR2WA39rHYk+JevRo+fb04+VzvfzV8/bqB+7kCh/8cwP71APdge4nqlhZP6/FHH9WXvvRFPfLIN7W8tGiTIOyWkpF46CJc2w6jZgsjkTWpyrz27VvQjTder1vefqMuuvCQyhVSTDBCMIKkxtm8SesXVa3NaDhCMzetmZn9mpreJ+XQauVVgIVLoi23agNNt9Xvrmh97WUtnXlJw8Gm6dyt+YH5xsN4UdgJU8iGgasKYJxUnEs8AKduC+kpNyYa7DpFPshk0AvupIw8jUg0v7Gxtg3ckVCgG7UN14Ju1yZ6oxgmDewCgNrlNB7Y7Ex4A+s5WJWWa/3GLjPyLpM7Xs/W/RW9ZiFvzCBFs75owZDCssBSUpw0pdGwplrjPF1y2Q1SbsocBcYsLEh8Ev/JfUeC0OtsaHX5hLrtZY24h+OWyZHG+AD3B6qUaqrWG2rhZW3A25Y1e94u5/FlwLO9qcreIdk2OxFSGVs0U3EqAZgtqOHOW8xpfWOke+76DbVaYxXKiS1JPu4sjmFHxzh3Ta67mPAV+vNgyWMxZqPkvjUapJGT729q0R4Lt6eVd1jyAA9RUMp5dzrOuvIVgILvA7QGuxpsfixokVrPNtn6XnM9gohgRu0OZvS3wa4GUI/NJVhFXst5cc6hhQ/G0AMAsk/RhCiNgtSMCqYUAMJXdFl161QHa2RMYGKjuDfOJQKEAB5xvsHmRu2B2d3ZBoAca2ByGbeUzdmYwpuY17jLFX7eLeVzA330539ON994rUrMWWOwHbj7Bm5dF9zvmaBaZE3I1gHcCXpLWlzc1P33fVad7lBb7S0DCkhlAO6WZUtONe4P7VkB5HRswtjVvuv2G/WRn/871vDN0+5+zrGJb6/pxkqx9iXNa6bJl48DXuBrCffA61kCuHuNiGcBPWtpXZkL3I+ijh09pTvvvE/DScU2fu5psIXBVPK7kFVE4BdyFX6O58HvjDQolgw0Li0tGYDGijFkU8wDDxJZxxJDZ24/9e2g0s/TCy5D6hJ1G7GBx9wy6Y0FOiUDsQG+mTe8JwK+GEsB5APkcv6AMoC7W8J68GqSjgTKAmxFsBs/8zquPeZm+L6HhCfmfUjCOHZk8wwwp8yRs+Lx3F2mE+RAZA8iO+aBr5NksUaR1eD3BE1c9549eyw7AQHE55133nnbwTvzjC/mY2T1KPj8qZ98r370h9/lTYySAwkMOA5uLp2gjgMCzDM/xgwnSaLVkBQLarUnuvPjv6KV1a45jwG4Zxd4rtKwT/du92y3DDAS0gRUyXgWU9O4ez55t/7mT/y0ZHJNXJzQXI9NAmnBsH3WWN3NYzp96iXT4tNosdenTwiFjmlvS+u2B1Iui7QFIO0LMPQ7wN2NX6O5ko+tNF/M+x45kAN0vkcWybUFcOc8Yy2MOZNdW2Ptjfkc67Pt07ZH+bw38w12UN/QEmj3XgzIlkIqamuyRU/gj+Qexz2mcDQ/rX0HrtTuPVdqNKH7LMHWDpA2ZT81NmM6Fp/RmcXv6NTJ57Qw3bDsBUG+9axJzaiQGk7GRTVbQz333DF985Gndfj549psEoBUzT3IJDJ5GPZovpckyr6ibTvjEaRd89a36q/9tb+hW265VXNz89vnH92/sxmKLDn8evHr9lqayaJnf/dfDLif68KyJ/n9fv96gDuDzwtAWjr87NP60p/8ib7ylYd16uSJpJVzLdzOEAvm3hdTXBqcOWdRh9Wr6Y1XXa5b33GzrnnLm7R796wdn82gT3Eq/uqTvvu3WqdSt6uanTvPPGILxWlrwGDe09ZoMxVuxCkA0vM9dTZPaPHMS2q3V7xyGxskrKfGbI59i17N3aQwY9ZVLHzRVc5gY2pR7Cl/b0dvle95NLBsDnRS9X+VKoyotLmJNtjlFbZApyIOa+JEFzsr8uqaRMyLOysaj5idfi3OALhVZoBerCm5N3R/dAcIZx/NfzvJO7zoF8BBlO4MH+fMZxBNt9qwOXMajhs6ePDNWth3qVlpWgGgtXbn9cgFLAdgDMlk1Fe7taJXXnpStepQGm+o01rVZNhVhWtXweoFijW6mTqL4/XJDlK8cAjWhmfvftS+HqSUIuAqMeueuvUGTO7j7WlIFv9yrerA/e7Pq9PJqdooOpteqCWnDWdTnJV0W0JvFuTyhGDKg6HJLsy83rvd+TkHSM8u1Nnj8PdgyD1Yc0AVm3HIQ9gMwp7PNrHhUIuLi8YoRtFpgBNLDWdsPoP5iTkbRabBAAYzGEx6XNfZm0tcD+cZ4AuGMAvmQu5ArYIFBhnXID4fhpxGSiGz8GXdGUKz+0Ne0esYcxOsa2yAWTlSlpEJRtgZRs9cQQpYEybGd8qAkPKlnT3ZLbMos3nlWbUP/d0P6Jabr9t2xvAW4i6ZcVaRbc4Bs2XuinRoZY6wiVe0vLyl++79FQPuAAGeYWura92BOUC5gld5XsWyz3vmSRSnFvMjvfO26/XhD/1tjcbuTmEZSQv6AsD7/UA6463qnfnmHgdbyu/MFxnHGgM/XlBnGUxkMnKWzoq3EzigG+xgyDyv6czpFX38zk9qMPQ5H6A1CkG5vzE2YixxDhF88gyjiDiyJUaUVGvG9sZrY06FDIe5hi4+5lsw+X4ffGzwfQQMWavUKEoNaQyAB3Jjey4kF5uQl/A62O1wqskGBjsF4d7Ej2uMgDrrk54F4ZFtCNtG95J320Xe78GpZ+9inHqG09cRjhXj3Nx3JgA/14oHexugOsZ8MP8eqHijt5Ce4RDD75EM8Tdv/oRkyWU56PMJEkxHnQA/wZR3Vh1oZqqou+/6KV191cUm76yaCUPGRYV+IEwB2yuTMwx9S/geG0DIpNFQ6xsD/fIv/xNtbA41IZjodzUzWzX3FSSRbhTh2ngaC7nWfMdthvP9tc//ut51x3uVwwaSWrGhW7V6tMIimJdwcusta3HxFbVbG1Z/ViqisyZ749kxO3+039v0nxej2k1IRhBkE4Lo8r3K5WQxRmGCHdx7TQ9fjB0H6dHDwPdcrtH3geio6vtGdj84Wz4Ta60D9yjOzJmu3dZy9hOb7+k8o+7NcJD/8yxISVudrib5qhZ2XaCLLrpaueJejYdle1lSYtr9s6yFLWd9qdjS8tJTOvzMN1Qv5VWjr4JhKG9aZePMMrQEGGWdOr2uR7992MD7seOrGo0r1t2WNdaBu+/X23tIBs2hUiCC2L1nr26++Rb9wA++T29723VqzMw6IZleG8GMPaNEUMT33y9u/V7vOxsvnwu4n70vxutfN+N+LuB+rhM71/vPvnnZaMgmx3ZxQebJZe6YxZWTkVZXV/S1r35FX/iPv6snvv2YMR1m3ZSaEnw3cI9j+d+tsEJjVcp5nX/BAXORuenG63To0H5VKl4kweS3iYbF2mSgTrelAbq8QV6zswe0d++lmprZZ4DTaFxLf6VGAjZ5ypqYRzvjjJRzU831U9pYP6Ver6mROdb0NUaTPdiyzmEA8Fp9t8qVhl0jtlK4pxh7n7RpoQtlAzdNdWp17HZpAPey2eGh097a2rRhbAtz6oRH2sybMOVct9nBsg8PWbfXs9bsVizim0Iw1a7P86IyB+7YbnnTBN9EANqe8uSzuWaAJPo15DLWcGECkC2p1R5odu6QqrV92rP/SqlA8BO69506E7exdHcPGkNNxh2trR3XytIRbTWPq1oeqpwfa9DtaDx0rX8evQBpzZRZMCAL0knpOzIZdlyaUbgvjhe/4C/MYpnYXmREAHcvbTV6wdKiuMq0OwV96v7fNOBexquYxhmmcfdUI+Mmy+7GM+M+hasKh4xFPFL1vtF7ytCOmTbW7IIRx3XJg39OgCQYZ8AhjYhiozZAm1wzAkwE6x1gJzbhKRqcWDYmuR8Ek5M0uBwnOjnG+ccxGU8RRARgirke4D5kEgFo+HuwigFMCAJx1bFUc2p+FIsw4C9kNn7tODb4BmkuIkgizFrMG3OFBCQ2Oj4vGwwFuAl5iW2WTHju42igcSoos4ySua44uCWtTAZsZgZ3l6E+/MGf0e23vd3cM/yZMV6izmQHuDuYdumLdTO2FHxd6+tdffITn0nFqX5N7VbP+j0g1bFuxKW8SpWS19hYQEovCwr1holx/2nrvhxsr89TdLUuTbJA3+ofnJ32zcznuI8p7g2yA3dS4e8B3APAWH2IXZtL9VAqdLojNRqz2txs6867Pqm1tbadXzC7ERiG3jvGWjawCnbMAubJZFvixLUyX+bnF+z34eMfbD7rD8cB7GQD5CybntVpByDy+5Ia1iXplp+X398A/8FE8/8A/hw7dPbBtoftpI93X0tjfsbcjHkSoC3GXFwLv+f7yM7xvpD4RHF43DvOhXN0sO73y583sgtfN2Lsh8wsgrT4W3yeZzacZOA9FPpzPRE41Ore4TTGRBTNBgER6w/Hn58r675P/owO7JsyN6R6tWKFip7FMwW1d7Y0ciLqSQrWBdulDlK729XLryzp13/9Xxtwr9SnrO5obp4ggvomyBSfo1ZvgU2EBQHehJDr5xx/87d+Szfd/A4VIFRMotPxvTxZsAoHOJuPWJFuqtlc0+rySRWFDzk6eyfVhtZ/hIy7S2x9T/daMQOJ1t8g6eJT0SbA3SiFYOVtXO/YK8e6yHzzdTRp1eX1L/G+AO8B3AO8Z0F9zOVt3JMyDiYbMctWJKfMd7KIQ1tbjeygVwXuVObsQiOsifrjnPrjvOZ3H9K+fRdreuaQNCGr5cGAd0Z3YigvJwed5m+r1TmqpcWXtHzymCpF766at27p/URO+nOiYdtWa6AXXzplwP3pZ49at2VYd6ID6yJPwGT21L73biPBJAf2Gr+86d3fefsd+rEf+2u64oorfR+37vY7ODDGbeyH58Kvf1lQ//0C97M/53UD97/sif9lXx8D7VUjj1cB7nHDGXytrU299NKLeuhPv6g//eKf6PjxoztWS9sRZ6ijdkB7gA2TMuQn2rVrVm9961XWKfWNb7xM9TpMRyq+Mv25W6P1Bz21Oy31B2NNz+zW/v2XqDF9UBP0WUA7rIxskFKdjoMKrY5r1Ik7CDYs3LNOY5ubi9pYO6ON9WXl7PV9jQZbGvQ3DVQs7DlflSquEWMD3khTAK4mnbEuay6FALQwQH0j93Q8wD2XL6fOmHkD5V5U610kjVUslJK+uSCKi1qtpi08MNG+yZHq8wmfBY8xQAP4BBiLjciYWRg82G7E4QXXNCoH2w/rPFG3CxtU1tzcXp13/pUqNfZJ+Rlj+XHStzS86dt9RbA0L2J0fHtNe0m6s6cTR5/S4uJhFfMd1So5jWEuRu717BvEjhcu77OFL9leemAY+mvfPNzX34E7WQK7xpROdR9rB+5AfTadXr+sX3zgn6rXo+trLI7eDMg70e7Y4cXmH1pVNluYtNh0YxHmdb6BwmA6cI/3ZBeH2MxDaxtg2YBvYlm7qelNFJFy+pHiZ8Mn/R0WfKG9Z/PvtNuaNebCLzrOLfuMYw5ts0lJznP2fA7wFJvNtg49MVEBhhiX2YJT2MpO151I6HcQDFIEA7w+jmX2jUkaEMDdzjWNnWBashtdNohxcLrTudM2VLMvHWuEnjw1XzOpgxWWMlaQuUyM5W2wXox7uueuj+o9d9ymEY5JXtFsGTqXlyVLNrTgFlgNbSySiud4APe11Y4+/vFPG+NO4SvjuNcdqoKXcc+PCXDH493cHyycpIU7TVD6evcdN+tjv/AzxladHYzwnAjIjeml94NpYz3Y5v4FgLW1Ljk0hDNR2N/Z2LfC7qF1diTzMBmjja2oWKhrbn6vFhdX9cEP/rzW1jdS3U1i+TMe6PFZ4ToUa4gHND7mms3N5PpTM0BKQZpnZZxM4SvmCfOUpjy8F7DsxdMu/ciOR8veJE0wxwp9d4yLuGcQGrj28LkR7IV8J1sAGtKXKPIM4M57QioTGZ5tRi1DIfK5cT68LuYIr2UcR2ARf4uxH+Cbv/PZwXQjV3GgD6B3dp757uz5Tn0Ivw/fev4W58h7Yx3g2Nj+muyn65IhK/os4QYDqG8lGdNOMMN7ef2+vVO6+66f1MJs2UBjpVQ0y17bF3DKwtUEmRiZabNudTEjbm9kTC0TNJYe/spj+u3f/l+0vjE0/TIZ2Fqd8Vqw7p4s8GaukLLvDtTcshXSCoLlt3/7t3XjDW93bbYVYuI25vKefKGmUc8zF8Xy0Eimfn9Lq8un1Fo7rfyEHgHMXwAltRY9z8IhdbHGUcm/fdsnxiVwzHfgvPdM2XFv8nVgx4TA11Mf7wHSnSneqSGL8Xt2Rtb2xNiSUkYpgH08U9u/zBqYLLtL99jprOM7slXmP0YYJZzoqlYgSg3oaFLU1MJ+HTzvDarXd0njijRynJErEKCgQMCPn6CdtY8g0UnQ4WRFxUJXJ155QatLp9Rtb6pWK6hSmlgmwxy4rCsspgsTLa+2dPi54/rWo4f1zOGj2mqNVCrXrWjZnGvCGDM1ioprpo7Lao2GjImGrnrz1brt1tt100036aKL36BKrWbrapAAsRYYEZQIie0b+J/pm+z+/P0GBn/lwP1cjPq5TvwvDtxtWG/f2ljckcgcfeWIvvGNr+nPH35Izz37jIFbKxTJ+ICGEX/2GHEw0la4xlxy8fm65R2w7W/T/v27UrGq+70PB6STOQXYNiZ7XuVKXbNze1Wb2mOa7MkwZ6oSeFgAZTHHptjVZAjgn5ZyNFFy7/hcwdn40ail5saSmmtL6nc3Neo3Neium/YdpnZ2Yb+qtSlLNQGqKUw1vSBackxWUrdXii5tgAIyEnC3BSXvzDmAnUUWBpjmRJbuTHaBpJ/NvaPjxWCRvud3UYAYjJlp6JNXrdm/ps3dC2AAI85s2vuY/Rb49DXJD6zyvjcgBY67S0O1+qymGrPat/981RbOlyY1jQZF5Up+Hyn9zI37XkhqRXkFs5KyLEDqpIqjjNRSs3nUpEfd9roV8RZyJfVpd5/rW9DjbCK/dzbD9MYJvMdY8jojb6ARkiPsHu3LXIGwBXSGweQ1pFzHI2Pc/96n/4mGw7IVTdnfJ85akiVBghSbbRQ+ckjGZ0hMHFAhT3It8A5L7bKcLKjJLvAWIKWCuXhGsWAD3AE45o5DwWyjsc1oB0vHOIg0OQCGf/yNlHev27WCUIozY8GLBTA2nkjv29NKRaEB4kOeENdyNpPKewKMZFkkfhefZxI1XAtoSpUY92AvgzWJNHPoTfk87iWMEF+k27PnkgVPgJ1YgzhuAHfvSOtznuwUji3Ul5RMCkbxlNtBenDsjHutVjJruc/84qd0x+23mAsVEhnS9wB323zMkhQg6fIJAjs2eeak9xuoamlxSx/+8D3aapHJwmISq9ixMe7YlxLQmlymDCCjfoQMDxsnbdp3gDsa95BSGEDJBN/BqNvzHHvvA9YJ7oWDPJ8zzqZ7gapZ+Nk89CAaKRLXYFKdQlm12qwajXk1pnfp6Csn9LM/+3O2ZpmVbbIOtOeRbEn5LI4d0r0Ar/F8PJjwtcqyfwnYMKZZsziHHSmJd3qNscdnEgyTUYji6QjcYi7F5zMG4v7EOPb5wVrngC6KuDnfCC5jnMYciKA85D4uufEaFz4zQJkvJx6ccD8ja+SZSgcZ8cUxCar5W1iw8r5shoKfI2gIGRx/Z2yY3CkFA/wt5DYxfzlmWHQGWOd+bGetejiyjVPQRCDkTbA4L4Ijd6rq2nkHE8+5M0eueuOFuvcTP62pOnbIvvMOekjOvAcJMjAaF7p7F0CQHBAGAkgpuO9eX/XvfucP9R/+w5+r3clpOMlpq91UvoDrVF3TjWkrwrd1OTUyMpmXy9atSR7Ex7/5N/9G11x7vTSk4JqBRNAX7bjLGvXITueUKwIScXOilmxTW8un1GuvqdVet0Z/ufzAilbJwLE27QB3b24UElkn/JBwwrbv1CgF0I656OMgYZsEvGM9Ytxg7hAdVmP8B3iP8RR7QHYMe/DnhhIB3Pkg2HzrAm22156RHZh8FKKK+ri6SqWGGlPzqtTnVZ/bpwb4BtLRZLNoZIZSsWdWz5NRyyywYeKHPSR8EBpUonVUyPfU76yr1VzV6spptZrLZoldLAxUBA9gtZz3Z9XtS2cWm3rs28/rG998yrqrIkOekDnxDXi7VtEb4fkMMSmyORFBZlS0Z+8+XXHFG3XrO27TzbfcovmF3apaLZ+vOy6/3JHLnAufbk/E7+Obs7Htax0icPT23jROodz3S+GfC5h/H9fzn7wle/POvoCMSim9z8F7DFa6iGL7+Pu//wV9+9FvamNtNQ109xdHp+2PPa0cwZimIMBZi4IW5qZ09Zuv1K233ajLLrtQtaoXlNkEJA09YrBXjP2uVPERrqvamJHyNYmWvTnXzmFraOxyjq6OTXU2VygdU7W6R9XabgOFSVZqxWOFPOm+rsaDtrqtVW2tnVZr84xGw6Z7q6LhAyzD7PbwK6dpE3pEB+4RvVtqMewMU8Mh0oWcs23IeWcFjZVLdo7O6rqrBl+AE/ccT2of3FuwnTPWmHQhGylBgMtnWKjK2C4CHIrouj2jQODAhmGpuB6LfVdjMgzWnRZWr6HZ6UOanz+gqZl5qUKBIaxHThOAECRKDsDZUnky0NgyHF1j9OqN3Z5Gc6LQF2GxCK9r0F3V5saiNtfXNeyTWhup112ygkGzkwS4mwOBp1XNIjTp242dThpp1xqn4pwkEQK8AtyjnbIr7ycC2G82JyaVAbjDuJtEKuf3iVQnqfsAr1lNOAtJFFfGRs7rspkNl/HsFA8G+Ah2MEBH6HL5/zbTYnZvHVugA8wGQI7NNQuYA+QFmIdx371r93cB96yMJMAD55JlMYOBzAIQS9EmJ5js5hUbSwDm2IwikCGQDDtIk+2kjobBQsb9cO2uF2IFGwqwtMVzW+O9A5YiUxQpfl4XemeAK8/JWWRsKPsaDpCoSbUq84mgAP08m/fIsjLMVdynYJL+0W88aFKZfm/L2rtTEzPCBo/5bIVirnF34Ebx7ECVqjcLQ2q3utLRhz50t9odAD+dKWnyMzF2Eda/VKaGxou2vekLfSDKBtzJ8MG4f+Tnf9rsIJnPvr46wxfPJsCCZRySjabXyUT3W9e8IzOixsCCJVhNtlHrvugNqDhytTqliv2bNvtaFeo6fvSkPvaxX9Da2hnlLeuwEzh44LyjOQ+5RgDe2PCYB6HxtSZUqTs2gJTzR1/Ne93txd2wYsxxr5108NbxEThkM0MhbYmakyyw9sJPPMkddGczWfwta6EaTk38PkBtsOFefOj7VVaWxWsj0A3npZDxhCc7f2dMRnFssN0B4mPO7TxTX3u4DpfE8Qx3HFFClheBeuy1HCcyCox7MnARUGQlfr7WeNAQwY+tpRRqp8wv5wKrz7F/6Adv1cc++jdULQFgE6XOEVKNEcDdpoKBSNdMW/dLpDKWkYIEGuuf/o//kw4fXlK+MK2V9U31hz3VG0XNzk6r28a1hAys74BRAI6xA5YGTbLMhYK+8IUv6MILLzEtO3N5NKFOggCEzq3T0qThLRvokUDmGzmqesr3W+ptrWpzc0mt1qr6A7qWQyYlpxMjr9IbIytJzYvJOpEFOXEUmMUYbmN7dyRp4Z3gz8CLVQN4Y97wasA9C6Sy+0IA08gkW23NtlSGTtCRiXZpaG9A4FRUpTpr++v09B7NzO5RobFgTnmYbVhaxC6CB8hau6nm1hl1uhuq1WZUqx5UscDrnZgcUVCa71FpZuz8qLOuxdOvaH31uMZgG0GEuM87ARt22lvtkV46smQOM4cPv2Is/NhUDOQtyAt49nJbtZ8kfqxbZqM98n4w+/Yd0PXX36Bb3nGr3njV1QbmY405m3E/F379qwT2fPar4eu/csb9XBd+rr+fHZWcDdx9yXdIFV/OaHpB4fFjR/XlL39Rv/vvf0cvvvCcVy7bxuBsk0kctlNYdqu+65QY1ETu5x3cp+tvuNb07Xv2LnghGqk9c1IAdNQ0PT2v+bk9KlacjcNTlpVn0BurVCYl46wj6bbBcFUnT76g5TPHrIBmfu58zS+cr0qNwV22vc8jYrxruUoogo66zRVtNZes0NKaLaX2vlGcim7WWj0VAKZRLOPt7W2xCFmItV8mYJhNYHuiZnPDwHmEqwACgLhZQtL5kY5tOEWYCgBwOzDWEF2t+6+6/IbF1QddwYIY3GfcGYYgySeaO+JMDGiwQNIwmYh4dna/5ucPqlCe9yie9wzIf7kDAgs5m3WhwnW2deKlp9Vrb2mr1TXbzUOHLtU0tQSTugvn7IuUZ9sCJu7jsNfWmVNLWlk6JY3XDcw4cAfwGIpL/7gmb4QRE5SRtg2uAKQAsnLF2E4ECaRIDWTqUxXJAAAgAElEQVQy/tiQcwCIsT79qd9Ur88CMzBtdbmMNVvdMiIUQjGuY1ONlu4cB6u7YNqNSUndIK0+IHWzzQKK2PyD+Q4QHKxlaNgNaCX/4QAmsRlHgVqwgO5+0TGQwH0I5p1j1mvu5RyBR5Y53b5niT0MBvy7wNF31Zl4liEAC8cMCznuBQEDx2feRioey8NomMTvzBcoBQpZh48oxuOYBCshoYEND+CZBU8BnLhmXsv7KLbjPAAeVhBorc0TO2M1MDgxsdEjn3IpAtZzZp1mY500el//6l/+M73zjtuty+/y4nHTxZrrhjVh8i6+hn8NbFAn01OlSkAPA1VWsznQRz9yv/oDxthE9caU2d7B7hF4I5MbjgdWpGfOIVYdiDsG/SyGeve7btaHP/y3jSE0RsvAgmtybS20uh7PonC9sIS2Dm87kCC7cSvRInr4FKwT51q3SZv/HCenmdk51erTEnUrFnGjNy7o2MvH9cl779HGxqLKtK/M1BPEOAkG2dlhl3Jki0l93Pn9B0BH0ST3z52IRvb/qamGnT//57Vcl7t04N6ENMCJifjcbPAKGI0gIkB/bPIxPpnHEbBynuH9H8Ew50BhdWSr+LuPZb/3BBYhVwlJHGMxvNmZfyFds3GUvO25L062eKDA/QhZT1b/7tIhl31wHD4jupiGIw3HcuBN91LXxAOYA4RH0MF8iOJfm29WwIxW3gmPUPjYuMl7jY7LbeiB0DfbR+92W7cC6R95303K58juemE/BAiv4/kwhvNIK6w2lbXTpWew7XREHdOsJ1fRXXc/oOXlvubmD+jM8mraepE7AaALKpMtSllKY8KNGXPipU9maDzU17/2sMmo+p2e1teW1dxatH2JDPLu3eepUT9gzDGvBbxbHYtJV61yVepvaXN9SevrZ4x9Z59xxzp3cHFjKeaV19qSRQO0j4Ydq28J4B7j3Ne5khsmpPqScDHinns2ln3dM3JG7GQcu2I8B6sea7Tvh+mcLHvmNrlu2+731zqqG2HFeVLHQb3MlHbtPqg9ey5QvjZnzlAaI0yncRqOUbyXAdaS8h0Neot64YXHtbp2xlyjLrjgGq9PGzc0GOZsOaAXDY55bq2JBGmg5sopHT/6nPVgKZUIZunL4kEb3MvyclfPPfeyvvOd7+jIyyfU7YMnyF77nm1i1uTi5W44KftntXTJkCNf1OWXX6G333Kr7njPD+rCCy9SzTocRxM8n5eR2X4tjPpfLXB/vYz6uS7sXMd/rfcbXE8P1WTOxFupuykj/sSJY3rs0W/pj//oD3T48LNWoGopzrIvZNawh4huyIboem1r+WuLY1+1Os4lPe3bt0fXXXet6aIuu+xyTU3N2OZTqtQ1ol027DoFRiwoNBEiXWQImY012f3BEjCi2FBbK9rcOK7m5ikNR5sO2FRXY2qfVWdPz7plJA4MBTzMhwNPlU+8+IUure120wpRAb7h3ELXVhYTijLHw7aa64sGSg34M0EooDOLxZEVzxFslEqzmp6aVaEA+9pUu9M08MnGXa00NDU1q9EwMeRWZZ60f3k8Xiea9LumH7S6GSazpfkdYxsIRgQwwou6YeB7NKlpanqviqVp5QhsCujnAFwlTc/sUr5Y12iAk4YXfsFue3FRFLZwLS21149rff2Y1lZeTvcFcFQ24L9//8Wqzx6QiqTA3EvXtMRW5DRSf0jTiJGKubHa62c0wksWJnbE/W3bwjrEMQE2dNS0hYVzQI8fi6w1poJhp60WHvnluvsLp05yicCwYw6GZd37iV+zrAFgCoYHhrDVabN8bxfsrq6taWp6SssrK7bRA87DtYWNNFLmBJvWLCrDZAd4d1BCoTI2mp7Gj694TTCaxlAWnemOjYO/BfPtrOKONCeADa+JtDr2e2e/3zd0Z009gHN5hTHRyYfbi7lZ8L31eFYmE/Ir24xSmp/Xhr99NOSh4QbBM0Ai/K4DaBj4TMW9cR8CqG3LgBJwC6Y5gE2AnB05joMeQEvIKiwgYjPpdu1ZWlYquSaZtK5K0yeKX6mXAHh4cxC6KP/ar31eP/y+9/s9wp6UABhNLIVZbGC5kTtNDAmWCVDHarfW1GiwSUlrq1u6/76/r25vnEBEUb0Ocr6qhgaYiKEnanc92Gp3OAYApqBKeaJ33PI2feiDP6lCAR14dCr1TZvAJ2RtLm0jk4aWGN/syKq5dp4aFMAMxfHMb4IKy+JZLwTS6hQpJpcobPFS8EIwc+r4cd19953a3Fxxb+00bgNw8KzCgSTGUPwtO56DHXag6JkdZ+K9EDP+hUNH1EeEfKrZpNA/Z5mtGLNZcMzY2p53iRXnZ/4tLy9t9yTgPOIYfH4A7QhIGLMA+HCY4TUAZZdEeHFqvDaY8mDUPdh0eUrMJcYhwLC5QbMxn8McP9j1kOXEGI55FNkyfrbmajU08k4cEIx5Rs4ZdpvvRQf0MT8JekP2Yo405aoFpuxBVtSYJHeraxuaof7F6jzcm3xtdUlTU3StzqtaKeg3fuOz2rcHYgeQ5L0z7BlbDxBWRrdg5vheVwRj5BIZQOZkXFa3V9K9935GG5s9K3wmiKQYcXH5jO2ZTNJd8/OansJOeGCWy04+4LZW1lZnqOnZuv7s4d8zBnhl8YTWVk7bPopU0kF3RTPTh7R3zyXKVeaEB7HZ0BKsOO+HG4Lt7fQdIfPdhdAaDQwY1+tVawBoAHXSs33FzCYs47Xle3PSk7N2sKvEmuTN/jwYZp+BADNHnbBgNqmdGyfYuZoDD/uQF+J6vwI3cLBmTmAUs291fNLtd+wZNptDlSvzhkEgGcc5AmHwwYympnYZPiKjTY2N1+kRGJEV8w60OXtOMORNrZ95QcePPqVmE7ttMm9k3XZp9943aO/+K1Rp7HHbzVzBGkDa+PXBb2sEZGCrvaYhRGW/pe4Ar3zWxJx6rYKOHnlJf/7nX9DXv/51rTeL6g+KFpxZxo/9okQfDAignll1m9wwFZPH2FnYtUcXXHix3vfDP6obb367zjv/fB/3kVW0OMAz0QnOpP/Hfpr+v10j+b3h/bnw72sFBdl17z9Z+/6iUpmzAXac0OsB3mef2Pe6iL8IcE8Y2Sa+g063Nnz6qSf1pS/+sb75zW/ozJnTtknFAmZ+wBY1e0dF7NIAqABWFhoeOnvN9ExNV1xxqW66+SbdcONNuvjiKwykTfBmL1as8ykNVpBdmLvE0IsjrQmP4XdvEOA6mYG21la1tbmk0QCNVlO9wapN8OGQSHdKU9P7Nb9wnqbm9klow2DsBwAsQDEpI1hgt100D1pLtXmKCEtE0nQUtbY2F3Xi6HMWJFRKNEfpJLtKyzd6RXWhas0rahS35oZqtTbU6wNWuYclVco1NeoUH7KIE/WiTe+oT3pOvGaiAqwvRWy2gMGKpE5sMP4UulYoguTqy+oPi6rW92nfgctVb+yVSnVbnLn3NFtA9+1uMRQ7oel1n20Dr7AraAJHbQ3by1pdfllrq0c10aYv7iY9wcMXBnBGC7vP066950sFFgjYPjSTpkVwxw+WOtxc7JikZMmOcBEUGkEdciIdHXnxMY0GeMBbSGf31yN52tpzL704sJCvpY3fvXYnBG+kSPPS2lpXn7r/86pVF8wH1yQaSUNIy+zNZnM70dOYmjLrRVgqNlYWW2P83PfGvg9A704E/rtsYSogJjb6AK3BnockJdhlWKZo4JSd08E6BpMeC0ds4Mwf3GgajaltqU38LY4d4DmyCcEqciwrDEw1JrBscf7OJLnult8Fm87vAgzBUAJqKtWqseUU13p62ZOkoYWOzwu7vMhCxP1iXsGWBmCLwIbzjuAH4BvMc1xHSGb4zOlUFwC77oEINRow3YwnmoPRCZL6BFqx4+9e0K8++Ot6z3t+0Lv1Bloxpp3Z4H0gcEUiMzgB7Pc7Wlp8xRwayHhtrLf0qfsfVH+ARhfSoaB+d7gN3M11ojBRp9exoAI/eUYvvvGwWLfdep0++HM/Yc5U29Z1jNXtHgWRQUmbFoGsdZhlrJcMGLk97EQLu8833SuAwkCVOVN7AO/306eSN0djXjCWx5b9vPPOj2t1ZckAaLieBNPFvQx2N7JGLt3bKST1ddrZXssIpFqOGKsx/rIbcGhYndF2SQ1/j0xUSLJC7xr2lGE9GcFsAHE8y5lDMV5tX0lBSAS48bcICMIJxoqKU/DIe7LsNtcQUp2Q8gS43w4scZQyVyMf+yFpyV63B1/OOnKcKFaPaw6Pbgtyu9jQuszFAtR8Xusb6yb18vfhw06TM5chmVVoHqLAs0IzUw1zhSEDubnZtMCtUq27bBUwPu6rWiU0HOjQwT361b//gBoN9l7vyBsA33T/EEQUZpu9qDPuXi/iGRvTt48rOnWqo09/+nPqdAfa2Gyp0Zg2ILq2uWGEF/vP7OyMput1y3iZq5ntmwSLVW00u9p3YEH/7nf+V3U6S5bNbm+t2d5WQ57G3jxg7Z3W9PRBzc9foGJj3o1TjJfwruRJRWl7J6w8AY8FP9ZXBHODjnITOq5uam35hFoby9Kkq/Go7YE6DmRWa4ME1F11tkGjGS0UzY+ee2BN3gM3FqghYV5BlBWM6DN5od1D9mtvgGiGFYlNzyWZkRup4fxUUn9QtY7k9alDKpTqGow75iKjCZkc97aPDCPbXqHkNtsEMS5162rQOqO1pSNaOvOCuq0l06pbC8IJ4L2kYmVecwsX2v7fgFjLs/8nWSBrPt/bgsEtZXEca5SD1OAe9awguTRpaH35tL765/+XHn74T/Wtb7+stQ0MOyBSXD5lbj7gowLIyPvBGAFhTkRel1SpNDQzN6/rrr9B737Pew3bNaanXYpk2Z0URMZ9Tj+7S6EHPY7kQ5jzXylwz4Ls1xtFZC/x9QH/aCLgUamlSWyDGOnlIy/p4T97SH/4B7+nF198ITFL0XDAO735Rp9szqwFMhpQbxA0tMY/0oGDe3TTzTfobdddp7dee532Hrw4pXsdDDqgZeH0aB6bQbOIM5EpDBoReEtDdLD9nrqtLQ16TWkM076p/mA9pc3YkCoqlmdUrS1YAVelNmtpJpOYGJvPQsIiTKoupYeSPZQXRSL58JRTZ/20Xnz+cU2GmyoXSam11aXlORrpsstW6FRaq8/YxonWtt3mnLAGHLkPRbGiamXK9LFWhCXXtBMFAy4s7Wdd7Gj9zDPwND9jmcnMLTC/duu+WlZ/UNauvZdp/6ErpaJLYWAkaEFt1KE7d1qKlIVhBIDhWJaoGKq1uaZNNP7N0xoP1pXPwf70rSDPOqkV69YqmSCg1mCROKC9+y6w6J50Gjo9NMn5Is41pIT7KlszKCZhyXC26+EHjjbU1pHnv6FRnwZOQ2sgAUtii2rePbytzsGWBH8eWOwZYLFOsEVjQJqbQ336U/9Qg4GDfdJy/N4A12AkWD+XGOSt0PL0mTPGuM/QrKTraW2zXqTMtrnlRTQGYpwNY7EPOU2AUAABICXkLTFnA/wEiDA7QGLMSCUnR40AOwHcAxjFfOUckPwAfCnyzDL1ke7NAuIAE8HCG/iYTBwspGLRLFPPeYYu32Q9CdADAjzNPzZHCOZe3LsAcgFO4ppCNsA5BOPvYMjZYD4rPOzjHDg+/vEECSFV4HXc7wgcuD5ABqw7zkocExDXNp9w9/+3YMMK85jDdBvM67Ofe1DvuuM9nrJOEg0reLaW4j7uScGnBLvG3aZOnnheopA6N9HGelufuv8fqNfHtcjXr2Hfi1MZ025H6ZklS6uHi1SeosCx2UF++IM/pckEB5rkOhGbuVV9O3D3tdGZPAJdA+5F3EIgFOiYnNP+8y5P9Tshs4kmWDsFlq57DhkFFOJQzx0+rPvvu1dra8gKvOFXyKGcHdt5/lGTkAXuBgYnsP7eeZlnFBKSWNv5e1gVBjAP8MpnmtTHbHL9OpkzwdzHeI36nhi38f/IHiFVodCVccPvOEaMVc6LAJxjwdxzjRbcJQkSDL25fJkEyiVgfB/1GXG8bLYtztWAN7aLxpS7LjrmS1YeF9KzyDJFULujY0/1XawtW5gTeABg0jqz9HPZn89/gmKvPfAAKqfV9Y2kuR5q7+5dZjjgEhmymvQUoFt3xeSb1P2xD9HF+tZbb9RdH/+QJhP2JC+SJIvIPy/Y9dqO7f4ZkGvWj4QCaWfdx+OKnnz6uB588H8w6eXK6oYBdwIGCs6pfSGrPj83a/8cH0AASX1sTvNeT3bgwC79s3/2a2o2z6hcAgAOjMzBlWYwxN7RP6tQmFattqD61KzqUzWrL1N+SuO+92DAQckNy12Tbw2iTJLK5si85NhtLR57XlsbZ1TI0/8B84Swv3T3Mmv2GDVWJvEn8wo55D1EbLuyOhLj1N2q2OptitvAPXscy6ikgmDryWI6dAhHJHV0L+fHGV151c3KlXFuo/4BhyCkOu7IQt2MyxuY3+z3ZOp4bhNzhGlvrRpZ2Fw7qX5nVcU8hgEEdF3D4chjRuOyKvXdml84ZKqCQmlW9Zk9tm8b4Qp5hmkDREPqnwLRxVqGiQSZ8yKNF8cdPf6Nf6+vff0hPfLYYR05csqCNvZg3u/2t1GQjctU6pwLuZO6noNVWI8PnX9IN950s951xx1641Vv0szc3PaayX2OQH8HsyZZtpcFbQP8czHn3+/fs/g4i7v/i2vcXx9wd+2TLSqkrtxeRJsb63r0W4/oD/7g9/Ttxx61lKYVJ5k/qbcgdqbG3R+8MIv2yDBTaKS8cHF6uqorr7pMt9xysy697HJdetmVmt9zvkYDJlJKGaV2xMUigDkx6ykYG5Py6a5pc3NVPdqqwwghDckhw9hUv7duBapW4CpAZWKN0ZWNqaYvau++Q9qz56DyRTZLhGHoMRmgnO9IhaQPtZSasbEj5YojDbcW9dILjxuzX8xjT4XmE7DNJlMx9xXSinQrhUlvtTfUacNeowv0SiArBCpQ+OrFpRafj9Czo6vzTqhGPBioMoVd0jpzP1lIKABjcwRgVTQY1XTBxddqdvclGo/qBqSxhzLWC9Lb9nzQMHKBBKA1UHNzTWsrq2pvrZsVpkY457Rdm26NXmAqeK6wVhW7jxybxaLXz2nf/gt14MBFKk7NCz9esiIAeGfZ00LL43PMYg2ujE7JtfXSs1+xe0i2hHbcFNIamM1VfO3Med0AbdxtUyWAywD3DsFaJ69ffOAfa31tYKnBaWQwgI1KTX1rYhJ18c5kATxoHBQaX7O1s7Hj2SAW8mAZAQ5kklhggrWOv7H5ZvXkAUYCCDvASZpmK3xygBzsIj8HE7bN/mS8htkcQ+MajH6wncEYxu+zzH12zqOnRd7B76LpUzD2QRYEmx6gKt6PVAZgATDmmo1pSsx8lu0PwB3gLOQSzPnw4Q6mNFhP3oP0IEAU5xKOP8G88xqKY70o0r3hy8Wi1tfXbFSx+SL38CDNN3PG26989nO6493v8aiPL5I7bIgW8bJRpwmB4wTMcG9DJ088Z04ZsOarqy3dc9cvq90da2zZPOZPbhu4W0MfJHrWpRG5ga1wxnqWyxP9wHvfoV/4yAcMuBdLYcFA9tFt8qzluY3xFNQmNptPMha1THaJrs9FS38jlzFwn0pDrL17apnucjmrPDQpAUWKGAa8+MLz+uxnP6dms2uyhZAgBXgPB5Ood4hxlGWmeS3PjffyLxhnfpcdj9wfAlh+HzULrvvOzD2CyORzHp/NWIh/EbjGcWOu8PyZg3wRbPO6GDecE7/jPTQDCx16ZBeY41ZfkCnE5TihqedaIwPB+XLcyCrwGgtgaXef6kIi+ImAOeoBQteevUcxl1ya4RsWYJZAPKRAfYp3xyOtrUdwRY3LTh0KQdFWp6Pp6SnbfxcY656/Tr7lWCOP1Jiiuze2wWjZMSPo6O/89I/rve+5VeMxgMvdnZhDsMJ+r50l9aZkrrfm7xBOTlo5EPzyQ4/pX/yL/9kCYuqcjHG1/iRIa5BoYD1ZUaNetQCHY7KOGtViY6CvAwd363Ofu8/243qtZHs0mQNDuMwjAtZ8TcViQwOsiEdj1afLmpnbpcbUQcn2ZmOuTPpG1qlYhmgBX7hUk8w4QFaTLZ14+Rl1YKTZ52hItM0Ip4q9dN0w5uxtdm/MyczJHl9j7b8mnTVZajJMIKu3o2F3Ahu5HePEAr1EVlB8ZVLh/EidHhngOV311ndpMp5TrlQ3eQqBC6Qd3cZp+DixPRA2zsTslrFbPvOKVrDFbK4rP+mrlMMCk7mO6QKFushozVbKADok2lg0aKpZZvzA+Vdqdm6PYaNcCQKvhM0XhWNGgk7y3hMAMs3sZUUWoK3D3/kDPffct/XU0y/oO08+pxMnltTnlITPPCoF8B44yjNyNoa2pZkU0icZZq2iA4cO6tZbb7U1GZxXgyRLDmUZpWkGe+/UVO4IUb9faP7a7/tvFrinvdAmDYO0ubmh5w4/q4e+/CV9+Utf1NLyonvlmpVSAHePlNiEYAX4h4es6d9MejLU7ExdF1xwQG+7/q26+i1UHu/XwUMXaXbXIY2GGPfjKpFaDZh8hcKevobdjun9jL0ZdtXpbYrKb3N6AfRYkx7SNx1bxHCBsUI4vNBZcNDnpJQzC0C709d+7BBrc5qaWrBiUk3Kpt8eU5wG+EzFoN7IkzxaT93mKb3y0hPWMXQybmpi2m0as5DmJgKl8dKUsd29QVetrXV1uk0V8qTVLGT1xdcibMCia50BFt4MxrMbgH6P7pkYvtlbS2YraKMYCtakqP6opJEauuzKmzU1e751QcW2zhv4JNAMYEEK0yfNuWkM41Zrw2wqu52OszawFmPuZ0uaDDXE693uGQwHLhuw3ejPpV4fTa4XxNbq85pfOKDZ2b0qlJiYgHYW1qLypZpSjY6oU7MmThaENfXC4Yc0HKwqTxbAnGzwwuY6kT6QKGAzYGH25lMAd2/1TIYCBlXa2BjqFx/4LfX7pCQ5x7wB+NmZOSsEI1tCkTP3l7HAxunFMi6Lga3jayrpyVmATONeLFjRV3glBzsanRVDJ+nMsHtTBzPOz2zeoWWN1/L7ADCx4EVhUxw/wLk997Sy+RhwJ4UA0QHes//PAnsDIUWXCwTLl5ULBPPK392jG+mH+1Z7OphNwaVjEWTE8X2zd4lAsKPBvId8wARcZJ/SfQ+HjJBDBPsZTiC8zvzf0/lawGqEQbRj98wFlnYU3yFzQkph7DtzxXLc0gMPPKDb77jdnUcIjtj4c1XX7Zom2IkIa9BUoIZ1Q8eOPmXZJdijpcVNfewXflGt1lD5StIiq7gN3GGAsavzz0wtyulOagX5I733PbfoYx/9GU0mHX+dkRXhfOGuNpx7FMFZbJFAOWumNS6zBjYV7dp7qfLFhtePwIJbQysTdRlziVe9FZ+P3DKTAnfciI4dO6YHH/x1u4ZWG6/nnc6eAcaj1iGbBeF7c/RJQDtkHTHGgp2PeRTyqOgyGoXWUZzprLtv7MGm83MwbQTNMS7CFz6kK85+ywK10KMHS8558b7IEHkBsM8Pvuc8LRDEkjSRT8G6x72Ic+LnOG7ML+aCvc5AmwesocU/O1PF53FPoxCV84q1AKlZzJVux201Y74jQTMvrXxeGxusyQSi83buZKP4KlZKVkBPlok9lvnsBZW4NXkwx3gm4BwO2qrXcioXx7rrzo/owgv3qVz2xkXWGI06ImsIhbWrY2GTfERnalvzPJNpwH1S1h/9yTf0b//t/5n2T/qPAJzxGR+qaoXiAMa8GvWauZiZTM709OxTaPNbuuSSg/qlX/qES8fMbGKsstVksL652QB7MdkD/t/pM286bqVc2qPZuX3mYFOgzsUKTGimSP+CvKpVHNFSDAAhlNvSyaNPq9tZNEcVgmlwh1+jM+8un3MfdWR3SZuxXcsQ6zn7MFn2ktkEV0wCgpOVSX6T1DCkewR3aORt/LEHjWS9HnKFkbnGFMt7dfnVt2vUn1GhSi3ayIpHB5a5ZR+lr0xHgy4FtX1tNVfV3FpWq72sXrdp2KZWKcls2tmXDVPQo8GNLSBZWDfYd+lvY+YUuar6o6r27b/AahCwfsYrnuaLKpFVZR2re+YajTsFpiapberpJ39PS0tHtLi4oscff0bPPnNEpxfXNRySOcdhir3X/fP9fnlmgs7W9mX1Or4/1xp1XfWmN+vW296pa655qy648CJNz81ZALRtxfmq+PqvFrr/ZwHucZAsZf9644zXy7hHOy4GPZvCkSMv6etf+6q+9pWH9Z3vPGGg3fwQjEFKz8ztGhzw5ssGLomy80T5o64Vf154/j69+eo36m3XXaODhw6pMT2vPfvO09yu80xbN8nRBMLl0LnCQKPeira20Mit22YNi1guFxl/VrBobjYUeaGFHVLEQXqdSTBMxZ3uQsJJwhaEpSSMRb8/0uYm1lQNTTUWVCpNac/uQ5raQ6eyYmKOQ/dG5I/7zEmdPP60+t1FDfqrBogtpVusqj9gQAIOZwy49wddbW3B/retC5xp1lIzmEGftJ07RFhxjFm/ObhgYveHpMJgfTz9RiqKhdE3FYoYcQcoaEQkrCld+sabVG0cMBAPcKdxDJ2lYf5G3Q1trJ9Uc/OM2q0l87FHOmBAtoaOlqYwPfV7sDRdKxYddLxbqi1iJjNIvsgG4X3yGptJ57Y8BYOg6rK5/yzsPqjqzB6V6wsGvJnFJn2BaLGH29RzT39R4+GqChNkVFwkCztjyTufTnKubSbKt0W34MVAQyxCU7oUV5m77vxV9fu+6RCgtbs9K6iZqrHI+OZgzZxSkRL6be7hVrNpG+lUg4WtYdKANr7NOW893phupCYuDvojJR6ykWCrg8Xm98HEB5gPdjr0w1mNOK/NsuVZ4M33ITHxtdCBSVbyEqCAYwcjGuBqmzVMsodsQBABRoAOJAfRWj6Og1RnembaO+6mRiOhcw+5QvY4IUWI9QuwgOtK6JojMIl7Fe+NQAGG0eUNnnHcWOwAACAASURBVNq3YsO6Pyea0BgjSoA0GJnMiffTyp11wJRzxqANzE3lhhtvsPmIfSRuSPX6buXQfJpkxdk0ajrM+a6/pldeecKCfViz1ZW27vrYL6s/zKvcYMMeWV8CZH7IdqybLP0NrOtv0gfn0cYS8Ax0x7tu0s9/6G8bcO8NACBgfAfsyBA4DsycyTAAFInhsxmFxh0XGWqCAO77rlSeRc7ACa8gCqfgnwZuW9rYXLL5yrz1NQWzp6LOnD6jz/39X9fqWlfDEaSKg8/otBsa8tCah8wpgieeEc8jMk3xjLJ2ixwrpCtesOquRDGO2NTDjSbGeAR7AbpjPgWTzv9DdhPA3WUNO/7lAbQjmIj5EPK1cG0C5Ea3ygDL2aAhO6ZDwx7HAoj7F/Il16XH/ImgI4B/BKDBwPP3CFLCUcrkO7ggJemQsf0jelC0NTU9bfcMWVPYA0dA1Oq2Va/XNOxhkZi350c3VfYLQGxzi0zvQFMNAlNe09fCXE3333uX9u6dUbEE8YE00Y0h3O7Rs2d8+VoRpADNCd3JBnAOcP/f/4//qH//u39se/jU9Jx6WLAOR9rcahrTbr7k5aLm52YsSLZxYv0X3HFtZqqsK6+8UHff/SGVrPkPMhnY6Yo190NC6v6C7qoEKTTODdQbNtXp9FWvHTCAiayHDN7M3IJ27zmkUnWXJmPWdjLV3gyRjFOhuKWTx55Uv7+k8bBls44xYOuV9ZVwMsMsmQHumD8kcsQDO3c+82dKl2RvJsa+Tta50yYjjhyLGjUyrgRMSWaSZKGMeVx87Djo7sfgjQO69KrbNBntUq6M4xhcOX7qBG49bay9pMVTL6uNrBN/+iJ7LvVgOMKMzIqW+xt2yNafxbIlSI7AA4wH1+q7RHSoTneswbisAsSFNSMcW6H7zNwe7d5/vuozB8ljGci3vTXxAcq1dPix/0fNzeOWsX7u8BE9+eTzegaLyJWOWXBPqD3IYaGbFBlWS8f6A8FIXZvbufZTQeru3bt12eVX6MYbbzabyPMvuFADy2pxLM9ivPrXXx14f93A/WyAHZvf6wXer//97lVOxH/69Cl965FH9PCf/aleeP6wVldWbNAao5JSbhZ9mRYZb1IYaNdWEilSGQ2rumu+oTe/+XJrtHT55ZeqVK2qWp+x1r4zC4dIvNpgt2aGVhfa1sbaEa2tndBo0LEGT0S909MNlas5dXu0hIYlpZIQkAvLiiMMspSKg16GhxVTsFFOVK7CLBH5jtXcpAsrxTLTqtdofEMaqKr9h96g+sJ5Frla0yZLmSP36aqzdVonjj2p3GRNw/6aRoOmRZsFJvgQMIvnPAWQdVscOp2mMSIsXhTJeVFNXv0UwVv6r+gdWJ1RpYJd6g1aZklnaXbLQBTMlo5FHIBrC3iupHxpSt1hWRdfdq3KjT0a56dsQlbMMovFsqUTx57X6uIRc3IhQ4D7QLmSOrFRnFNigfIi0n6/Y9KmasG7JaKlg0Gwgpax24lZzZBpddHde1X8aAjjgHatqnJtTtVZOr9dofGYNDCFPTTUgcXnetb10osPG3B3xp3FCIakoLwAWdT1eKAA+DCenfvHgkgRDMkB6/xW0oc/9Bl1OgWTJvHPMj2cyBjXH6/VMAA4Gqm51TSGGbBq+usOTTZcG2tXQ8rUHGzQGroeMtwqoisjr4lNOcB3pODdkWKnbXnoZkMTHnPbNPdotJM8JoBBvD5+z7je/j5ZQ2YBvgHL5O0crKCB2lRYGJt0lrWPRTKAP+/jXKKhDu8HsKML555lGc2sZCbYddPUpy6awYa6h7cD9zh+SBFCOx3gh/8DXkLSwf2ze1N0mQ6ww4AP8pvByJ4fLBcbp8kETK/rdqR33/MxXXfdNTZeDaiVG2rU96sxtdcK3mHDjIUlKz7Cz7ipV175tgF3AO3qMlKZzxnjPS64PWCRlLLyxmazURJQlyouBwGZl9AGm4PRQO+87XoD7uhGAfi+KYZ/PM4TKS2fdO4O3L0DKzIFZHMEoKNJXQt7rlCOAnBH7sql4HaLnhPNFZPo9ajpEb0LXDUD8F9aXNEv/tLntLqOHGOnwIvACLmYe6973UcEmBGw2dhJ9qC8PmQrETzG+0I6Ej8zDjlGaOABELDIpufetol0jXk8Z2NoU8FfBKkB/l2G5sCJ3yGH4Yvjhbbd5Rg+9viKny3DhTQNIHlWY52YXzuZIbdx5Odg/23OhJVqWucioDSYmbJskVGLAIjrD419sPdxf0z3nfN1gy/mFQsOhILPKZeCxtiHha9PTxkrXDNXpYmtVbwOEInEhM6UrI+NelmF/EiD/obe+pYr9Asf+TnNzbFv0bTIRpYDd8vypuGULJ1jLbE1xjIzvDavsar6p//8f9NXvvqY1ZhYMaXyarU76pjlZMMyX4DHeg371tQt1vYw9iiYl7ZuuvFqfeADf90AKKST2QrSWZX1GfBKwz6ktABsggjRh6Xja3if7BPgnA6ezFmePaTQxapNH5QmbhtrUwk0XGzq2JFH1eudNuBexoWJOpThyMg+GyOp2DoKTGGG/ZkylZOTnmVMe1aj4q5CJQt+hgOvgTNZkd0rK8k0wGoCtpR5dZKF20UtTE6V2kFdcsWtUmGvP3urwQTsos3v6uUXvqq15WMUOWjQ66heIaM8tIJ509qjjhl5R3aX6hCg5835jvXIFT6eCeB60c13qYOg1mw4Nqc+y/DnCIzKKlRndej8N6kxfYnVrVlAY1JojrOhpx75v9Vtn1a5WNHKyoaOHj2jRx8/rGeePaqNraFGYwqZq2aXbbIp24nJIhCwsYezHhXUs1uOBKuo3bv36G3XXa/3ve/99v96KsSOoC0L3gOqBxm8PcHP+ub1ktzfN3A/F7B+tRPObryv9ZpzHf+1L5xB6o18lpYW9ewzz5g85it/9pBWVpaN4eZJYw8UG7stZFYMDIBnSJNCRvcGCO+rUSvo4gsP6OabrtUtt9yk+fk5dfG1rc9oduGgpuYOSLmG+gMWXnDiSIPuio4ff0KbGydVryUrov7YtH82MQZo7xg4SKVdhmIuNFbsVbPJZhp8tGOAYAYY2SLrYCY1t7aMdceSCZeX8YhFNKe9By7V7N7LlCuQjkubn0XnXXU2T+jll76tWqVjhZzoZAH1VNLDOI8n2LVVUrfMvtqdTUtrF20issH5RguD4YGFpyktjQkbZwBtov7YU3nmjkcUD0hA8mN1B2xiVctq5EvTarYnOv+Sq9WYPyjlp71VQmoKM+iu6eiR72hj9ahqZTzr0XXDxsBiO+g2a8jUiTJhColutMh0QDvIW+hal9j30A76wk/MxHmm7nvYPhUbGhVndenl16lYWjAWHZCDFaR1eJts6qXnH9Kwv6zcqKc8n2HdJ4vKi9oAqVSZWEEp+MgWF7KlRRpsuFxnAvjtlfTRj/yKyuWFbdBunve8jiYfiUFho2R84jIDixasnzOZSfuaNn/uM5+LZpiFOxhpZDV8D3iINH8A9ZgDWVaa+RfgOOZidk5mAXkAowAGBqqMKXIJSEhkgnl3YOOsWfw/CkuNgcdJIeMGEwAiAoY4/2DrOS6OO+jG7TO23RO8eU2Ar5A+BLgLNpJriQZX3FtYOgJXvjgmgDFY3wgQIosRYCqAfDCjmNb5faEwHWvQonpdL3qkUNRYTuuB0LK6EGpU77/vbt1w47WqVEgBU2BJI7g92r37QlWnFlwOzuZLbGXza0vHjz6uCQ3HyiUtntnUxz/6S9asbCAa9YxUKdUMcKNnBUgOaBleq1iRIKOniCOF+U8Pdfs7bzCNO7IZZHI+u6PAw7NmYR9nsh2LIoxaSIXq7u4xUl3ze6704lRzW3UnCCQHm+tntLZ60jOL467Z//HV6+DmVdHy8poeeOBz6g3L2mp7EyieDWDrlVdesTEcGvCwMAztdbDvITcJAGoETKbQOMZBZE4ieIzxEDUO/D6CXI4R0qwYzwH4g82P8em6eTKhDpJoTBRfEVCE3j50+FxLWLXWKcg1u08Pxk1mlXT7fB+SnAgUIlMWzL2NO+tMi2e473ERGG/rehNbGwFIBNEmw0tOLuFyYzroTAYKjXur3dLs3Jw9H++yWrTr5Lp27dqlHrKZjXUd3OdNbE4eP2FWnKzZfDRWycMkP61VgI4d/a2/+X79xI//mPURGAy3LPNqgaf5szsb7vfc2Vr2xFiHzA3NijRh3Wv63IP/XE8+fcSKN01umi8ay18oFTVHQWrqh4LGHdDa7bDeOhC3mqVRUz/6o+/WT/7Ej5jkw2RG2CWPYL4BBcnlJRFH7CGYM9D53LIfE54hmV7XouMaVShNa2HXJdq991Lb56xFgxG2dIJt6eiRRzQcIpXpadIf27y14BQm3PT0Ie9wLe62dMrCA19vPKMIYeT7rzUEBICaBDSxw0nKBdvNHmPjJa3XhqtgoM02dqwSjPvlt6hQPd9BuGWPeX1LeW3oicf+UIPusuanpzTotFUzS23YeixByfo5eOf+8/y8NgPLYq9zM+Y9zROXhrnUk5o5ZFczM3M2Zvqjkbq4ZeXruvSKm7Rnz9WmbrA9B2hDMJXf1NOP/o7ty4VUl7O51ddjjz+nr33jO3rl+Ipaba4NOWvBAk8IN5QPSGDNxtqIFK7RJYpmUlAq64ILLtQ7br1NP/ADP2TyGbsJyXopy7z//8DdR7R9vRpID/YgAEcwC9bAwhj1vF584QX9x//wu3r4oYd06tRJk83AaBo0TymiAAax4HmhhusUYduxfT3v4G5de80b9dZrrtLBQ/u1sID1U0mVxpxm5/erVKe7KWxrwbuxMZByW3r0W7+vaoUWxyP1u/h+VyzNwqJEJzerOidNJJqXMIiiiBHpSfJWNU2da0StEt1GuNvgORjC0g2HFFLgec3Mn69d+9+iSX7a2Xwb194dcdhf1fGjT6pUaGk4WLP2zIBONs1SEQs8UkB5Y/3QqeN80+1saTLhfhp1b/fPQLFVYHsaM4o2rJCIzSJdh6WY0ZgToMBemcbdm0jQvKHbL2owruqCS9+i2sx+TfJTrjFHd5vrazxc07NPfVUarikHCzPuKWcFSl5IimbNnGNK4Q+dOm1awE86z7WBdt+s6YKfC9fGfeR7GN5gnY0lLdQ1zM1YFqBW26/RsGTBSVTsA9xfeO4ha9I0aG+qWuKZU0xJl8pZ01MWyi4PQdPOs8uZJzGbile3mw9yJ69P3fcPNZlMmUSGhc7+oYEd9U3qEtkBNssILtk0A7TS6MhlECVVcWlI2nfYLhrL8B7+hT44gCzPJVLkAVwC4MR8i86L/BwgBoAdTGOwlPF6zik0t2W7BrejC4Ywy9jz3gDUbPgcl88DpMGWI3cJpj07/2Oj5hwIRqKwj0U+zu3U6dO2+JPK53VxTmHhx3nCCvJZ0UUzmHVAlzNDnlXg59XVVQOOkWWwDEhGfhTNbQL8mGbe+kbkjWmsVd01BIBDq/Wt5pZ71FszE54rgWVX9913p975zpudLUMiNqIR3LT27L1EleqC17mkrva2cebbOnnyKY1GTdPsLi829eEPfkrNrYEKlcQe5krexMZYWdjwgWhOZeCUYroaBYRDdTrret8PvVP3fuLn1e1uWnbIMzgw214EiFY59NMEFoxr2zjNQjYx7vQxmADc36hxrmZBvrtn0AF5qI3l4+bjHMAdtstcciYQGwWdPrWsX/0H/8jYsTGaVuuw6rIjxgfPIMZu2HlGQBmBJiB4u5AyFXQvLy/bM0S2FGxzBLEUikYA5qy9N54KEBsSkpByRVYqy9LH+Il5hhyDdTIyAwG80X3zFQFgrDsR+FmhKEWp4Q6TMmRxTZFF4LMj2PUA0TMG2/MDoJmkJCEFi/fEvhn7Xnb+x1znmByP8/bmbsGujzyThS58PDaw7jKZis0pPmv//v3OmhIwMObIFm7iqERQTFOomlnG4mNerTBHNsxt5F//y9/U7DRFoxSvUnDrhYRkVBmH3tHV006s6ybFoc+BkVtRUF7VympX9336H6rXK6rdwqLYi2K3WmS4J5qdm0l6ceYkexmEmTdFYl4QTALcf+qnfkzvf//tNh9mphs2l9l62cPo48K1YrAAiiY4QO6mgstfRz3v5wBZhAMKjHuuOK1644AOHrpKEzHmvJMxQLdU6ej0iSe0tXWUnqQqUAw+Yo/dKXi0wNKKKd26hOJ2y4YaUeGBmjcC9Jo2LGfJ8LM/V0rV7T3DOpPb3+ih4VlyD8BcUonPvR0rh1nFgq64+l0ajfYkNzSvySnkehoPlvXEt39fBTVVpk7Oig88WBzhAmS++mQVPcsSyhJzdgQTmNrBFQduSemN8iAoCdw4RyR6lmIs5NQb0SF9Srv2XqGLL73dshasYRhZWDHvZE1Pfft31e+cUXGMaQPGF3ktrmzpkcee1Te/9ZSWllvq9tmXCTCSRK/omU/uGeDd1jvh1uNBJuOOZnY0ZHrn7e/S+3/kx7R//wFrqAk5xdjzLBfZKJyvwvdrG8J+z29iX8uuX7aeZrDva+Hf73XQc7rKnIsRf+1TfnUwHu97tVTA2X93F5id9H6C+pYCOXXyhL721T/XH//hH+qJJx5XxwCPF+74+7yAK26WgczU6pmo1fXnY83N1HTVlW/QTTdeqyuveIMVnKA1nuRKKldnNDW7V5Wp3e4/Stcww9XYAzb1+GN/oGoVG7e++jR3yNWsKQmsKhPLG4AA3L0wyHRWAEqLqF33FRXMDoI83cQika2sNx9Xc30oaHruPO068FZNsEgKJxtzKOir117W8aNP09TZbBNxYwEkMrHrtWkryjQ2zgprnWGnoGQ46Jhez4tc3ZLOz2vHKcDYd7Pmgln3BRtWhWNwLKQ2RNqmcR/C4sxoRDV4cVYXXPIWVRp7TePOpML2Li+aOK3omSe/ovxoTflJW6Ja3kAfnwsIZtHKqQBwt+6sLIZu3WntjjNyDR9T7kxAtG/30iaqsxQWXBjNVdUoP6uL33CtKrV97s1vllTBWDT1zJN/oskIV5muSjAUuOkQQBXcys0ylGkBcADvzZ3cJcibbm1uDnXfJz+v4cizBuaCYo1OCPK8eyMA39LoqWNbu9MxJgvmkUUbBs8W8ii6TIwLjjJIqgwIJ1lBpMODweO8YrOPeRU62ChUC6AQjKVvVv5ss8A9QHZIcYxVTzKDAAZ8RrDtAZQCdARQMNlDOn7MazaTmOcBzkOLG6xqyCRMl26e+Iw5T9/zWoBVfAVTG9dmgW3qOsn3eNAD3qKxE+fEfSRQ4PsAaXFOUdAX64ixm1aQObHn6Ppj15XXKmTSmFNkrnhurEOMi47uvfdjuu22G43NQxI3Nsu1Ke3de4nKtQXzTXbLN++/MB5t6syZw8rnsU4t6v9l7s2DLL+vKs/79vdy36qyqrSUqrSWZEnWvsuSbcATQdMwbkNjugfbaqABYwubxXjBuw24oZl20wPERNMDNH9MDE03AQ3GeLckL5KtXSWVai9VZWVW7m9fJz7nfm/mszCWDNERpEKRlZnv/d5v+S7nnnvuuUtn1+2+N7/DGo2BodAC8OAqA+PPGxkPFJ3S/Ev2fgOTEwxrDiwnwP2tP/MmadBlIZfS13IoAUAkPalPI0+F63Q0x1wHD0gg+J7bdaUNMiMCoKqNkctFx1YWj1t185zkPXJi0hyFcXXLtrMLK/a+93/UumzK2vSTPiIROAG6I/DjewD40KrHWAq2mblCgMYzHNZux6YYevgA0ZIRJcnZcBaK1yuwTxKWkLeE3CTGYMgNfI3xjCe/43XhJsO8i2JR/h6WkwQXsnSlQC7VaGhfSA3HYn5xriG70TqbQJfmVybjNphYHyZbzNDAh1ws5nfIjGKN0IoeHX0ToSHwuFXMR28OgFVHtqsEQkgSw1WGQBdPdw+8B5KqMta5p/weOZW01GJ5ydoChht22SXn28c++l4bG2G9wy617kSVKvqH/fXUukzruzc7YhwPrCD3IJdlHHr+tH3iN//ABgOeN0GYoksx/v6s8povTtw5gcAnIWXje7HA/x174xv/ub36Nbeo+R7MdKsBQeIN1SisVsFsDqKLNcYLZrFcBjNgXQh5yDxRBpn90CpWGd1ley+6xjLZaev28iLwsJguFJt28vij1mictkK+a/1WV72b/Nxc9qvlIgFdFZenoFl2silzDGpXrRm9H5KrWnSJ9bXXtdztdlNSXUllUlZn2KsfSVG7R4H8tF15zT1mNu+9WOjdgJY91zXrAtz/yjKDDag2y3EvaVqJrAhr5SSPUVCqei8ICl9HFIAltQHnR2bEm1zyrFmP3FWPglSBfrLPSGZyozY5c4nt3XenZbNTsr2UtAliYLBmTz/5N9aqnYEek/wOlzz28yPHztiDX3nUnn7muJ0+s2r5ArJU762jL/W9YFv2AAaSxHkJDzy0105M2oEDV6pY9a6777Fdu/Yk61DAuu/pL5dxHwbk3w64/31k9TBW/QcB95cC5v/Yv78UcI+Nn5scYCNS8URyFINSjPq5z3zGHnvsUTu7cEaDhe6oHl2iO3XgHn7PDH5fyEj1A8T6NjU5ZpddepHdcP0r7MAVl9rM9IRXZqszXNHKI5M2PjVvpdEZs5wDdza63IBocdOefOLTVizAFDe1iWcHAdwpBOraADAr/RxWRMEo9NRwhbbOHvUx0rcLOHzx9UI47hNAUWBQzFXWxqb22Oyeq60/8EJJLcoDmIWW1TfP2YnjB22sMhAQbtRXrV5bt3KxZDMzs2KuvXU97ixJVAvL3mHRayoaZhFT+3VfOpzpT4NcWlfkK9KFSzNk/UFLmndYCu6ps8CAbjzcS5Yvzdrei6+zkfHdNsiMO4uvI7es1z5rzzz1ZcsN1iyP4w6Wkwp2AEMw+x7lwvoJ/MovHrlTeP2yiDmg8Pewscn/RcGT2k+nQAibLe/MV7TeYNwu2v9KK4zsNOumQl9VnTI1a/bMU58TcC/m+nq23TaBEM8JnS9FNoCpirIYYlvFODqzCONeGWXT69svvONjVq15olMa2rIXcOWysOf4BXetRE0DcplkRchm3Oo4I432ks1SgDb5ibuXu/ciAKx4etI7KDJXgjHm/cNAht+HrpdzEZuzZZHqnubMl+EiNwBIgKkoXuV7gNlhOU4cP0BMaGIDUPFZcY7BdsY6EmApmKFg92Mh49i6Ly264sHEODgA3ETxKH+Pz+IcAHMCpxQzdzq2e/duset0fcVDP4IT2TkWi5oXwUhGMKGgLLFVEQjwWjYv3k+3ROmBmeNsTRnmB9k1gj1s4mC/KVxu2jvf+bN27723SW+JJAvr0n5/1OZ2XGTF8rRlczhgePCIpK7ZWLYzZw5aJkNviYwtLa7ZT9z3Tuv1CtqPYDbxcVcjtE5HEj0Yd4A70gc1rxkqTn3Nq2+zn/w3b7RezzsG5xUIu/VjWJOy0auQS10ZfZti7AKyGa/MNcuN2vz5V0myIK9poJbal3dsaeGYVTcX5YQjv3gdjzmKdKhoZ86s2Pvf/zFbq7bUhGW4DiPWu2Cfh1nqAOsxZoNNjqxOyFAC8PP7YMf5HeNka/8Y0AjMO/jG2I56B9UoIK1IWS7PpDh5xPnF2GddUWY3EQcxxoYlWZyziiKHJBAKDFLLqxhrcZ28LjJtnLsyO8mqMjTuMafRcFMHFMWqIa+LfZXr4m+RJYqAJOZbBBzKYqSMS4ANnjpyPFxL/H5yHdtBAiCmVqc4dVRgl2O72w2AecTosoqcpl7bsJqaGrXtX/zQ6+xNP/4Gsc1IVZB0yXVpkFE91VaAQd1Pqt9hDZyYnFCxoBd++Ph74MFH7ZOf/GMrlqeSRMPHmIMw9koIC4rDw1DB/4YUEmRaKrD+NuzNb/5hu/raiy2XgzigkLOnwJv3YsDAfkJNmTzCe2jrYewo3MTHta0Gad4kKq/sUauTs/LoLtt/8SstW5y1bhvCicwk96ZuR488ZrXaacsLFLsuzktf3YqaYE6NorJ0zPW1SC49aQ/WPOKcAO4qesegwRncKGzVbB30tT/V61UdT/I+pKvsuPKxz1uxUrFGi3111K648jbL5Hap2Fa3ES24Gjou25OP/bX2wRw1XnweDmXstZLCJumSgDvyHVQIKeBP2TrVcShrD9MF7oKlR0LpncoH/VSPQ78HwHR+xEYn99n+i++xTH7aBupi6374OOU99eRnbG3lqI2WyPTj+kMX7YqtrNbs4HPH7eDB43b4yBlbXNyURp4GkGrclaSZjq06wl6eMfM9MLDhzOycXXXVK+y13/N9dv31N9qe8y9IagOvLREE26pJ/fuLU2PfiP3rxUD+xcD95bLwL8m4/2OB+Uu9/6WAe0zkYGTiQqX7q9fs6acet898+m/soQcfsOVzS/K09iIpfyCq3E9MiDZCRaP+gOQ1bgzOrp1//m677bab7NprrrS52WmxVixI1WrDCqVRGxuftYmpnVYcnVK1Mq4hYholxdiwg898xrLZdeu1qtZtdQTcS8Ux6aYoIATYeiQMcHfvXYo7+lk2dMaCWy/CJKg5ggBosnoTWPVUttqIs2lazkYnd9nUzsvNct7kQ7pyaV4bVttcsTMvHLFBt6aoud+tW6dVUwvgiQl3vMBGEOtKdTTU5Pfo2ENY73IYEhz5RaTFmy3ai3tKViniU2zqptrG3rLLItazUrngjjUtQA3Me0ldU/ddcp2NjO3Spq9GUhrJHWu3XrBnnvyS5WzNitmWZdCkUfmtRlF5LdrqOJqKkwgiVP9KoZDOPzWOEdNNsVh02fNN0KvxuYfujav3ZErW7o3avv3XWmFkhzzejUZTSlsyOZv29JOfs3r1jJVYwLNkVFyTjkJKGQcx5Xjd0wCGeoa6UrrIAciM1Bp4gefsg+//P9U9DraGtGqetsx6zuhk+9rwRsa8yRILgwBIAfmNN5mpVasqzAVcqo19zfXOFF1JhpXGebB7sSEDZoMhDBY92Gs281qtrmPy75DQeRhVowAAIABJREFUBFgdZgqDbQwWP0CI2KdUkMf3YENDaxuFfgCPaH7D37Y6uyZdb4CXOD7HAXCEXp/3hmbdA8Kc2D4v1srodQB0roWggHsUDCVFg7w/APfOnTsNSUV4GoeDybCmmHsUcqNYe/hdAEPOBcAsDa9cgVrasASs+ibda7mE3WNR2y2ZLIrzLNOwd7zjp+2ee26V3lLOL5JVVWzHzousIBBSVoZJanPqTJprtnDmOVmk0sRmbbVm//Ynf0Gdgts9rCfHUMFp2qJxRzqFW0yzDZjyTqfMWVLmsP40YHrLm37YslisqVjUC86l0xd4S41qZHjh8w4XCLJnACfGOwXW+eK4Te/cj8hFIFTAvUPQDnA/6i3PcxQ6dgSABKoGRW3SCwtrksosnttQUA5DHVafMV55jjzXYReUCOz4HmMtmMQA2sNAnGceRcVcV0iuHIQXBIwCVPO8Y1wGuz88B7hHMYa2wX/qypjS3l474YYIfG4A7hjfoVP3YM+dWFhrImM2HLDGuOP6Yh6rm3KScHF/cCWiPiOCz5g/w/MpjhPBawQ1zFcC35hPsuZNGESBCOcGeBTBQ8Md34P4Wzjr0JBL9wTioVjSHOx0WN8ogAfwU4PWsWZz3Yr5nn3gfe+0G6+/QgQI+wRSP98X3aYwGjzBUMu5LJ+T3Ia9hPW0QA8BkVxZ+/3f/yP73OcesWLJmy4hF4lsiki3AkF+XRpnL+B0gElwypYM454ZbNo73/lvbcc8ckMmUc+Q/1GnJSyRCDd1xjauh3WdvRvb6I7cxgCAkENesE1heN7Ko/O2d9/Vli1MW68LecS6wHvqdurks7a6ekpdU8vYUAtke4dVMtA52Ht1mmXOka3gZ26Ry1UhC1T3pSy9r79b2Xo380mybGfjsQzWeND+Mapng0QY8g4rSBQFhdK47d33Csvldrgji4IIAhMY7lV7+olPSTKTgUhUJpDMetayuI6pEJb9zINbgh8YcscQjsXCqUpCG4IQAiDJbAng6GLuchhxmxByubKNT+2zfZd/j5mNO8hWcARirtpzz3zJls4esmK2aflcUlBIjZC11bWaHTx41L75zYN29OiCNZsECRCejBHPkDvZSMDSlZQZvKU9TVlZL0if37VH4P3eV7/WbrrpZpua26GAT9JQzBZSDcF3wrhc+/A8/hYsmsiSF7//pTCxIEI/5WJeLtJ/KSD+3f79pU5ymFEZ3kBJZ586edy++uCX7Utf/Lw99dSTqQrcVx9vxuTfeV8sOExi1zW67WE+27O5uUm79tqr7fbbbra9ey/wgCqT1eaETIPupaNjM1YZnbJcsaICFOnpAP9a7dbs0KHPmQ1WrF1fk2YtOxi1UmFUk0yDOOtt7vXgtUE6MM4XlUzUwgWgFxufijwDfOkeKQTGZWVETYb45JGJXTY9f4VlcjBsqQWxGhK1rNOq28bqolXXV+QXi2MM3dBopEBRnBpLdNtWB+zIFYHCNvRwMLCuy3Xv01gY0jlLW+cTNZcpWiEL0+vFOd67pa+JJ7lPrmitJucFwJm1sYl527XnUsvkYb1cA+6+rx1rN1+wp574vOVs1coFFgdvmAAgV0U/AIJC1sR4KWUvCYzr5zx96i42WNXJRQYGBJ05C54Y9+TEosZBaAdHrJ+Z0gJbqszIbz4jACNdgPz2F88+Y4tnj1gf27wBmwzAHTcBNqeiFUos5nyGgzQYd9fn5mWfyaKwvt6yj3z4k2oQAQNSHsEaE9BEBgM2wO3ZYNx9M+3ZZs2Z4GC32bjj31gNssnJm7jfTc/PAxTmSzRuCjDOhhVghuPH5sZz4/XoVjnnYOx5bbCUwSSGo0ak3gWW8jl1J2R4BjsfDH5IVjgmYCnYRD6f8+R1Ahu9vrT7wbzz+pD1RMdSQHgAhQguBBZSWlYp9ASY+Nw4h8jScTwAT7C1vMbvgetpQxM9XNgXC2zcU34Otj+A04jWh8RU952tyxW41wMVYeJ44EWhLPaAOeZ31d72tp+w22+/XtkiFU5RH2EA971WKE+oYAr5jJhF2cW1bWX1hDUaK8qmra1t2lt+/G0C9802jCdSFazYOD73uyRXmUYLhp71C095ryehVhZXGYB7sejpYdm8auywablkZStD0aNDbscaTSRgJuA0MT5tE5MzVqpMWLY4KSLDVfLk8WHR2rYMcN+gBqElW1clIoA6HRrx5AXcP/ThX7f1ats2qw09g+EGQTyfF2vPh0E74ylqMzj3AP3DPQGC7QogvU2EZCWHEmNcq28Bd8Z01BNFxirOI4JdB0nbDBv32rN5npGJ4JTXAXZj7MW84XURDASbThGzPP3z+a3MWQTBXI/kMElGE4x5BJbccjywh2sC4pw5n7hnkaEY/pvWGjLSBfetJ4DYDtwAojxRlz8w/5GgcOkEWcwnAmLYfhXt4pKjQKiubHCjiVMT6wqMOsHnps3NjNgnf/sjNjNVsk5rXYEr1o3KUAmxuZQNMkBuTESpckJDx092FdcRLP7YaHL2nvd80E6cXBIL7s0C3bqW/yHsIObcMtH9uh1reG1Du0UtWNfKxZb9u098wEoVCJWWMvV4uGuP1hrhmXIx7tSR9LPKZPX6uD21ZU4hn3qyEpLKFGV9XB7ZYXsuuNyyuQnrG/apEELsO23bWFu0zfVFa9TWlPVSoWSfzD9F5rjKwJ9RS9W0Fp7xiVH3oNkbJ0bWmbUuxqSed3KQkdxNblZYerJGO0uPTzouONx2HOZwVcHqenxq2mbnzjfLTHqfF1HPEJBIETfsmcf+2nqdZbmxSGqeJIpy0pEEJxGkScKpwEMuVn7ffRzCUHq/CIF3yZda1u30LTvAnYdCUvovQWgWbGr2Yrvw4ntlCdnFBUaZCLBLy1aWDtn62klbPH3Yyqxjygz6fsaYWlnesCOHT9mjjx60M6dXbWWFDrV0u3fwrmy88AqSSz+28KWK7H0eQMzs2Dlvt9xym2Qzr7j6GpucnJakRzKhdO3/GOA+/N4Xs+/f8bj/1IG7lvvEfgWQZZE6duyYfeORr9tXHviiHXruoKwgvRrbtaFhsSXLvRSROpj0Nufe6jxjoyM5u+rKy+zWW2+2AweusKnpSb3GI9uiTU/vVAoGyzZ0VNK5SWPubBiyK+ut2tFjX7JB/5y1G0g9cpbtj1gOtwUWP7ktuFwG8O2pLy8+9cACEJfaHasFtndw5VoC8Li+lIV9XA4raMLQuO84/zqz7KgDZ7VO9uidIvJuqy7P1XazKga+VluxVnvTev2GFikyDe1mzaYnJ72QCButeiO1WHZ9mnd1jS52bnAexbSA224LB5aSFctca95asM5dLMRodY3dJMeetImJnZYvjlmuPC5LRqJ8KRtVYd6xbuuUPfHY5yybWbNyoSdzMMgEJpkK7GjSocZPbnUlHwwV29DAxIvqJAcc+ORWZgLPXQB9qmLnhg4Xo1H9b/lZu3DfK6xcmfGCY30WzxVbPAbfhjU2lxQI1WurVt1csE4bH3msROnM1lMwhXSG9CNNt7AF3Fiv2+rautXqOAKZ/bc//bT1ehSqblgF722l/nLWbWetWEDO4DZs0VSoWqupCExpc2mnATwEXSU1PFFBLsZYays2NTmhjZdNnY0ztNnDTBv/jsWJzTsYVjYxfh8WcMNgh+MEoACE8BWg14E791kVUm5NmcBWbCYBeqMj6nBxpwIIFbUVlT0IRt9TmH5+AFLuQeiFeQ/XH0zmxOSktZTO9kLpANsR7A/LACJo42+cq0sKvPhL7H2rtQWaQgbBtYa+OQDQsEyIzrcqUBb7QpofzaRLy3CPovOf5GS6Vqxf0eHW7P77f8ruuusmd3VQNs1dnubmL7DSCNkwbz6i1u7E/KTDOxvWaq1p7i4unLN/8foft2azY7kiOt1U9E4n5aR9ReMOcOf6AO6AGoADzVTuuvMGu+/NP0JzQs0bfLcVHPfQZ5N1w4u/mNjOlkAT2l1AO70fRkcmrFQetQzWsmjW5QaSfK2QM1jb1haPqYU8crNsDnDooAlbW3opCLh/6Net1cna2npVzzXGS9QrcO+RNMVXsM3BkPMsJZkqFrcCO2eGnREOIB6gm+AgpF2w1QHcY27weTH+hlnlyC5FsBnHdj941uTy1h4Vcy8kKpxjMPUxxwKIOxj34tBoKsWYj+A0gpAtdjs11Yk9kfWA/3Gn4ViRBQhZTJxDBGHB5kcQwHEkoSh4PUvUM/F+fSVJgK+bTn4B3uPeOCPtxxgdIfPUs2q1ZqUSdSLO0MMY41YGcXTbrdfau3/pZ62Ya1u/V3XAqv0w1Xkl2ZmkR/SbwB2pC0FStlqDfRyiZFx7cbvVt/t//hdtaWnV6nUIlYKNjU74c0/ZD6/p6Ki4c+t6kkyk2aDIsWkTIz37j5/8NSuWaabWslIB8I+zmANyijp97rNfOalDUNzpbsqlBPYJqRmAGsmXsTdnKlYZ22G7zrvEMrkJfO30Xl+XXO7Rb9Wt0aBb+bq1WlU1QGyrAWLXKpWsCEUCgxrdzLUPu9QEqQv7DXsHy1dI2/wCUzfDhB1k0iAbW+pOyDgzx0a39Pr5wpiNjs/a6MSUlUbc/a3XI7PAtXI1fAD6/U175vFPWae1KIUCzSpVcIqrHPUdIvqQ47mVp2MZJ9RCMuPko6cDPPPmXaK5hwLu/RHLq0B5YG2kL9mcTc9dYnv23mWWnfY9RhJ11mvwyIb1u5vWaa7bucVTtnD2lPX7rAXsR32rVeu2tLhizz5z1J5++og9fwS3I8YZXZ5Zs3Lef8ZcNqv9kHGPU1xyaPI+HxW7aN9+Me6vuudeu+LAVSpg9YYv2+Vwfx/Ijv005mwEWcM//0PA+0sy7i9m4r9TFPDt/vZSUcRLMe6xGfOdBYgF98yZM/b444/bgw98yR75+kNWr27Iek1ggkpv0F5K0fji5Nq2mLximQpFGxkp2b6LdtkrXnGFXfvKa2zX7l02NjZuE5NTsicyunhJgsGDJj2HHjUWAZcyI3MbdNfs5KkHbTBYtk5j1Yqk8tqkj/EGBKQiyyB9BHj38/AAg4pyPFxJPXmuG6kLCxp+yPJTR6cGg5sWDxYtZBhMwpm5S2zHebeqKGPLd1WRBOk2oSn/n4nQoUvrhjVaq7ZZW7K1jSWr11esXOjbxFhFmzeMewsvphS5q9g0tS5Hu+a6wUiLsWhQ2IsGMK/ujzANXTVUGLepqd02Pb3HisVxy3EfZUPpVW8CiwIb2VTk0rZB57Q98djnlZYjpSqbJxWVwJ7Drrp2jiJTTfzkVes+qtsMGP/y1DlFoO4KonuuoqtUlU9KjuJagHth1i646CorVaZVsMuExls204dl4ZE0lKVQoWy7qsZQLLb4ZS+vLMvj98zCkj3x+LP2+GNP2NLSgljkbsf1iSzytHRu1HI2NjZt/QwLHf7rbv2Vz2LZ5zZ22H7CcNGxkJ8Z6wB4voJFr5TLkg/whcwJLmmkUt4C2MGyBUANsKxCnFRAF8fjfqytrW/JZMK9gjmpNH4CxNF1MqQGWwEBgUKjJuadr2A+A0RwngGsAhxzjOj6SEoaHThzF7AAcAr/7Ahu4zPFxKXXBJM5OjYmYKCufKkbJHMlgB3nE8x/WN7F/XEAR8Di7iUBsGI9cilMWfeM5xBfHDOAvbqNGrZ91HAAkn2j8nbqJatu4GwCG002jVob0sYtSWXuvfd2aTZVaJ4tSrY1N3++FQDEtAUf8L684dZYVFlL2yznbPba0jn7oR98o7ok1psb2kSL+bK0uwAoL+YzAXdp2JHC5EDpMJndLcadDIDYSUB6hiwIaW7Ony6RZbd5IytW8J4PxdKYt3JPGT/WL5FXzK0A7lB52Z6tLRy1avWsDaxqGSRmeWd/O72MdXu4yqBx/7gtLlWt2epuSZviOYQbS2R6AizyHOLZxDMfBtzRXEn1B+pcu7HleARwj/fHGgHwGZaXxDFD4hWZpJgT8dkhweFeIz3kKwpEQycfmzRjks+LORjg3rXGzmKHmxHjP1j20K1zHP7NeAyAr0BZrmmZrXou3d+ON3OLQCiC6Ag+OFZktfyYJc1fBRfJICHWDkiEcqUsHTvXxvmSoeD8kOdQS1Gtbjhz2Scg69jGRlUWwDDCBEZIYRr1TRsfL9o7KMq+7Ror5dGHt5SFcsLd12bxxWEiIWKgYLlC0ZqtnlVrHXW/3rnzQhsbm7WDzx6xn3vb/ZpDvp7QzIy90eUagDDka+Uy+5EX8uoeZHMa5zQWRGM+P5u397/v561QYi70RSQw/lUzguc9c09X7hhCwQ89WPpkRNFbO/svH3UsLfMj6qtSGZuz8y68XKSafMjpZQIdpa0qADbWhh2z9qZtrC2JiW+11rXnDPoN63UpTCdw9swkhBT1VATN3DP3yuf3Yc/slWjOZEuJL3BfleMOa+SoTYzvsImJHVYZmbLi+JxkbqLFjUwHezqBC3sz+zrsH42+Nuypb/6VtZtnBZrLZOzT52BK4Sw1gR87ugNaD/S8lk/1LWK3keWw3sV+zHbbV5Iu2yNrmPXO5craZ21qer/tvOhus8HEltu1TPxYdbGMRn8vQ4yOWadq7caqLSwcs7OLp7bsHo8dPWXPHjxqTz71vC2cXZX1rkhDyZp8TUIuxl7kGX7sw91AJKSDFFvv3bvfbr/9Drv51ltt/8WX2NTsnN/cZHn8nXDx1piOgHLIKCXWiO/0/m/3t3/ywN0jFt9gGAynTp6wp59+2h5++GH76lcetOPHnpc/qJoLoOMSC+vuCuG2I0YMn9Fkt8ixeBizs9N2w42vtAMHLrdXXnet7d6zx/WgbMgyUUZDlv5PPsdiyKL4nUnDZt0BuD9iZmvWqq9aKV+0bgtwSUthBmlf3dZIyUTKTlE87+5mxM7BDriGiwnnri6OswZqkORWVyyGZXmGw+TNzV9uMztvNJP0xCcG40iTRYVi6Be9WE67Ay2XjfTtum1Ul2xzc8ka1XOWz8Lwe3MhD2sHspYjmHDJjOvWVOmOVAX5Dwu1ZhFFqbAj0zY1c56NT+6xysicFQoTarokj2fZSdLYqG+FIncM5pzC4aaspeg8a90le/KxL9qgv2EFzofUaJfP9uYSW9pwuQW5LhTdnC8g/j/gnoUsxgv3GD9fMR3Juxeg5Js1wca4ZQDue6+yQgX7Nt88AO5ocelOKt92Uo6ttrpYWrZh1m3Y4WcP2YMPPmB//Td/ZSdOvmDrazUbHRmV7pyNBNmOPMIzsLvUO0y5z3Ce8wS8O4NOc63lc8tybpCcJZ+TTpSNkfNn0+Q7rLNvni5LYQMHyOKnG8CA1w03nQmGMMBKpCyHQRCfhZ85n41vdshoQq7CewOA85oA987uud0lm368HsCADIFzxQkngA/H4T1s+gGupiYnxRCzUEZWLdjyYCoCRAR4IaPAZ6iIlMLBosuMQgYRchctyKl4dlg77UxrXvcY5sQZ9G3Wnddyr6MQkc/HgjLOh3sRx2UOwLZ5FqCmDYp5AkCgPmZ5eUXBOV0FOb9Khc2tZfe//SftjjtucB2rHBxI4RZsdn6P6mkIxAcUP5t3Z1b7gH7dm53kBrZ0ZsF+4Ad+JLl2tMTmj5RHJJ9i3ACWkG+gTebZunUrDlCMxZ583O+770e1HhCcykFDbleAYsgkgPqomL3RMaQ7DqC8jSszljUQPs6b2TEX5cIqgWjbgfvicTHuOOH0BwS/bN7ML+o2cvbCqUX71V+lYJt1uiDgrnmTGgTxb54F42UYcMc44/XBjsez51lFYXIAd+ZAZIM81Z7Vs+c5cl/U/TZ9Ds+VzwoAHNKdYMpjDHKM0N0jxWDe8MW45298ZmQH+N2L5WIOarxQVox7y1/P+5gzMZ/JNkUmjddzPiEJ82txMMo6zRzgOmLc8z3kbzGneG8EJtwD/p+Zw8XIr4d5oQZIKSul80zSIO6BA35qigYaZ2QaWq26gE+t2nCXmRb2tmR0PcASAVFds70X7rTf/91/b9nBpuUzrPsw8eyJ3o2XJZc6Ct6XL5IB8uz2IJO3cmXCpqd3WbkyqaAWacyXvvQV+8AHP6D+COx3lcqodMr1mluJejaW9QrgHg2M+CzfuwDnpWLfrrh4zt7y5jeoMVmpnBeBxVzpdQgI6lYo+h7je2jyQh8glWGspiY+bfZuso/YP49Yb1CwkfEdduH+A24djQMdwD1TtAGBsTJYqXtjv26Wd9epQasqy8xGfcVqm+esVqOBWV37hctscKtCNggr7sqBjqQ69ATxWgPxdXLDoTaF9QiyKmdjE7M2NbXTJqd2WqY4btYlO4DTlGu1IZP4j7o1AW8KNtHE0PHYqvbEI5+yVnPJ8jkyPJCYLvX1/z2wGQbukv0iNZJUJgF3IfxEswnAO8xCfpTplYWDCjSlKzqwHp883+b23mLWHXH8I6tmZDrpfRzfS+Zt0K9Jr27dmkw4NjdWbWnprDK2J06csKcOPmsHDx6202eWlfXLZpM5RN4z5eE8GE3zGIhO4vj/5dKIXXLJpXbTLbfYrbfdYVccOGBF7L61dm5bmn87kL1dN+J/HQby347Yfjlk9ksC9ziRfyjz/rIY92Qj5EUqXhwQbZy3Ish+X02Vnnv2GXvggS/bgw88YGfPnpGGzc15fOh4dIwbUbJRSt26pLUr0JmyK4YMf84rrrzSbr/rHrv+xpvkScvnUlATOjhAPBGYOq1qdLrTgoA79kow47T3rp6zc8unrFo9Jx90gWDJcai8Rk/vFdEefDhDrc0SdqBNGhGfdyLn0N64hOZb0/9o/dx5BusrGD0G9q4LsZWb2JLgqFdnjgniVeWwAYBfpb90f3vWQZ+XaVoh27ON5QU7cvhJ6w9ogoD+q22dZsuKsPiwkd2WFeT17JpNqsipn+VYROjtPqn4GXlQ795zmVlh0gx7u54zdWq2lzb11A/LdfMUpRAp92lR3Lb22oKdPHHQ1tfOSOdXxG2DVHAUTCFNSm3YNf8liSGbkRwvsGGTzMjTvDwjbejS2XlhknRpypi4nIZK+mJll83MXWiVqV2pzqCpyajuqYVR6+PcofQcf6aY85z92X///+yP//C/etV+2x1OfPKzMSZGFtmC7hFMMjpn5BCCr9pIgv0GFMJi8fPM9IzaVKsQTXaFo1p4cE9hLKxvbOh4bgHHWPXuizjOhEQAwMJrA5wCTALEsKHF3/X61NyDs/JiLt+8FVQmBwxeF10sg/Xe0hQnFp/rW1hYELAIN4343JDJcE2AmNDtcw075mY1F7tb7du3N/ttYNRJrhgevAeLHgBpBZ1tsajPjQLWeF3IhkIyEecWGQNJM5I2mXPjK1j2kG1wHhwnGlzFGhXrGgWyaPTxbWdcss649WvWlpbP2eTklDXqOJe4PRtz7Jd+4a121103OGMHGCYgL5ZtZHTSRsZmLJMdEXDv4s0Mh0VH4AHpbpfUbWzW7XWv+0EBo8bmipWKbL5dFSpynqptaJMC9iZz7G1NQAjt0ct9u+OO6+2nf/rN6oo46MFKYnVXtmYbKeGETU7vttGJHZIGasymbo3OFLrUiDUyWHZJE4SNfBO1Tk0NmNbXFxVwYHspC7YkcaMYe2HhnH38479lzRa2tL6+6nooyk5abz4nADzXBEAOEB3jI/alAMPx7H0f8VoWXw+2XYH4rMju0CshiuqCzRYJgARF8g+XoERBNWMh1pPxUc8oRQ0Hr+UaeH9kevjcuIaoNWHOh7yHe4IXerDrMzMzW4EDnzWcsYrzi2vnPMi2xPnEtW4x5mktHK4ZCfcejkuGDzaX+8raxflH/YYKtusNBTYUP0dAENkE5hpSGexMzy0tW6eFJnjEewj0aGdPDQHsNgYRA3vNq2+1n/npf23WXVPfjqyqBKU0sS6EW7Gg7A37CTr2fGHCxsbn7LzzLrZOO6PaD4g0Nccrlu13fuc/2R//0f9jG+vnZBaAbM2lay1l8PhsAtiwAcYLPnpksP/iM18pDuyf/W+32Q/989daf4B7DwDYbZg9c+cBgO87rIsu0RRA1Z6I9IuAmt4DkGs5q4xMCixXRqdtL8A9V1FWXVl7MlUAZdm2ZixbQLMPIw1Q7oloQ7ZE4NupLauA9fTCIcvnYLVblrWelbGmpO+B6rkG1qJupUINEe8D9ObUFKvRApsg8Z2x+fmLbHJ6XgQBDQi9fsYbsqV+Tgl7OmZwK2jvGmv5vvWrS3bouW9adfOsCnLz+YGNjWICsCmZnoNR3+e9Pmzb6YbxxfhUHYiYSLf5lG4fOC6pJWwjMhv2WYrpyfaReRyxCy69Xp3qpU8fgJmoCeJY3nOyoyZKrJOsZdQceB2h64gadnbpmD176DE7ceqwPf3MM/bEEwdtZblqrQZrDnse7kGwFf48Cca894/EultEJhmhysiYXXjRfrv9zrvszrtfJea9WIZAcJnZ3/lK2CUI5K2/D6kEhsplvh3m337Liw7ysoF7LH5xpJcC5N/xLIb+KHue5J7C6Al2RI4aMJCSVrSturkh0P71r31F9o/PPfdsmlip8GSr+18Adw2ndDvdFrJUxnN0oKZK11xzjd1x9z124Oob7LwL9lqp6OyOp11zslUTkI5ij6GNiQ1XTRi6LWvXV63dqFq9gZYZzV9ir5PkBQ02TLA44qjKTz7oUGmDXlNWcdoMxeT7xshrGTxeyORdyWD7meVIK3hxqTJllxy4xQY2KmAuz3NeIxN1D2Z6eNZmSF1WxIwnDzLr07Wt15TWrtNasYXF56zTXbNepyZtW6va0iIhJZiibvfB7TFFukS8JS1K2GPu2nOJTe/YbzYYsQ4vzeQdbOh6fJFSWCXWn0Ic7hMsHPewbt1m1VaXF2x56bTcB5AUFPLKGaQCRE/HR8c8T8i5j20TFwuyGmJDtourXE6X0b3nK1LjKhISo07tAR79YzYxtdt27rzAskhQ+th70S4eSz7GwtRWV9qvf+2r9l//5D/bI9/4mrXQXMK4qhjRvc6XVDFBAAAgAElEQVQDMIcOOrSw0VAmGL/QojLWogERzDNWnWL72m3JlpgbgGayCKQX2XjEsNlAm64Adyqo4/cBnGPzDTAUIHQYBISEBqAJcxbsYjDuocvlXAEwAWYCDMW4xE4vGHn+xrWGXj2OAbCBCYXhi6wAx4zi2iFfra0KfA9yPXUdrPhwxoDz5JjRzCmkAVHQyP0AIKlwMy16AZzC4k9FVWlD4X4oY6caGOaMb4xhSTgcRHM+oTtmj2g36Y9Q2WqApDUjN7D1TRhT2HQAFmOOcdKwX/6ln7M7brtWaWefkzlJxyiCr1SmrYC8LMtmxebB8GP+I3vxRmgbm0373u/7AdWj0EeiwMaVA4y63homrlFnIlJw7r7aWmvUTKZtd919o/3ET/wf1m5tWqkIM8uEHlVB3dj4biuUpy1XHFc2RR5TUtwBvlN/BldDp5Q/FYUd69PoRcygF8LXYQ4bG+7fndnu0onWFznOWYD7r/2WNZqw3l6HxJgK0Alw4tnG81N2qcIm6zUF8UyHayMi8xZjJ2olHFh4cBD6bp6nr/W+4cYzjX1tWBJD8ByysdifQo7izi5eWBqfw+cPZwEiUOA9AYB5PZI41rV4L2MtMgnDQDnWjXid1oDkey/wnoKpIC3i9Qql0uvEpie5jkCTJB/evIdsn+vMc1v31++x688jYI/7HoEAjPT07JSdfmFB9Vxg8bGxEas3NvXM5bTUxV0pa+977/12841XWGawbuVc31q1uphnOYaxvhUK8u/uYqNaBLTP29zchZbNjloe+UkvYy01daI+qG/33XefPfbYNzSGldROPvBRswNQBzfQkyQ6sLKnc91+b7HY7dp73/WTdtst18g0gJo3djjGOm408Vo3Y8BFDfkVWQnuJVlCXo3UqWcNaf+ZwwRzrNB5m56et5nZXcpgiW03zA+8yDWy4D1ltNUKURkDTStcbwZNZXeXV45ZrbZo1Y1FNSUs57OWo2FTJzHCeVO3UerxqOvi38jRKByvjM7Yzvn9CoLQ2dNtPRhiAia2RopPcbHx7D4abwIqt3Cla3OnU7NGHVero5rXFJMi3xkdweXLu/5uf5FFduMPkW6SJHsmwOssPAsi3/m0ZwrMJwtPBUVZXk99iheS7t6913IFCtcnLVcaVzaS+j6y+GAR2Wz5DLY+ZFuOvzsBrHVpsGlLy8ft2ee/aY888hU79NzzduLoaTt7et3KpXGx7xSb6jySwkF9XwhbIHtRWCRswXmOTkzaZZcfsDtfdbfdcOPNtv+SSyVF5DXidtOcgTNNLU50Ktv3abtBla8XLw8pv5g4f0ngPkzrv7yP+O5exURDXhD+mbEQCXSpLXPGmo2anTxx3L7w+c/aF7/wOTt8+HmrbmCNhq4sPo/iDdewRILDIz/fNLTQlks2MjpiBw4csHvuucde9erX2MTMTiuWAL7ezEVKtlTg6losKAFYNbzQNx2gt+qpgJTXo6d3fbo3OWDSwXZ5d9TwhfWGSgzsVLlM4STgn6I2AoHkdxoAiauCBXEA4QEkCwhAQMxy12UrGWzyehnrIM0ZFK1SnrSp6TmbmsLS0ruTZtGlIllRp9Io1mRgESygD9u0bm/DTp9+zuqNs7a5vmQjMCfNllWKJWUEkPBQhFJvodUv2ejoLhub3G07zttvheKUnG2sJy2JPxM1dSJNTrW8El026HWsXluz9bVF29g8qzRnuYg21xs/0VwBJxf3gKfqnU51Q6y7l7MmmQyshze3cobYLcXEBKqQ14E7zSe4px71e8Mod6BRJYBcgmjSgA5RRam03y4W5ZpRLE5aqTgn270//qM/sj/5kz+0bp/iz4I1anhgkx51qUaAdZ5bpKgDHARYiNR+sIYqfsROi42e80tesjzwkGMIyAdgT7McX2MAvxi4fj85ZDhwAFDyf9jaAZoD1EZwwfkCRvgZfW44LwXj5oWbXlsRuvIAPr4gOwPJvQ77tjhPwAeviS6VcUyuQY4T8CcjI/qfzoSlEhvi1iTekj8IPCcHowh0AkxHQBJ+7gQ3AZQU7Cdgh+tFyAcieOFvYRtJJg3gzjMIwB/XEQsl5zw3N6egPgoHuS98Jiy9mhzJgSgvAE9XWxWd5/E8R8JAhqWg2hHme72+au99zzsE3LmF3kEwETtsOPicG64R1ISQzi/Y6ChFoXlZr7G3Ynf2v7/+jUotZwaw6xQCIl1zppFxVq/RVbRiqyvr6ttQKSO9wTGqbXfffbPdd9+PiS1kwyI7VipP2vTMeTYyMa+1Qul91ZakdQ3w7ahCzJZkWJ22mHzWB9Y5/sZ2SsEZhWLU6lDw5+SHt0PH8QkZ2eLisn3sY79paxvcEw9IGafD84exE9Inn7/bTbYiuOIZMA/iOQ8HdxGIBVANgMtnBEsd45PjReAQ+0XUMwRDPiz9YgxwXD4/JCyRpRoG0xFE8D2CjsjaRO1EyMkisxOa/dD3x3UMX08cN8Z67Bux1gVoH/58/s11BiCld4TsIOWk5TI4agKipgWmHTYy6l2CSHJHHrJ8dZuambAzp89aqTBuFHyyDCMboyOwPNQLBRsfK9vv/e5v2o65smX6a5bpN6QOIVPFRKEzJWx0HSlledJ27bnYxsZ2Sso46OL+5fINgBQuXkuLC/a93/e91oYlwuVEciE0/15Ay/NgfgLcAeSSTqY6qK3APpOzYqFn/+G33mvn7Z7yfhzqJEpwRdFzU9lAr41xehdnJvUvSZbMGtNotPs4L4ED3AGHTp3IWSnmhgnHqEH+5RR4F5DiTUlKh90OZyaQ2s9JnoN0RQEaGXMjy9awWnXRls+dlHwm26Pbas+yKUMPa1+j1klGAWVrtgDt07Zz/iJl76iZIVBABse8I1MPriHIxpwCvILlY6sBQOf/TWs16baOzp5AHxlvWz78wC1+R5d11hN37XM3KmEUAorUTMr3Cw8GI+gVPEuWkQqqlI5PGY3kYUlDJK2JGF/0qPfCHMOlRuC0yuikjU9M2/jElIIkyEPuL3I7+VQgR2XxpaZHE51zrtvq+gl7/PGv2jcffsgOP3vEjj+/aEuL624MwOfR4yWpK5BfKshtdyyTGnXGNUIFj01M2LXXXWe33n673XHX3TY7x/qK/bATrhFgU4MQWCTUVsP1eN8NUv4HAfcXv+m7+cCXeq1LRyjcSX6fsvLwLx4uLNK5pUV79JuP2P/8iz+3h7/+dYFol9AMtgCvopoXA/fEtDgD2VNr9H379tk9995rt912u116+RXWV6czzwbD7oPo2GDlRdol7UbXUS+woZEEjVbkzqCmPl7BLMCeg2VhchMs+PsV7WNthI2hKq994XQ9KP92Lbuz8slVJrlzBGsjtl0BSPiwsgg4KyjbrFLGuujNW26zls2OWLmE97FbRk1MTEvPhT6Q9F0mPyopi7dslabIU2KktLN1O/L8w1bfPGvN2oraGxdlhcXk6lt30LNakyKhOZufv9KmZi+yrLThRev3UqpLE5D0ALZg+BhXrVnfsM2NdaturlursWFdNaIARMAum9ogF9WEytl9b1aDMwQe+B4RS2oQWtrENIt52gp4Inp14K77nYC7IDqFlmpe5U4zUhFlfJOpjFFchqyH9CUSmrytbzZsYmLeNtYH9tnPPGAPPfSQra2vqP6AlCoMK77Bg0xW2kw2WT532Ootgl5+F2xvsGIBhAGPDlI9CcsGCjPEV8hXArh6DwKzJnKMwUCb09aYGgIGbMAwyOFzDeCMNDvnCEBYXl7WZ+3YMecNUFLRH4AsPjcASLB/ATgiAPA4wpspBSgKcBW65AhAAiwF+OAcPc1KdsUBmQerDiLEluLwo2ZlzhDyPYrtIrDgHLk+vkKqwPk6sHCddIA0Z32yW8WxBIXYWQZwj3WO+xbPh40b33e+A9ziXDgWAIYaFoA7vu2tRstmpplvKC8pivbNC3/i6mbd2q2GOpe+/1d/0e664zorUBwKA+i11trE0e/Cjg3kd85O53+huJN7ipym2erbG994n9XrpNBh15FD5beAO7UVzQaBxriYd2z5WK+wZURjf8st19qPv+lHde6YyFA8PTW9U0x/htQ+2Tu1d3ddLQXoGXS9naY1G6SZGwJRrF8AHq1jGZe3eQzmWUfWRbGvaW0GtFOsCzhZPLtiH/nYJ+Sx3KbGJzGhAUADgIefP884gjPmU+inAdUBnOM9ARYCxMaz3Noj0vnw+shCRcDHaxk7oTNnbIdGPcZ2AGDvteCbfID+WLeH5znzjeOGS9HwtXpm11nz0PPzs+Z5MzzOPRsRgUxcO++J8wyg/uL7GJkhJzf8uBFgANxl55q0/wQMyiBUKgLwNO9yy02vQYj1JPz1AbdjEyN29uyiSBtArTLbJfpr+poIoP6XP/J61VT0umtWzNW1t0yMjggY9VWHVFGGp294d++22fl9XjTZJbMgYaOZ5GI99Qn41Kc/ZT/71p/VnotUSE3PwplGXucOnkQ8yGbRjRSweXTpYkGe85MTBfutT/yKuqe6s4hLzth3PNNYUYMu7bWAUrGoyCGRI4YDkdd+KbstVyaKJSkIdx97gmKyXvRAQMsv2WSeupiyXlOojNno2KQVi2R7uQ4vcnUrKmrIkHG0rba5aMuLJ6y+uWTZfssKWdbNrMrH2mKwMTwoWLE4a3Nz+2xq7gKx02owqX0jMdtK/GEzuW4Za9ry4mntuW06qDKnqVuTtTTOfOxFDc9+D9j3yBx6MMRnK5OeAYs4yw5w9/GfPNFT1jTWXbHtIjO8Z4g62CaXuvDZjz2GcdRGipmjmzhdfCWs8aJn7pvuo1vo4pQzOjplxVGsaV1GBFvPfewgN8zhstewlbUT9sQ3vmJPfPObdvDxw3bk0EnbqDe1Bsr9T2ueN3lUQKySHcaPz083vOA1fZvdMWeXX3GF3X3vPXbdddfZxRdf4kSW3Ao9CyDJ97ctXn2ZNPsQeP6ugXu8938leOczePjOSnt6zxn3rgbSo9/8htj2L3/xC/bCqZPaIFS02cIjWKZFSX+elEaJdefXoXRn87rsssvtlltvs9e85rV20UX7LF+uiF5v40yBX2yOueKbEwU1zfqmLBVh1dXlC/sqWTX6pMGzuQ3QT0EEDCJgXuy9mrKwsXplNQPTax29+Y8vtB7dh9SC6w5gsL3QolP1QYBGm0idQRsp0EarlgCtdyXL58qK+nVPpYel6j9vpdKoTU3vspmZvVYe32U2GJMcFX1hvshA71mvvWa5Ys2OPPuwrS2fkm4sT1vtEgO2bw0GcX7EZub2246dV1quMi+LQ6JWkIcXdgBCm9aoLdr6+oItLZ20XMbtKdEiEiRQLd+DjVcBCLrIkrEOsIAQlHHP2KhUVNilyMaLpLbYNBbpKMxKoG4rIh7KPTGWojmGZBtiBxhX7uOkHgw5nA0Igii6g+nIW5OUW2lMFn3/488+Y5/5zANWqzVscmpSz4zNAnkBBUJE65xjaFSDNYyNOxjcsHYLbWsA5ZDTaDNNBV0B3GMDCtYMrTvvF+OOdeSQE4vPGZdX+XzqbTlqcB/ZrKJQjw0V0MmxpqYmExuabAyTpSOvj6I9BROJ/Yx0u4MG0tDbXtGha4/CzmE2MBbv0AyrUE7Nq9CPelaBY/L7AFpsrt4wxcE791hgQCywF5/y+ggS+D33JeQTce/5bI4Rkh+OL5Cv7n+MA9fiBuDjc+IcuCa6P0ZhH/c2XEHE/Pc61ml1rLZJgN+z3bt2iWzATahFpgrnmnZHLhZkDovFgb3rl99mr7rrBknG8gr6vWZGtSNqrobDAVkPs2YdDS2gy6VvNH5rNPv28z//HtVgYL/HPUGiILtUeepjsdkQ406ALiZIqxTrXMduu+16e9Obf8zyMNy5Udsxf4Ecj9jc223qiwKUeFt3GrfVq2vWqG1YGwtA1jP1UEBjyr0CPCHrS/KBbvKlztEkieJqlwMhk5FkYJCzhYVl++jHPmH1BjPb3Z94RjFmvBDSnVT4txdyOlkTQTBzOtjgv49xjvEUoD3WkAgEw70mmNgA8CEHic8blrNEdg2pSzgqDTsyBVPPXPEaFnclIgvF3ziH0NgDbLl3XFMw8sPFsHwWx4n7wPuHx3fM+5ijEbQOBwPxeTFnOBex/DSxaiFlcvvMyGIEgOdn5rjXkIyk5ko4x2xIFw85VazQTOus9btkhypiYmdmp0SoeFYvY3/5F//Dzjtv2o4fe8qsT58TOoz3JDECM2FkNja+y2bn0t5kFet3mJfsY2SFXWKJNHVtY9V+4zd+3f78L/7cya9udL31DsLej8SJD+YD901yW+p7kOP00JHn9Pu9F8zZL/3Cm8wobFTzQoA3mUwv8h3OKiprqu6knrmNcUoAy1eMSRWD53Ca8o7F4A4FnzipqbbN1QXKZLS71mwP1JV9bna3zc7sVvAsDTq9EVLdgbbzft1qG2dtY/UFq28im4GUyKk4FXyAph17xx07LrXpmYvMsuMuzWHdkAUlgNxlMNXqkq2snbJmY8VyAzKGYBI3s/AgBVce3+d4vywxvRQ9NXxyrKbsDcp7jCy8gCutoV7kHJhRASPrm4qovWbEs9Rk8dwBLog2MBSorUMwwTqcAKjunWq9IBXIGJAJyFt1A/ke9ptjNj27y6Zmd1t5dM76mVFr9zyAYgz1BzUrZNpWWztr3/jKg/bIQ1+1M2cW7KlnDtl6tW5trHsLSGcLAu+smNxYVTRonDn5yvPEFIHzmpyesgNXXWWvuuceu/POO21+fpfb+8olyWXNTt4NOQmm69mC7i9TK/NPDrh7F6ttlt0Bqf8Ou7tDh56zv/3039iDX/qiQDuMt5xjtjRSSc+05V36rXdGtVW5vJ1/3oV2772vttvvuMuuueZay5dHQDfWl5eyy2N6nYatrixqk0LPxSAHtKu7qthzwHvXBmIH1XXHMsWCunrGgk9xIQ/Ygw7cWJgAzlzxHgIRB+7JBSW6eG41y3DGYIsV6eA84drtAO5a/NOAjw2Iz3KGyTcBBjbe5yur5yQRkltKL2cjlXnbvetym57Zb1aY8sUoTxoSsIosCJ37qp089pStrZ62QY+I2y2aOr2snXfBFTYzd7EVRi6wQY+NH5kBXdYIWimw2bSN1dN2bumo1TbPqgod4I4MRAEXUXyXLpN4lgP+WAhToUyy8WTyamFUUMYkBdQkxp3lVUDEHYT8PiVv2JRhiYWBgEhsZc5dE7zGwDW7EjcUAH/rYgHULY6GUqURazR7Vh6dsj//87+1z37mq7axAds6LbBbrW0YBWSwC9IGo71PjHGAzwi+QvPOxh3MWLCGsZlGelyMGq4KSV/N82TBj8Y0XoyKo0/Ou+mlxS80wAFAOG7ossVqJHAbbKEzAV5E52DIN6vYzAPsBpCJ8w3gHmDJNcjuE8458nskKHHNEVjA3kkWkxiwmCdazAc8G+ayL+Sx8GscZ5zFjA2Bv30rcHedL89WmYdUTMt5hn4/ivi4Bge3Dv74meunZkCdX1PgwOcFsxkLJZkJQAr/h3QoChU5Xhu3JRb6rolxB4y42w6NROgY2dIYBtRQ+I2P+tt+7t9IKtPv1dR6CVDeRxNMISQBZRZZi8vaKDilCBC7SbUYz1WsWu/Z29/+K9ZqIScL+0AKSX3TVYYRb2T0w21fmzgnOirnCwN77Wvutrfc96+tWBm1iZkLZbOHm4aa7Wj8eZkMkX2zsaEeEJtry9ZtN6yQdftBbbBICmggAzuXJGqqatHm7P0fvEgcAOHNa2AUu72MLZxZto989NcF3ClqHM6gxJgLoB768wjghsdQgM0gPQK4RnAWMpQXs+4xfygq53lG0BCMe8jTIpMWjDnvY5zrniLvKXPfPRsS58dYZKxEYXOMbeYC74sMgYAkGoYk5eNvnEsEp07uODAN+VqA7wCOfE4EAxHQ+lq3LYuJMc95DRMKrCn1Rl0gJOQxkb3iszkPD0g8C0EAyLMAuHuw3LfSaFGWsuUiUhm0z2UFcJWRiorur7jiFfa7v/ufLJPvWm39BVs4/ayViwNrVL3eBca4UJqwuR37bGySBkA4nngdRF62g14o2a6u2sbGqq2tr9o73vlOO03flnxBbPaWmYT01PnUKMrPmS/Zscq62L8D3CEMbr7pKnv7W39U3UxDHsW6FWSK9pXUZX3LWSYy+0mfHBaCw1keyACtq2lPlowra1v1TFt1dD2zep3MXNFK5XGbmtxh0zN7rDg2ZzZwrTa4ziUXOEC1rV1ftMUzz1u9uqj6FPqIdGQLmbOZ2Qts93lXmuUmlYFHe621FLOKfkMdmJv1ZRWZbmwsWLu9oY7gAPLwvudeck2ByLxA19dqN9lADuQMtLKfyXnFa9CiOy3HcI95SAwkrcI7kmklE450/yA7tiRmyfhDlQaoHmh0FTLUFEjxzFXLplW1YJ1m1grqJ0GOJ2djU7tt/rzLbGzyQhXc0xEG2o8i/JK8ORq2tnDSnn7iEfv61x6yo8dO2NETp2xhccX6EAvYWtPBPunaIS6RciIL9LXBSaCurEILNjI6bpdCCN9yi910880qWFUxN6MuNWkaVrgzHr+Fb/9fDdyDsUiwWN88mvjOXy/F1APKtGEn8O6+n+6CcOTIYfv85z5rD3z5i3bk8PPJfYJB5k9dUon0/r8jbtdRvfnIzvnddtNNt9hrv+f7bP++S2x61lvXAqhpRMT9pUvZ6sqSra8uCbTLgaHIAKTJAkw7Diuemk5d1jVou1jAwZSnFEnoE8NPloEvm0U5MhBlwgY4AwZoiMkdKdZoP+731+Q4EPpttIhssDFJAAMtMVbeQVSdYNXoxDV6dF1DgweIoIMnbhSddtGmJ8+38/dcaZOzF5uV5qzegI2E9iMwaWmS91prduT5R61eP2Odbs0bLxXG7epr77F8aadZ1jus4UdOSo3/B726LS4csRdOPmvd9qpNjOIHixyIjd2ZCm0o6ngJU8CC40w6nVI9quc+DcleCAwSaFdNqdote9ZCtfpisMJxJrHNfQcw/A8bGLZp0ZApmlk4cCeVz0mU5AZQLE9ILvD4U4fs937vDw1ZNhIkighVaFV2HS6blYKmQd+KZS8qDTY5ZkRsHLFxClAlJpGxy2YZ7diDyZbNZarJwCtereCT9SNAgTETxZUcn79H6jHmpGQmqT07DWyCuQ9gHK/3otKmFlc2K84zmhvx/vBUj2uLY8ZiCnBnjA4zgByD6yIg4VhcLxKTuD7mR0iHYNx5Ps5mODjxhSWBvSRliA2BYzmocfDtgSrA3YtnYw4NPwcxaUlSEOcfa1IAd8ahZ+988wlbQt4XmQeuIbS9cZ+497DqDJ+R8pg162TruCd9G58clcZ9cxMf85zsxAhc2YB/7q332U03HLDMoGG9dtOKpKCRoqlpCWCcQJaCNjp8bmq9AWgoldvN2dJy3X7pFz+o1LhS8W2cHrxYG/BdUGtz3A4IUNDAe0t2rPtwz7jnVXfYT/7UW2xqZqdNze6Xh7xrgD2IkKdzr6E0+erKWeu26yI1aHXONRTTvUdW0IPUYF9Xp+Pwp07zlLVcQXNyVeozR5CWDezM6XP24Y/8mi2d27TRUZpOedYlvni+AB6C3gCvsQeFk0sEoAFwY56Fc8rw+5xJ3NZ3O+Hh8hVvPuUSijhGBLwB5AKIc57UTgjYi1ml8c5gq0A7AnS+Mw8kp0qSAY4fWQSteRmTZCN6jnC+YTcaDHqAGgHQVJQabHrcswCaw3MgAqGYuzE34h5yvWQMJDVMjDvvAZAHYI9A1QOC6My8Pd/Z2wg4AWgjlQlbWV5VVpX9mx4LAM5fedev2qtffa9VxpnbDVs4+ZQ1G6vWowC/3dL+uXN+r83vvlyt7fvtort/aR1g36WmbNMWz562Wm3DTp56wT78kY96MWiOXhfefCnmrzvGkMn280UeCSgNnTuyVMk8MgP7/u+/137sX36P5bIuc/TmfH6tdBP2QCzqMzxj7mPNx5FunXCE41etL7Ke9Iye+slgHYHFaNYU8NQla/MsIRr4dpv9kKwc0JP1fN5md15oldE56/Yo1KXIltPFShk0vGFr547b6rkT1u3W1FGcfXhkdKft2rXfStSo9JEseWMtNTDMD6zbWrGN9ResyX7eXrN+l07gyFUwqXAW3Pdd75MShFiMuXDWizXS11iy4VFjtp2JcE9/SEvPiMa65PeD+wS5GOCfzLWrFCBjt7Gg+9HzLHuSH1EDQ+bYgxEwF/ed7tRa27oNW681rTuo2OTsXpvfc8Amps9TfQQMeinva1y3vmn5csZqS8ftU3/9321x6awdOnzYDh0+YavrDWs02dMpsGPc4HajEljPViTClbGioC7r7nmc167de+zGG2+yO+64U0B+Goc46hiSuN1tUtwW+1u+XgaGjjk7/L6XVZz6UuD7Rafy3f2Yii+jU6i6ptnATp06aV/64hfss5/5tD1/6DltYIB7uRuk9IUDlfi4sGn0nT9u1J7zzrdrrnmlQPstt94u5osbLoGzOpq2rN+pqeBl+Rx2R7SQdz0o1dMAdh5aBvBNKjq5KXD/Gcz5UsGBpVhCb04E+NLEFVtOpOrXxMboRVzuzgAI41ziGtioXR/mUR2gXnqpBEydZaHQ1tl1gYE8/s0dgWs2ZTZwZ1w4Btq3tm3WVq3drcvTnI6MRPOT47tteu5Sm9p5pfUMXSvV5W7xJhcLvGSrZ+yFF560am1Z9o/F8qxdff33WLddsoGq/Ul/s9k2rd1Yt3NLJ2x58Zi1mitWzHWsVJAhrJ4Xi6t3CKUACN0vwN0bTun+UEAkowpfEJmg2ELRZKavlAjMdvi2e3dYaRdJt6XUVKTnvPlEdG9jMUiCqfCQSpZeSBB6Pe4bftxlyYA6PSQzZfsP//H/tocfflKOPFhT0d0R4A4jFSAAwMtELBTdKz7YP0agUqtJLyumfKgAc5gh21jfSFrMbXkQwIvNJuadNvxUXM2xxfghH1LUD6DjC4EAACAASURBVAub00YQKfbwhI7NOtjIYNEjeADwevMSMhbbzU+GmZN4TzCQsXA7qwgjgrXfgkAWrHSw7uGgEQx8yHS4lpAajI/hmT0QcC+Xyt8iZWEeROZCIEcg1O0C/b46yGfzR4sa1z7s7x0ALwINvofml+8B3BkdIbngmIDFAHkAO66V8wbQRBfXLXDTbVuj1rDRyriYd1LyjIuJqTGr1quyCY2OvhPjo3JreOc7ftpeec0lkqL12g2rlAuWLaA3J0Mi+yjL0SRE3ZlddufEBBmrsq2stuxX3vVRa3ext3Ww4V0eXWPMoETaIElYuh50/ARJNI+59ZYb7a0/9zO2bz81PhNJnsPUQ2/N53esWV+19fVla9bXpXHPZ1nf6O+AZMD7ZOic1BDN12Bnc3mdAyW6KspzHz1vHikGz4uCs76dfmHRPvyRX7eV1ZoK9kLyEeOD5xGyEG3mKbDjeTAGhoPeYP9C3uJgYbspWMzNGIMBhrkE1hnGVzDXnvF1cMpnEfhS4xBM9bew6KmWAmMB5l/YN0Z2i7HC72Ich06cvysoFEAdKKvCccMKc5j9f/H5BGMfa03IawKoOzByOU6Me+5FBDMh2RP4p/PyxoaKU3mPy/iK3uMgrXMRgPjzTbUniYDZ2Fi3kXGCZpbjrCRjXNLkJNaNZHjNfv/3/otddgA/8461myvWaa/Y4UNPORAFWGbMdsxfaDvnL5N8c9CN7ueANZxNNu3M6aNW21jXuvH4E8/YH/yXP7J6s22NJqQW7D6FqB708Tx9fXHbRu2nyawgzCDYIwGc/+rHftBuv+1SK+RcpidbP6R5XW/QGM/cx4vLcaMjqJOWWfVYiIJMt3B2L3WXrCFPRGfvmXcPBJxI4to17nvMae+Ngmc9nYhzhQmbnj3fJqbOs06qHdAUU1DRsE5zxZaXjtvG+pL2Ofan+Z2X2Oj0Hi9yRYufL3jHcIo82zVbXTlu62vHzforls9Sv8fa40Skn+929lqsuy7KASoBHqy5XLjSugwGYe2WhBi535ZW3QkV1jHP0obsDmmiO/xs9R8g05pkj77ve/1fZC94briKNRtYLlNM6wRdYDtqHNDdU8eAhWaGAK6LS1HJRifOt+m5vdLAe6G/r6fypaenTnvNnn/ucXvyyUeENQ8ffcFOnT5ni+c2vUuvnINoEOm4Tz285PjnjmPcG2Xus1yfm1Ts2r17C7xfedUrbG4XkmTB7q1zDp/DQK1RNP1SoPnFGPwlgfvWB7zIR/LlsO3fEiGk98eCE6xBLPiAB25KvVa1s2cX7CsPPWSf++zf2jNPP6lBj/5K7gRJT655lBanSImzWZC+6PSI9Io2O7fDDhy4yl7z2u+Vdc/c3E7XzblFi+u+snU7few529xct0oFZoinAYuMvg/3GPdlZ6GJdJEW1uRNKpCbfI01wVODH7d4ikg/gCTyGXdgQDsmkI/9Vd69t91ZJ1Vm6+alplJaWH3geSTvmwvXL6/cdl1pcCaS9GLZkuVzuHaUdG7Nds0arTXrYM2G6QtFmoOCdfpjtvfS22xubr/kPjk1fEkNBboNs1zDFk8/ZafPHNVicNG+Aza76wocxq3VyahoJdPbsEy+bWtnj8mHPZfB5qtpzfqaOrIqWnYfmGRZVdZ3tYcmcMq0xOx1Wk152dJUyf3Qvbi23elZs4PzQSEx20xsBzQU1KBxBOh6ii9YKTTraEMJoAiUIrpjcXI/XretYnNw5wpZaJUnrNHM2uOPH7Lf/O3/y5otHArGrN5oS//GYgRgYGNDB+k+xbSEdgY4si3BcPPzMOMGuA1wIYaPYqmkK8QlhiCAcxFzk0Uz6rUMBHAsnFH4iqSGYE2bdsFBewDvmAscP3S3wTjLCSSlHjlH/7tLKQLUxAYems3Q2IphShFmMHvSUtcbuh/htML7Q6pCk5YAX+HCEcBLhXp5MhBtLdbOpjgYD+C1Df7d5WZYTx9sO8DdLcZ6W84vweoDujh/QEgwpiGL4Lkok0F2Jmnjg10FuHM/ua/htBGFhRGAcY2ag9RtsFEyj+Xn64Vw2EEWKNJTozIC/pyYvlZrw37+/p9ScSotzh3A5LyDIHK8VASF9ZzIgdRR2a1N8bimk2XGfuGdH5DWnfoPBo5vkM5ac8+ZPwoCCEqShWK+wBrbtZtuusE++KH3W3FkyqyP6wR7E+tbW5KGdmNNHuwd7N9U0+EFa14H5EVbvJ6x4+u5r/QKFJN7Fmlung0ODcznUhlbTjTpfbGL+Lh/+MMAd2wu3ZmJrAZjKeQiwRbzDJl37hTi456vYNRj7EewHPsCr2UM8ntnyZxQCWDgBIife4zv4aCV3/NzOAqF3CuuNSRWcEDDDH1sslEjws8RcPI5XKeug34ZRSRRPkbRw/N3AuBoUrbNJIelnrOhnjFwC9rhPXobgPn1Ru1GvDbqMzQf1BnXA0UPyL04HmkWX8M1IZE1AEDxFetUq9tRnUUpXxFALhXxu6Y2qWt33Xmv/fIvf0CdVAFWEDw9GOPVBVtbWdEzH52atN179sl2t93IWJE5g8wrT7O5TVtePKyuogqssyX70z/9C/v8Fx603iBnjSaBZt5KZZhrt3L27F9yvFJDH4qhPUjAvQ1iDsMJGgG+9WffZJddOuv2xHrWvs+685jf37j/nq0LM4oY79wzAH7q1gqKJ3CSSUXcU9j0pjCMA9bUDJHX8Xk531e0juRy1mjTZ4XmQ7ttx679VinvtFZX+WqtH4DwXKZty+dO2drqkta+Cy7cb+UxmHZ3TGM8UnsBIQZbvLhwwjY3XrDMYMMy/XVZPmeSGUgElTHuXc7gX7LFTlgjxltouH0f4X6Sbd+W6G6PTSeyGN+sh8ItSFITa635S7Ak9t07yqo+qe37geoIKPomANGzSIR3stWW7SIe+Dn2RsiDlM3GchU7yfyYdXojtvei621292Uy0GDNYp0V7kOy29qwr3z5U7axviJ3mhOnFu3Bh75pR46etFrdC8PxzleBr+SAXsene5NzPEZGM5zlkCadd/4Fshq/8+677aabb7WxMWx1yQghyUOO60551LU49+H1Wltrytbd/7v/GMbcLxu4Dx/4uwHtsah+O9aeh+mAlbQHFnVrdvAZuqJ+3R7++tfs0HPPaqMBtCtdl3Ts8fnDrKSi48TMMXBJXRw4cKU07Vdf80o7//wL1C6YcRMAAP12q35WAxtP0tGxisBoNNtBV4oThJvye0dOzkOflTqzshi43VliLVOhhlJ1akUMaN0G7khyBCZlechCUXGNN5HsFnD346m/m5wwfHC73i2lfH1bd/1fu+abrGQ8LAak5Scsr85oUpdZb1C3VqdqrQ6d2Bi4VKSPWGnsQtu771qbGN9pGRodYOmoy+taJk9kumzV2qrObXxi1nKlGevTHIb2xGDvwbrVzh2zleWT6pQovaC1rN1kgUktZlXpj36Mxhpu30TjGbGtvaqAexenFBWrZOQSgFwgUlF404qFpPkE+kQx7zSvotDVsxJKt6UNCECBNZ4/l1T8m2xkYP6V0ei6Rg/bMhb3Zpvi34ptbPbtd37nD+zQ4VNy92h3OVZP7D/3H4ApqYoq7b2CPBi24QLVYWlILI6qPRhK17MoASC3F0VaPrucKBhIjh1ssopM04LGcZSWz3lKNIBsANNwRokFOcB5yAv4feha2fCCBfS0uLuy8BrARHSBBEw4Qx8Mnvs8D7P1Mc9D6sDPnD/vi4JY/sYxYRrlrZy6/wXoiM/2oCFpClNzrXCJCSmBd6rddu3wLqaAwaye0zDLHhId3qsOqrD/MMhpjeTzAmxxDvybL86f8w0pRTC4/LxJE5I8m0JGdpDReY9NBQad8SKeIJO3UpE0/qa9/W0/YXfe/krrtKtqxqKC9px31A3gnofJSUBY649qpXLW7RdsfaNr99//PgF31g11kM27bCNcWNgk+HmzCqNdUOAn679cxl73utfZ+z/8QW960iMDmRq/0eSpu2nV6rLVa6sqICfbyOeHNDHYak+te4flbwG+2oM8KFb2lKxzzsEVrDvN4HCReeGFs/aBD3zMag2YPd90g7VWATYCfkMD7J0wo0dBrP0BWCMQDmDubJ8X2fFv6lGCOY3zdFDiY5f3A+AjCBCgGNKVcx7D9SMRgOr604ar1V3g0AOQCAI8gHLGMeRkHD/YbDGMippc9x56esYanxtzh/mizEXK/sQeFHP+O+3HcS0RbEd9h5j7MjKMrsBT3DfviOlZlAhWQzITUCLmOxm3qgL3mk2OTdr01KTsAisjJTk1fexj/86uvPJGJ8mSRTBymUGX3iHUfgxswFpSGrdsZty60mWnWr7uOVtePmwry8fUp6DbGVi91rN//9u/b0eOnraRsSnZBOr85T4FKZGKLPX8kCV1bWx0IokUcEhp6vywKR4bK9u7332/TU8RtyL3cKmH11s5icazHG64JeCdpEBupIElsTfWi5q7yJA4ycjv3TUvdO9ed+WKCdVZUfuhRZQuqF1rURc3yFt5ZMZGxuZtbucl8rWnWJ3zwsCBDBhBPyYajC1cadxGNi9pmmfnCCYa6o9Sqy5Zt7VmWavboMOa07JMmr8hgdHam6xkw6lN+1CqrfQxreg81Yq5ZFVSktS3IEgNH48ORoOQ3SpMTcGNrxJm+ZJnvAiu6F3CfsA7HTtlBXCJRDzAjiy0H5vamn7WDT4IbLod3o88mAxGyTrdso1PXGwX7b/OcmM75DbTw8UPUVIeJ7y6rZ87bs3appVHpuzs0pp99vMP2oMPfc2OHTsut66QSiMB85grLDBd+aA9IfWbIajh56mZGbvlllvtrrtfJc/3nfO7BNqVAdmyrWZfoWDaA+9vh49f/Pt/MHD/DsHA3/snTigATaQvY4PWiQgMO9N+7OhRdUR98IEv2bFjR92DOxV+Omh3/RwTXmMzVfsKOCXLQMDd9MysXX/DDXbb7XfYTTffYjt27FQbZXmopy8GRb9TtUW8y/FHzaLLw+GEAaMyLTki1JukOj0F7BXPvrCL3SEF1vFiWR+0GRUY+mTNKxWq5kDStLO4UxSI6wWNC0hv56xUHtMg4oFGlO9gyL1MQxeuib/FDEV9AYwbNk60Nie9TwEOtodlK+TGBNxhubTI0I2t17Bmu2qdbtO1cXifFiZsz54Ddt55VytV2e94d1ZlHjDb7ZFaisr+jHXVjRH5TlGWVNY8a0efe9ga9XNWLLJw4iLRUeGvonK8llL1r7S7tLMuwLqj4R1Yq7nhrB6LbrJFlGRGLdWRx9AO29s7M/C9sAupE5Gwp+OcJXGm3hnetjVlvedAxTW4bEgOoNTISUUrAzWK4rhIcrDSPLNQtV9+14dUsAcLDxOitu5JZpPHzk4WfintSUc8BEMd9ztmTIY2PNjqYPwCFDsTURSbIPCtBdKLqQCTLJyR+mXORHpbAU1icrgYWC3oCcB+eLUzPvm8YB8DZMYcHNb/hgSEzwopTACEOA7v570RXAyzfFilEfQEwB2Wx8Qc59xj8wuJgwejWRsdIcDkWXoQFccO/Xos1CxwfH4wn5G1A+isra26X3SxKJCmgtFUGMh7BNATKwkgCtCm+6EcsW8gfGaAwJDNBBiMmoIA/hGAcSyKUwu5gopTkcywAVEHARDnbxo3BJ1ZXHRY7KtbxalsrN2229DBSHbV+IR1hudMMKpkvBMHKqzJC7gvrzTt7W97j4A72YKtbEKSW7iFX94qSe4AiAK0i8UtFu31r3+9fegjH1EBaz6DlSYUHdF6w+obZ21zc0lF6dTHhHQxngWbojbatPMSeIiaUEbECQ0VHLOuD3ry2pbuvkDhr2fbaATzwgsL9r5f/Yh1e2ygXjQZ+mrGYIx/7n2wnls1EOl5cQpbREaqdxhmomOsb4PS7SZMvM+DYndo4ppiHIf8JDI1wwWLAZY1l5FQIU9Sv5Ht4ryYe5xf2LCG/CW++3MGlLi0KPaV2J9cVuGFqcPSF/4+LLUb3ngjYIh7MAzWh4HB1lpQcjKCFvOcc3Rfdg2ySz7iPIJMiLnn6wIZIgcwnm0iywfZlFGvlN/4xG/b2Ngu6/ac1GI8qWO2PMqTzhXJHcx4btxLjTRB29ZqnLCjR75hvd6ajVbK0m0ffv6Mfezjn7RafSDgTqZmizigj0GnbcWyS2WQkdKoEJyo+6vMIqCXvbxlF5w/b+9619utj688vUNEjgXjPrwXB+4IJto7fgbwVPY6fW29IpF7AvF9r/nhnnLfg1DR2iJ2vqg1EB16p9dWnUuPeqoB5FjZ5ndfZvPz+60n4O5ZNPYAucWAZyT75dqxUCarTRG4Z5J73ZodP/6kDCOQ5WVYX8g+4QqV8WJTyIWQq0TWhT3Fg4lEciaZZ/zOH503lxHxkFyR4vfaZ2Of0msjOxdF68lBkOA5uQIq8GHMS80AeYfbWIpB4n4nSU/cbwqbgeH6PDWUcukhOA2isN0pWM+mbO++62zmwqtU9NzPFmRBKgtU6u96deu2GpavTFmv3benn3neHn74EfvqV79izx582urVVRW2OvQDd3qw5t744C0y4m7PzLwkQ8Hv53fvtiuuOGC333GnveLqa+3CvRfJERCcF40kt+/X360V/XYs/HcF3GPyDy8Q8e/v9LetwRze5UlDFRGpA130rR1FNkcPH9bN+tpX6W71rKQrHq1t5UicJYlBJe91t3mC1fJxlLGZ2R121VWvsDvvepVdd8MNtnv3bjELwYRoE0+sULu+YmdfeMZ6nWqy+kHPmhxm+uhp69YiFS+Qjd7K09HBeLChYh9JNKauZ2kj8exARFHuuKK1mWYpHRgeGkew2MM2jCT7NbRprleN6NKlH26rRCTti2mKNhUB++TDoYVjUiymNuQCCkU1O5ELrhYlWD1OisnaFiOt2D9fsrHxPXbR3pvNBpNsNf4ZejypSjTNILILAjkwjLyANOnSs3bs+W/YYFC18XF8cLFzRNcOOHZ7ORWjpuVOOnXYdxpScL+6zdSgKfVLBmAnkM5dJJ2bK7CRu31UgCd36glLQM9YwEa7HrxttRqdbEmf0mDHgxdt8vi6ZmHC8IGluBbARJDBvanY17520P7zH/y/lsuPyhaShkwAaQAYLA7soBaZgW/2uSzyF2f4YrGKzZ3nFQWawcAH4yX2PBXFcZ+1IYb/MB62pAzT9WmTJ1WbrBEZ9wIxmYxVa5tytgCwRoFpfH6MxwDPASR473CK1EHXtpc2fw+5CueAhp3FCM0u9z/APClyt2DzeRqgJBg5fs/1AyRJ//MFOOO10ovLP9/dgbjekBsESHCvZGdjubYA4TD3nJ/roENT6veEzwxwEZ03+dxg+fkcriE23vCxHmZ5Ob/IXETAEEFOPOO4Z2rwgeyKDnykTaWHz1u+6CwjwFBgl2Zf2Cd2qipOhXEHSLRbrvkcZBlDDtw1Xwkw/eDeAA3GJ4ekK29L52r2tre/x1ot734J0Ne1J5IkAijG0/T0tFLnzhS7R/H3/7MfsPe9//3eYRCNLcxZvmuDzqadWzxhtdqyFXLMNV/rHGR4BtA7HXqgqTUXO77EIkXBuLOSroGv1je3nofYzMS6nzlz1t4P485yQRv41AAotO2uU3ZnkwDCwfYPA9QYa8PrYgTPw70L4jpCuhWZGD4vMr/x+mC+Xwzk4/O3xph04s7wc9wYNwrGk5xlGGRHQB1BLa9Bw8uYieAhMmmR3eGY4UYT2TnmeshChjf4uBcxl4eDmAiW+VtkDbwI1JlWzi0CVo4d8if2qwgeOLcYWzwb1mQkBVOT07Z49qxkMoV816anJ+z1b3i9veEN/8rmdl1i/bbro9l/aMiF7MDlih31zcAWsZgfdddHJTI2bW3tOdVXjVYGbkrRr9hf/uUX7L/92d/KpndAoJAtWJc1OjVKZJ1GnsZ1A9xxpmkjpwF7qJcHxdV8NgXat9oPv+EHrNVaFdG07Yrijm0+xrY974NNDmmh9hIy3GjTU/AlhjiRBBFQkkWOTAn3nXvsewUMrhduY7eYy1EU6ZkfWQz3c9Zs56w8utMuP3CDDQa4VSFtpBjWiUGtYSkGIjsmAkCZAq4ZSdCqnTz5hPW6GwKpErnRPVWF0az5XWtAcCUW3C0ZuXZXF3CwKF4eZtNj/nnziW3f9mEgGqSHr8WOBnXvVEzrbmCs76JEQ4aprHhyi0sYzY0oHOuIsvVUhZORqBSMLFffcpwzWfYu7jueFWi1M9bpV2x6br/tu/RmG2QnLYPdJtI21kLrWiFDQzn2Xu/8u7FZs7NnFuQ489CDX7SDTz8qZy3dU+0tjCTGnptUGJ1kMfUYCqglL1LtW8kOXHmVXXfd9XbrbXfYZZdfYRMTkwL3rPHS64dWL4KhBJz/0cD92wH27+Z3L15YY8PTicEstpt27MhhMe1f/vKX7PDzhwTa3fuczc513np9YsgC/PuPqfAwW7CZmR129dXX2i233mGvvO4Gu+CCCwXOgiHThqLIiUY/bVtfO2MbK8flOw4oinONVC/g1q3ynG33roRsWu5aEg4nznI7i6jBTrU18p7kbOLaUK+cVpQrayFvY89G6r6wqaNn0rhHMk3gXdaIDty3Ap7EaDvr4AOb4rPQozKYmJhuv4S0oSypEAOaDZwNnyAIH9h8Ycr27r3ZirjFwHzwlXSbMCm+QPAZaMp888ef17pVWzz+qJ1beFathXHYzNPGnar7HpsSBXLuJ+/6Xf9MAbM0A7UZslSpOIVsBa1d+zbQwyW6LVgBv1/sF8WKb2tseR4cxvWHFFfRaMaBe7VKs6ymlSsEY75yOHB3mzwWTFkrUhiLfafsqwr2J3/yP+1rX3taIJ5zbKtluxdDlpBaIYlQYw+XjPR6OFL4GAymOBj2kKDERh56UxZvAeNUswDLoMAyTSwaLKFLjvGoVDnuF0PAnd8BnrinPKuQEgTg5lDB+PNvziGYNj3eJIcZdvIYBhTxb84LuQz3GL0wYy3YcZg2Fs3Q3sfxY9Hh2QI2+L0cWFqtLetIflcpuXVcmUZbW+N5u4sqzwjgOyyj4PM5H67f7TJHkn+4A/e4Lq4RoB/BTPw+NNSSBnFfVKPg7w3wxHujPuDFrGfIBmIzZvyohwFZY7HPvqlAAfGfUvBobgekfQHCDXvrz77Fbr/1GhsM6MjcSQ2YSPV7kRyIP5/Je6GWghqa5Lhva7eft8Vzdbv//vdYk2SYCuKwZ3Tg7hukB2G6LjyY1agM6QOaZlOh/rvf/d7tYFS1Hi1r1VdsaemENQTcYUGpN4hmKs5CaqhLtpNatbMBpaY3IR90hzAawlB3gFyJIDsKy5gvBIOL9sEP/doWcI/nE4xkgPWYU7EHBBCODY+xGH0KAgAooE5rZfx7mDDiGUbxafxee02SskWGaXg+B2hXVix5qcccjIA1AHwcm2fBeAvXlzhuHCMAH2OP6+Z4AaDDlhEHG4B7BJJcT2QSIkCNuTocvMR1xX0K+Rk/x1zbamyX1vpYwyIIZxx70zGXd8T9jcCl0WjZ2vqmxp73N6GmgN4QI/bu977b9u8/IHvCfregzKniUMglDdNU35Ij9MlRAeKMu4TEa3b69KNWq56yUrEnCVq3VbSPf/x37MxCzbrUZ2l456z9/9P2JlCW31ed3337Unt19a7u1mpJrW5t1mpZC7YPZhhgMDADM3ASMIuxIbZsg/DugxdMBmIPMyyDIQkkGThnAkwGQhJgYABZsi3JsiW5JXVL6n2tfXn7mvP53t+teuqxDcSTOqdPdVW993//5bd87/d+7/c2vYiZpkDs78xH31MARRkrKLObUZ+QLADdWHv79o53vNUOHrzGBv2mMgXujJCKNJO9MPczpIHh9uaZ8LiHPV0T95Oxz3nEusBrohYpxm4QEuGuwnmKDNJKxDE8y8K+g0WkZSsqtDx0671mWRxKkO6xVlJT4zIW/u91+qw1TnrxHWe4jbXztrxy3JqNBeECuqDn6aOgLdYlcFhGO3CPPjqOyzaBewrcR0mpIEG5vxkY6CAXX0UqRnbLm7MpY5iwkUtMnWxwLBFGEuEq52RtEJMajwn0s/a4nWdBBCKZCPnB40fPOCUoShaekrkOclaobLcDV91pE9NXWbY04+u+aswA4mRMoyaCPRPL7o5dOHfSjr34rP3pn/yBnTt70pYW591KeogdM9n6JPEZQtx6gBfZKXAF/1gjKcynZxDSGWTbN9x4UHaRCjZkF7m1312Oq2M+x+9HQf7fW+P+jQ7yjYD8Fsh2AM6/kMzQvODll160p598wh599FE7dvRF29hY9yreVAwyCiwCuAMExRTIz93ZzumZObvlltvt9a9/yG697Q7bu3efVbCJS4sBMhn5maYJQjOU+flTlhmsWE4TmmNtpSx0k2RHhCYOHZfr/pgUPuhdy+i+yw6qPUWTHBU6NBCg7TeMmIN+mJVozKTjq8sqxQ0OPP0jk3YuGflHijq62wUApfiLhYGJr39KrXtavd+HpUIS48W1bNjlyoSANGlpisM4LoWNzsJX1VBpfHKfWW5S9lTePwBG21Ph0e3Vmxl4QJC3up0+9nlbXT5hHbriFWGHXIvX61JYwmJDURAbPrp6PtcXSSa96+e0mttABchohL2IR88/tYRWQ6lUUMozUlZCA9+dZmJTkhNNga6KeIyj+2+bF+R5IKW0MEWustT0iSUmM5+zRhMGvWq/8eu/b08//ZKVStNigjJ5bLp4/mwEuH1QMEqw42nsdoeCaLeDjAUt2AbGvtxLUnv0mAvBWilYHNkQxWZimkYXu9QQKOYW2R53ofCQjmMJCE+MSb8cYzAAxuYmlFKWwfbFBrzJpCbf92DbRkEQrwkAFVIcbVLpi1Q5PuWw6aMgfSvANFnnscjy/tDLB+vubBRdDF/tO83h2Qx8cXdf62hAwzkRDPAdUASwZF7ymbDLscFE4BKsaWye/h6XVPFG6WzTMwhtPNcYjGeMrQBHcT9CO8jgagAAIABJREFUz4zlY4WAeJgTwEAqw7js9tuS2XH+ZPwA7mEHCXC/646Dqk+hf4LmgxHYeubDzVq80JW1g4J2vYYxNizYymrH3v2eDxt1gtReSGLXxwbSN8M4Rxp2QT7w3VmgnGQJ3/Ed32Xv/8CHHOQjJUA+MGhabWPeVpbOWru5YpkBcr6+soyQEgAhgB7noE6MSbrntT1bfRTcPMDXyCA3+BwH3BS7ISsbGow7wL0/KItx5/kFixzkTow17n0UVo8C98hixdiM1wQIHwXwcUy+x+tGA9UIeGKOxhgf3b/43ehnKbuXZGSxLkewHeMmxm5kdEY/MyQ5/E1p9wTceU9ktqIrMZ8b/QriM2OMxlwf3Ydjk/c13Js4RSASAJKmQHJhSetjsKpkqiKQmJ2d2STR4lixjxO4s5c0ag2bnKATas3mtlfsdffdYT/wAz9gheK4XXXVraj6VTCouioKoJXBoaaLwQf7jHY7ZwPcXCAye8v28kuPW7+/rHopHJvOnd2wD37gU5YrzlijPbRGF1ODvlWKFY3RVqtu+WJOc06ZacwQKFylnmrA3EDGWpcV5cxM2T7xiQ/Z1BTNmdyhLOrXFKSMuKzoPiTiS1laL4Bz6SYYAEIqesqMBIzCBkk6FuM4xq7MNpLUiu5rCuCSJTb7WrdL0MscK0syc+OhOyxfnhGZBHCXjNQhkJsNSglEvYS6ILp6prNm588dtX5/xRqNRbHL1XJZwB2JnGewaajIATw75rjb3V08qPR9Rutxqh/zebJlyOE3K0mhUpYpxgf31DNn3h1a56l75aQszy3mzeY8S1l+DxySxJWsFpaV6RyRk+J+RAF+q00WyF3/vBG8y5J5fZsCcLar/JTt2XurXXHgVssUtinYYU9XAa9cYrI2IBOhmj1doFQYtfV5+4s/+2N79pmn7MhXn7Wl5TWZckDWZXIue8kMwSzJ6z6RZVwox053VXNs794r7JZbbpPunT5CMO+Sb8tu1Pf9yzH26HyOfTt+93cC93/IwS7/oNGT8YEcHUMH2tAvXTxvj/71X9mzz3zZjh09KstHtdyN6C8NyhQLb260KgZJAx09HdrWm2662e668147dPPttm/flTY+gSWVqz18wBCJ8hSJ+AfWaKzb+fPHrVRoCrhrzG86wXhhCRsWIJBUtVs6khZ25tnlEpyEy0YiIaDCczEY7lNLYMHmu5nGV/ObjkfpYq6YPG5d5WPWU0+wGAHmYYS3UnXRdcwZOqQvDOBiDtN/mA/+3rZOd826/bqkKHx2uTKpTov9XtbaLT93Bhd6XMBAqbrTdu25wbLFWevSDZXiRBlmJPtNpoWPRP/KACZqdvqFv7WVxZet28dWjAJP3GbKlrUxKxYmbNB17T8Lh9x6pDFkcQCEDKWZ1wIEaEcrlop9PaL2Lml+rriQYCnnbaW5TmUtFBQ5K+huNF4ghjOC0ltYsSb3Cw8aHbhrs0AzX0Z+gHUdG8iY/avP/K698MI5SYYajZYV6LwtJjRjtfWGlUsTep6lcsba3ZYVcctIEqZR9i5S5cE4xybNrYvAVUBcD90XYYA75whwJziNzZs5COOOJt6zUCw0uHO0NXaQysQCOAogIsUewIdjByPEgsp9Gv0eYD5kJeGoMroGBPBwUO8+x6TuFcSkrqXB6HEuXLe6F+Zyksy43tN10l1V2sMUp3qVlIoHtLue2Z1dAC8BxjjfYPwB4d6Jzy26du7cuZnWH03txvnzuyg09C1qi3GPQCgChLhOzpXr2cySJJtB/o4vM8EvwB1mD6mMF3Eytrvu8Y7jS4k0LFk7gvyuGHeAOyl6WHrqaShmVVCsCnU2EDYFZwpVHJr1LBRMz0atb+9570es2aa+gc08qwCAoIE5EAwWG9z6xpqVymUFoWz4tA9/y/f8U/vQh5HKOENPmQH9DNZWzqs7Y7+zodoWdLCZ1HxHn9HzrBCaaAqieXDIBbRxJxThwNUbzbnMwgvz1I0Vu7sE3C9dWrCPffy/F+Pe73nGY5StjMxOED3hJiNQNtJKfTRI5jUBUqNWI+Ydzz7Au5NCzvRtLWhRN+Ts2eYGGXn+ZBEZY5dxFMx5BNKj5zWaEYigJILjkNWRVYNUUfYnpcyD7RZjmyxleT2vYe5EsBJz+fJA4/I9OAKVkHEIkKV1hh4hjBfvH7D1+1Hg7n0rcNfy4thYL7w4M2fNRkcBI4WS09Nlm5rM2kc++j4rVSAzynbtta+1XGHaDGlBsmB2UswlboMM0hlAe16Ss1xhYP32oh09+phcUOgrMj01Z//Xn37O/t3v/bGO1ez0rNZuaB0YK42rxoS6LYoV6VfCNSOVkREBAQLmAnk2GSSla3bttXvtA+972EolpI6CoiM67K3GYUGCuC0rwaUTDMwFMrdekArhkzTvCeNsjStn4QOEBhDdxEUQeakba0FZe7JsBBhkNfEqz1nfSnbNaw5bZXK7rGCZ/0jmwMPaPuTOApFFqMK60ZYzVLe+YCdPHLFspi2tez7fU78IXS01JT009zSj8uvfXC9TDxSXMPqckeOU8Jaz64GreIDq47KpBNjKyvi83KqRCPDOnsyazecxbiDq5KyWXG4IEERcJEMOSfLSNYqwTcSBF07nrdHckFwqM8x7Qavq8brWG7at2e7ITpOeM5PTV9kNB++xTG7SbAhmg+1RqKPj091aJAVjEke9fsOajSV7+dgzdvTFZ+2ZZ75irxw/aRcvrVsDl9LUIKuYo1GoB4s8awUmCSSFnTdBErKZ2dltduutt0v3fvDGg3blVVd7kyyR0B78jH4F2RS/+wcx7t8scPcP942ZQcBCuri4aM89+4wA+5efftLOnTlttY2NlOLyBUTsA00uJE3ZksrIn3uzy2hW7ZVvveU2e+CBN9gNNxy22W07bXxiWukUDW7vPJu6ZQLe2cBoP75up08ftVKuKT0Ym54Dd0CRL2TFBF4pUkXSQ0GIXGfUSAzt9tByxTEbSn6Smv2ImXe9miJrOrUB3KP5EMCjjdRCZRU6F08jwYx4AxYKVgK4qoo7PdS4h56S4f0M+JaVCkhEAO5YXSJN6Vin64w7DAdfsO3lkr8G3Tmbxqa7TqZk2eKMvebGuyxf3SE3la5KoClec7Q+BMyTFvN1y2yIXdeKzZ/5ss1fPGYD86LUeh2//aJVKzNWBrj3uFkMTG/SpOApMYs9WcWSVsJGE9aQ+8V5jejFpc/tCvxUq+PJDQanIe/4ifTGN1P3mFX1Nq4yNAeBGc8jt3Ew4awzEXnq1qqUFovnwIqlMRWzfOoXfsOWlqhv8GABC01vOZ+1pcVVG686u4zP/+LSgpWqVQfaiaWNlJkWpkJh0xUDNjccUcJrvJSsyhhrArvJ+rHZamqM8/roSgpwV/iDX3HaINi4hlm3TwxWn/fE8aJI1hcUv36de1pUmWOcFyCEY0WqNyQnWtKT/p3vsbhExoBn4uDdF/ZI4QOoCVj44hzii8/j2gEwUatQSCwjrxnV2fpzHOj1AdxDzhILmlvmObAOOQ5/i/MfDaT4PdfHZwQA0TUlJ4U4Rvjhh+whNtlgIOPeci/IDo5PjovRy2eLmodMD21MeQe4zGdAa7PhQXwu27Wfesdb7e67blJXYbJmKv5muY/6naQd5VikcyEKVFKizFXB6vW+vfs9H1Jxar3ZUfc+PLRp9sTm71IOl/mxzhRLvjlMTM6omPC7/sn32Pve/6FNaQgxUqe9akuLZ6zdWLLssKXUc5HPBkzJhQlbWY43ULCSlwSHlH5i3OT57H772rATcPdr4x6EDWtG7Nb8wrJ94pO/ZMsrHeu0PXsVLia8PoIlxgpjOoLBAPe8JgCvwEUCvqOvU8fKtBnyvEIuNuqWQuAbAetoEDA6diLQjrHD6xQApmYwPCf+xrjjfaPjNMZLyGuYD7FWMMfVfThZVQZ4jjWEecYYj/MN8B1Mu8ZoaoY1uuHHdfA7QDifF8eIa+WzGs2WrdPgS/uLr1cxRyID4Nfi5M/kxEQq4HUSjvHY7TD2kYEhaVmxBx64zX7krT8oz+5WJ2NXX3u7VarbLZOrauzJhVnSMkgUBobvT5khwB7yu2PdzpIdf+UJyxgOKC0r5Mr2yU/8qr300kXLFibUHKcTzD2Fr6rT7FijRU8OusE2ZcNHFprakw7dUIt0DacOqmt33HGT/cgP/3Mr0mcE4JnItmCmNI4VZG/JZyGaNuWrKTPuBZX0bYiGQp6hV0F30mHHOOU7WVSND5kJeKMp6qgUrNN9XKYQ1OlAWCGLy1m7l7P9V91g49v2yDlmMHBtP8CeBoLCEaxtdP2UzAjis2mt+rydPvmCsiCAdjo2Y3HtoBmckGwos+7HrmtVvQZ7sJNrapIUVpcUjUpO5qSLAHwC7hCATjJ6NlzzPQFZn4+eoXcXOcdF3EtJj5k7IjK9to/Axf/m6xiSXic4vRBfIVLKbEDadrp1x4lDiK2i+61T6D9sWYMeGkhebcLyhZ12+PDrLQtwz7pJAeOwQ/8amZukho6MBcPfvmHN9Ut27uxRW12+aKfPnLQXX3zZXjh6yi5cXLdaHbMEr2kSzkjZcBUJj8jptCypC7g3goJpP3jjTXbvvffaPa+7zw5cefWIHesWYRDr2Sj+/gcB91eFAF/jB9dQu2462BGPyBLY1mz0SAlpDB7tR44csccf+5x9+emn7OKFMw4MPV+dumi5/Q+DnAEQD16NEwYAjJyA+Y4d2+3WW2+1O++4x+655yGbnJpTpzEKD5h4pLE5DpGdTiHZNuUKFLys24lXjlgh07AincXE5DmwcfkCGk9Sbj4ZqRwGtDJY5FuqNFXWCqUx+cb3FOkTaLjWXC17e251p6JJHGbUZc2dGnyz8eg+FmzXrHHubkXHd7HNKTW9aSVF+lOFsVRFo+ligUEH71IKFi9S5HwnZcQ1iWVG/wKIhuGgQLBJYWjOOv28Tc5eaVded5tZcdqGOSJ7H8hkKDhz62el480StbMx03E2W7MLp5+21aVTlsvBcq9bp12T9IEsYbU8pvd4Z7Tk8Zz1VJY3h4Jxd4BMtMyzEhhNLdrdkMMr5h0Ywk7hDuT3yRcKv76w8nJJSxzfF2UtEDmXstBF0hvW+GJLYS/a9cEQu6Yx+9Snft3OnV+3/pCUZN46fZqKpPJ2llOKahVkIL0i9Utac2BLS0vSg7JRhjwjGO0oSBrVn2txS3r9ALE0uqAFeTBsLFwBfJnALsdyZxkxcqmgtZ6avEiigjsG2nF5iG+NrbCbg32i6JpzhO2GNY6Nnu8B3vm/Zy7oVLq1GMdC4u+hm643juG1wWKOanmDIYy/ca0RJHANaN/XV9c2ZQAcC6AOYA+2kHPn/aNyichgRWARG2RI6yJoCiAVLelHZUsA6wDm/H6z8DllJka1ylE0yXWGZaTXqxDAijqURIysiJypsAv1bmaSUrkxVd8GvYY9/K6fsHvvvVl2kGxaIgrS5skGohS2ajei14F3dSSjNhjSYr5ljzzyYas3OtbpEXSWbXl5TcyjJHCpQLZawU8bv+6CMUaqY7BNefuO73yL/ez7PiDVGsQC+3i/s2YXzr9iNiBLV7cCTZc0Z5zMIOOk4vkURGCjqmyEilOjoI9l3rODrNNyz0Lrj7RQRWoAPABazi5ehHH/JWu0cCVxUickVKzFYevJGAnwy7MaZeYj2AoGWXVFKcAMVj3W1ggMPXWfrA6LaGS3sikxxyJIC+kbGaVgyTfZ8lSn0qw3NFbj+JJgpf0vsgOsCXFNUQ/Ccfi8Qqloa2trykDLIrVS0ToSRbO8L4LxCEpjXnOPJJdMcjitCekexLiOupogEqIOhWOurK1arV53uSEgstW2er2hez85gY2id4nlPGEjkcQFKcjYLxYrsgYuFXLWrF2ycqln737XW+3Q4eu9q2l7YFdfd7vkLTDlYk49seTsMN2Ch7DBReu2PXBQw0Or2UvHPq/iylymb6dOnLNf+MSvWqEwY51uXoz7IMd6gwUCY8o7oeJgBOnhzhDOirPv8YzIlE9NVa1UNPvu7/5H9u3f/kbLA1opLkxF4SEVCZgTwN3BZ3Il26zp8GaIyvaJyILAgEijfs0LMp1xdsKAfVwdXXNZ9Y+AcNC4ZjxK6kYWn72eTHMZHybrDvzfnn3X2dS2PdYfchyc6pLpRGKLkb5AqpEEwywDcsCGdTtx/KvWaa9YNotzGWuKysu1BmQGaLTZhNoqGGZPkwyVgFu9MZxxj+6vm/tCyGGEhSAIuiIFeIZ0mxUBKZ2971eSQyUTDfYelxgnJYTmc2p0NGDvT7asYaYh0pZsN12lPYPHfitpsYqTce5y97gCdWv8LhXrIoVBxz5QQX/VZrfdYFdeebtlc7Ou3CB2yJl1IRSFA9zBK58jgKIbds3aCn6+aoNBQ1aiFy8s2Px8zY48f9Kef+G0La/UrNmh+aUX0Mrtx8Gje9SnzJ0KZVue3SpXaFyZt5sOH7ZvffO32Rvf9Gb9zjPMoQxxEmQUqI9Cb2HrgcK9/1Jf8/Xe9F9idwfo/jC2TlYLaNJMORIe2NLion3lK1+2xwTav2Rnz5zyYpUt/YVrvJPJ/ij494kwtHaHaLpqu/fssptuOmivveNOu+Xm19oVV1ynVvWed6dq2AGda5hIl0WBChcLW7tu8xdesX57yfIZT9/Eouw3P9xstqJEXV9qtqMCLFkWopMiGqTIDZ0ZG0MqxiSNz8anqnbB682gICySPD3OaHNJCf+T5KNIAyJfHEhFEYiOPhO5oVBtL3snT6PrOaRNw6NTGYemhdc7uqpKW4COdDbH5Njjtu/q22x692usPyxbd4BnunckK3C96jDi1+sNBLrWy3StVOzapTPP2NLCCRsfgw1oWX1jadPjXB0URat7sZAmczgAKGNBZb67aJBGVwqS6jeyDrB6dDYdEI378+H+IAuC0QdIeHc2JoTbeMlWE5tHOZy4hAJiwKvlASG91O3THX34HU4DVOr3+yUrlbfZL3/6s/bckRPSFqJfRwbjxchdnRM6Qc6j3YRZ6VulWpHkiA0x2OFYtJgrwXiNsnqjG2z4gwcwHQWeTOZo+R6gOjS2wW4gg/AOps58e+c5B0+cd7CAAtYJVMHShdaQ2R/AgvPnX2R2YvEI8BSgPeal5leyiww2PwBMnG8woHHMACEB6PmZDBzH5LMjSxDSmwA/ly9qIZkJ9jHYfAVnKXvA9wBhIYEhMOBZ8XvOgYJbJwe8q2qwuKEVjwCG90QAwTPzLplo771RCJpd1ch4u0LNHQI6gFClOiGZFxp3bNlowHTvPYfFFpFmlUsEcz09M9+gsID0wFUbzYD1ARlYwdbXWva+931UDWhyhaK0krWNRipQdYtBr6vxmhrV3QAi6Eicr9gb3vhme/+Hft4GXQePGZjHXk1a2MX5U5bNoNVv6xisXzo36ZNd7aC+1CrIyrhTbCIOVKzmKEaBCEQGWUHmKIDAs4lkJfK2sLBin/zk/2CLK8wjD0QB7nxnHANwA2T6fE7MYhS1pQxujMnLXxPyuQDql+9bel8mY/VGXUxosM38Pt4TxFEE4qOAXHuFtNqxpvs+yFiKQCMCitE5EONZQT0SLGqhNrt+FjYzbJFxGA0eOW6MT/6vBm1II0cClsg28T7+UVfCuI1/ITni3GqNukALGUN3h6KZX08AfqzCXCwrKFdw3KdrdEUMP83ntBdlctaml0B2aJNjZtdctd0e+Zm3W6mUs+W1DZua3W17r7zJBtkJdeceDNziT4oNoQ7QEkA9Y8N+OWWrYHzX7eLF52197bwY9z//v//S/uN/+CsrlWYskx0T2dPqNUTKjFfHFfwqGhCb7w5mjFWupSQbaJhRwHHbCvmBPfLIu+z22w95H4Wuy0lDfucmD1sWkE5KJjY4FVgT5ISlX3j4K1NMxnjgklrXdDNvnZ0GzFJTwPwoqlOuS2j6HdxePEh3zTUBCGRQ0YaZqrX7RTt4+C7Ll6asQ7/InPvMy+0lNXuEmAyoRZ1YNs+kbNmls8estnHRstm2AhQ1UZMdcl4dammINDB3RZHdNssAjmY436hpmQfKfOf8qJXhAWrtpWlUqj0JD/zoSr9JGFGfk9h2FZumbt88e9YVD8Sjq7jv51I9SHHh2RkwFVJCCAgCsyDqvIMq3vf+uwJ9MrDlRbtPFhNJM+tWccya3ZLt3nOLXbHvZsvkpg2opmMjNSKTKSc+j/fU0BFr3EzTrL1sX3rqP0vvTsZmfZ26yA177rlX7PkjJ21had1qZNvDVShlspMtoO4P3vQK1hMpy/PFkve1d9xhb/62b7dvffO3qznd6LwOIi3w3tdi3b9p4D4KSF61OCb7Hjahem3D5ufn7YXnj9jnP/+4PfvMV2xxccGLB1NDA3+vdyF0XXoCH4l99UU0Y9UxdHPX2PXXX283HTpk+/cfsNdcf5MVihOKJKU3z5nVm7RtrqTSsxwuQdpglZ7T5tCweu2CLV183oa9jQSKvbBqs9FT8m93EOR6WPfrpKAOu8W8UoUCNmjnYZOTVlVSmmjGQTYChjY92AhovGramXnpwLVBou+lUZEb9kunRxpGRa9pwYMNpaAIJjo1SQkLyc376LxP2kiSkku+yixSHYUJ2VzZcvlJyxfn7LqD95mV5pL3aV56OBiEHNeV2D4ViDK5VADA/WzZ2sJLdu70izY5XrJKOWdrtGEeeEc1d4jxxStxLC5bSoU7KnKVhy6AnmgdWU0C+ExcImKaZhAIpcAKAFQqVTXj2NhpXR0pPBXopqp/B5ssoFEt73IUZ23d7cMXJm8R3enkrDq+3X7nd//A/uKvHlc6bW2jKU2wAFthK5oOzV/osAPgMvmCbY40fTC18Rq+B2iN1H3oRwPcBsPNNQRDzWIZYDjAhTx91SjILTx1P/BWTulTgq+QIIjFz3qAUZH0gPHqfwdccl/iPCKwYASFplcSm5HiI11HPhwBUlOyFDTG+QfQiXvCNYRMKAIVrg9ZDUA6gpiQ9giclFwyE5vpKPCJjEbcF44dYD0Wwlj0ovbB5VKAE5hy3+iDJQ3wFoxsALcA+pwLz5XvAHcKoAHuvnGSlnd2CScXiqKZs3jdS5PaZT4g8arbe9/zdnvwgdfa0NzdxBstUdfixVKQE9GkLdLYyAzodizgvt6xD37g59U0jAUty7hrE4XDjNJGndStO7u47IxCdO9CTADwxjd9m33wIx+3fsfHj9B3jjqfup0//aJ1u8n3Ge09hWShbU2e9CIY0vzSx4j48cB7i8BB1468xztFey8CAgoKAou2tLRmv/iLn7G1DSQXDtzjWUeWJBj1APNBDMWYjCAxgHKw7aMgPJjty4G7r9mcH5k/Zwjj82NcxPMPQD4aBDAXsCIWU5266DI24tzinBk7Mb7i/TG+kSuub6yrdwNjN6Q4MV8AzSEZiPMP2Y5AT+qw7G4+0ZzGCZ7IRIWEJ64hAhxl8tRQKCcArwwFgG4wHJFcedYupDs0+eL/Y9WKmyykLt7tds2mxnP23ne/3W45dJ07iFnOyuNztnPv9TbMjrlkwVUPqtsgFYs/dqaY09iV1DPVT/W667ZRP2Nnz7xovXbdfuUzv2ovHzufilyrVixXrN5aV2BaLpWs3Wx5hjxZQcpLW7Ve3lUbso3kVaO+ajvmJu2Xf/mTNjc3Yd1OXXpm2FSy6kF+jBIT4S6l/TnJMdFh636TWVKdEDptgl3IJfch97iQPdRr5yCkvEB8q7mdCrl7PlchqdQ0CZKIPdMqcnjr24TdeMu9unaCJIIpZVq5w9KIu0ta1J/JJjn55TfWLtjZs0ctn+9aHhYe33J5YnhArp4z0VQIaY9q8zzgE15Jcs+oJWOtJiKBGVewiXlHt+EAPE8/j6qrBFKgjZROdXigMi1HqSs8wRU1AmCpZNWsNWWzeWVyhZJcifEMcCfATbWBQTRjFJJBrjSw/KAou0syDnSSH2YHli+NmRWmLV/abvuuus0mpvbKnafV6qnuh7UK/ODSHPzvFdtorFCsT9bi/NmjduzFZ+zc2VN26tRZO3Nm3k6dmre1NSy1CQ6cxHC45QXJSvgwABQIoW/3TAQoDEeZq66+xl5//wOyiLzm2uvdmjoF/KPk9xZx/erVS7//Zhn3y4F7bNohhwC0v/TSMXVCffqpp/T/2sb6Zvtfb+mdyk9FdXva1CeKO8cEO7FtbtYOHTpk9933Otu7d69NT8/Y3PYdtmPnXtd/EcBL1M5kcXso11ax4aHX8uYQfk8Blxt29sST1qph9UPK0a3XiJpZFPhZG3sqIJA1HakvNZ2peKqoTcbA2QOv2whbJ28m4BXLzljwteVOw7kB7h1Ii60iRUSjFlhlWR0BLEvuAy0XFF8MBNy0YLSs36u5bp/3p8Vl8zGrmh5wRYTMQHOvd36WY12ewsoZm5y50vZde6fan3cGMMhuladKbR3brejUwaw3tAwpTUXeNct0l+308a/KJ7ZSzlqnva6mVOSi3BEjOcjILCMVx2jCUCCLFtCbG4S2T8ylhgMbKzIlmFGJIF0LpkZLtLH2aJ7r8fHjBb7hj+rziPNmAdqqaGciBXB3+zyeJ84v3JCKPfrYl+x/+d/+wFvLN1mgAP9E9x41SXbDGiuHGmdeGBcBzIPhDi3rKCCNQC7SYiyQpMkDEIZUI44VGwkbeWSDQkfuRWIDW1xaUoOx6ILaatDd1DuJliuupyX1Lla52xODz4Yv5x5pcll4kvQmFawG4Oa9fAX4D8ARYChSyaMBR7CL8R2ZQVj8cSxYVV6vTSB1JeVco2lQLFwhXRmVHsR5xTlxH5H6BFMezChzNuoJIgiJYCfWJ4BkfP5WStNncoAcScxSF88AYHxWaJhd+wt4KCvgZC1gPcOXuVDCeSCjAmf1PYB5g4nv1rxz6n23ag3y9RO3Ig+iwskKwEs2UrNGz4d1DUejooD7+2Hc230VkYsJHyJF7FkFT1YFfMjygwqDAAAgAElEQVTV6AfA5/uayDpSr7Xsn3z399ojP/cBubnwfuo+8kXIhZptrF2wxYXTlsvRLp25z1qRJIxae1iHwlWDSc0cZl11ZytZzaqWIiOXD66DzZuskBrK5ciYlWx5ed0+9alPW70J+PG0cMiptjKfW05NHohvsdox9rTiJivRANrBto8ypwHGY0zr/RQrp0LwyLjwnCPIi4CAv0UdSaytfEYDmYnS4J69icLrGLMBwCNTE2A6AmCAL1pwQERkhOJvfI4A1KtS7g5oAqQTUCk7mYoDY6zHNQYjGp2PI4jdDKzlDITs0iWEzqy79EmOMUkOJElU8h4nc8K9QE5BP5BKtWilYsb27p61j3zo56xSYl0eWLtrtnf/a6xY3W654qTGrtZ1GFWNGYAfKClvju2qXigKa96jW+1Fe+WVZ+2Vl16wX//V37BWg7oCs24vYxPT07ZRX5EckDoD2bAmTTqstmxqAYkDshIlOb/kswD5pt133+328Dt/0iyDDSAa/YZAt8tXt2wvg2AhoHLZbmAUr9nywA923K2dRVJJIuNKAx+fCbgnaaeTcyO20zxbDBJUL4ILSlOdPWlQCMDs9Mo2t+M627Hneuv3WC8Lqi8h046kwyMgoQoF4ZGdR+c+HNIltmnHjj1tuVzbCrmu5XLefElZd0l/3JZZa9BmV3quxUF7PHftNSpSd/tG3Q+x1DThopaJrBy6/bL+7plwsm1OGEparA7yIWRw4K75KkJsqxtrEJDCMnAfqXmisu5y8UmWka5r8M5L7P1ddEJkDVz6M6CeLj9mPZu0A9e81rbtud7lsDRzxB0uy1ralSTQz6woEpb1nDnVaTWtWM4IG/7Fn/2JPfnUF+zFF47ZxQtLtr5B5mZctUsDgiHJoz1YZiyMWouz5sqByMympqbt0OGb7Vve8Ea76+57bM+eK4TxwpM/1paYp18LuPM77VHfLHAP0ZtLe5zVVPQw6ItpP3XypH3h84/bo3/713bixHFr1Df0MEMLJJASTT6SRkhV0skOSAyqmbSwt9xyiz344EN2xx13amCRrrli/1UClRRcAEzcmJ8rQ6vl7bLL5THL5au+QKgbp4PmbLZp9eWXbWker1PaB7tGDJZXRagC/myCJUlRYLhgYHFyYJAKDHW8C6pbQTirFuywJsCI5d9m8YvmGwMaH3vYTgfuatUrj3E0ve65HE1LlN7SGI0FAe130xpNNGwMFmdDvGmLM/xuY+mgVUw77DSFlvKT7tswW9HAvvKa2212x3U2GIzJno2gpdVsW7kEGO5Yt1X348uriyptuo8RedetVOjaxsJpW148b63mqvR11AwM0cCrSA39V1g/IsvhXzg8kBatyXaO66NhVC6H3CVqJojoqdp3Bxxnmzh3f47SOOacJQB8qBAw6248foe9jkBV/yr8Y2NK9RSpkpvzKxRgMTLW6WXs3IVF++XP/LotrzYV2DTbMLKe/RBgTQ4ELEYqlDP8xL3YUmC5TNGPs+PhCx5Mshjx1KwlGOEIfGNCevbAN2cxEonFDwlNbM4O5una1rO5ue2bjF2nRafSuhfLFZ39CL0vf9Oxk9e4e8VTp+ERfwCgWDDis0LfOAqsuL8B5AMUhavHKOMXenBeC4AJVjwAcFwXrDv3MEA4Ba5xnABp/Bz3MFh2AD/BQSx2AbzjeYTkJRiNuL/xjAgqYpMOYBUgkc91ptgZ2QgYtq6Por+8VStVSWEouPNg3Vv5SayWilPDDhKN+0//1I/Yfa+7RcAdFtwZU81ct3RNKXfqS7RmSAJHnUZZbgZo3H/2Zz5oG/W25dQVlXFSlB0l65LbQnqBKhsemRcvlstZs9W2t3z399p7f+YRsxyskwfpkA79bl0s08ULx63ZXNZcLhdl+ZQykfzfezjAt3idCppagkBkRgQoDjh1r5C6JY2q30PcXJBEFGxxcdV+4Rc+bdRmMvfiuUUQGGM/si2jWZx4bQRykXkJdnhUrjLKZMUciw3S3STY6N0iMuZadNjl9VFXEdIdjhdMZL1Ws7HqmEsxUjEex47AnLEZwXgw8XGummMKHjyAjjnH30eLcRmnAd4j6+VSApdE9ZEspGBzFJjHGA1tvfbLkUBAWnjGZiEvWaaCELlVoQWfVhYsGphxTrh0qSaIdUVrEoFv1wplHFwy9p6Hf9puu/Vml0IOAUeuzc6VZmVrGBaG2IzmKP4z+mMwSJAelm3YBRR60p19nI6mx48fsd/4tX9lT37xSXco6+dVjD05PWVrG0uSLsqKNRVLAi7lOKaeHG6EMcHaYGSn62q+9OM//kN29123qHtqqZR1N7NNO0cfGaPYw9e4LUe80GeLHRYTjHOZB+WeZQ4QDOlI0zyIKO5JkEo0kfS9RJ7rIueoFUI22rUW7D9y4ey4ZB3XXX+P5Qqz1u+THU/UrsjOtjUbG5Ld5IrcQ+oD4LYkKbDBgMZvPTt35kVrNZfVhKlYIOvatwHNGtVbwd1UNG9SMa0HIdEgyTsLEwypLkz6e/qiIOvLiRQkSFD21rwfDeTc5j6wmX1w4K6hkQIqZ9wxB9iyQowAyQOJzVKF1KMmbCmdjNX41v3H3amgrqhAsAKyPwRAZFaHZcuXdtnh2x6yTGXOOv2MDRREALjVScCGnXUbIFfK08F+XAGmS2YYS3U7e+Zl+9P/84/sy19+0s6fO28bZOG77H30qEHGwx6ahPXpnIMICttyzC9mZrbZTYcO232vv9/uufd16jEUDdD8Sre+RoH7q/6QftBa8V8DuAO03fTeowEe0vramp05dco+//hj9sQXP29HjjynKJ20kLp8MjikDXWQFsySJq66YnrUCjMLs37wpkP2hje80V772jtt585dWlQoxpye3aF29bBeAwCTweRSjNGzhcVLiXkcs6nJOT0U7MhI8QN4spmW5W3NFs6/YstL89LA4cuJ5k1pJcOX3ItEmZZdJivNIvLOiIuR77b0meiwmAyh5xRbSgpnhCFxpt/dZJRK4z09r0JX3EeBaWKUAbCkzAK4A0hFRySdHRMJNqvRXNXAUdthMXfoBX3ySfvIppLPytMUXTwsmGvye2JCJmausgPX3Gq5/LQNBqRAkcnAHmKFmLHa8nlbW13URrF9+y7LVWdUL9Ab+uusX1Or9IXzJ+3MqWO6p1MTRUW+3Q7Mu3vGyzJRsh8WaDqe8ch71m6uJi9cJjaAoyytriCMmA7slZwBkNZfBVhslGQm8lYqJweNjhe9cP+iI1lIkZy9D/9xz+Qw7uSWgXyAJ8Fij2twd2j/5tc+a08+fcSK5WndDzzwidDZCJAxwGKyZslusefdMfl/FIIFgOBcI23P/QuZRoDO2Mx5vTPofo4BXoKhD9ASgD7AjMM8nFtcviGmUe5E3nnVJUZbrdPZEKUjTvKzZqtlG3X87j3QCDY/gBfHi4LaYDFjIfG/eWDAv9DUBhsf5wow5toieOEzwiUmghdeGwCa6+BZAxxCvhOgKBbEuI/xnaCe/wfIjnUoQD4/x3HjecR5BigadSAJppLP0zqTGjRF4V/o47UZpY7KMMkRNDt54H0a5I5D0JfsIJHKYAd53303q/CbjU7nq9jS2SQRAWLbU+Eb/5MNe8WGw5ItrzTtve/5gKRcZZp5DPxzlP3LZCSF4twZpzH2sfXjvLn/MD6PPPI+y5bGNb5ZHwh8KW7DBm1jY8HmL51QNqxCLekQRxyKxpmQnK9nL/Xsre3seo4aE3pJeAAoYkD+9KpO98AcIMM1DPJ26eKSXGWaLbKHAZicdef9kXEZZdNHgWnMiZg3MVdGpSXBwMdzi8wRx/G53BFo1nqY5l5kayJIDc14AN8A7fwdph3g7BLMrS6IMa4Zj5F5i6CPz+H3CkzIeEEsJMcb3hdzZavDpjd22QTrKWB2cswNBgDSwfLH2hABagTVfB7PPzILvp7mrdFqCbhzLWKnh6bgOqxWI2BptZubNR5kHRu1urU7GzY2bnbwpmvt4x/7eRkwQPgUClXbu+9aywCGitPWTb1JsBcd9uvWqi9Zp7midao8ts3GJ3eJcScrFdnWbLFjzzz1mD388E9J/legs6rlrdXuWXW8YvX2hhtFiP1OspQRgMweQTBSqZSsXMppn5mdrdr7fu6dNjMD8aZVXwYUIS308eWZnciEOZDfMtvwGg4f+04kkNFKemy5pblcLrK/mBloX/dy3E2nGrVnwwtS8hD2YoKojG00G9Zo9Wxscpdt33mtze54jVm/muw0lV4yy/asVVuwCxfPSoaxfccuK43PqOCSHizUvIiwMmp8Vm156YzqBTLDppXoHDtE2oPm3ddt33O8Nko9T2R/vGU6osJcjDjyZP8pagWHUNDMVbqcTjVsYuMzmlciRkBLqYtydFKWYoYFK+5palqpZpS6r07+BpkbgVS49JAll70z8iTVybnEU+tR36Wv3FYIt0Fm3K44cLPtuepm1bDRJZ6MhoqGCTqtbS8//0VrbGzYnj3X2M5915v10KN7N9YXX3zenvji5+zRR//SThx/ydbX1zZlv2BA3GyKdMgWOejPlrGi9U8D2VUU2+bm7NbbbrcHHvwWO3T4sDLk9PZwObiTdEFCxP4axN3/b8CduaIFMpnIc1NZBI4895ycY5744hfs3Lkztra6nBoUuZMB54oDA80GYuRwCFVm48RSzKsYgqYq11x7nd1zz+v0b8fO3dIENRstuSQMUkRbUGU5uxtUUMsaNezNLnllbyZv2+Z2Wbk6pU2D9DDMOSA9n21Zu7ZkiwsXbH1t0Qb9hg37TfnHsnlOTox5YxR3O5UVE4NXhQ+MPsC+5DHuBoFmikHF4BShkNjfTRGais2iiRMe6Z6e9AXBgxgALAyWZxLYWGHg2RTR7zswpYiCz+qp85sHTs7LkSJMBa8pbc3g6TBZCJRyBWu0sSwq2LYd+23nnhutPLZLTQXMSmYDmBzAftdatUW7cP5lWWeyMezctc8mt10hj/MemjKaDFAklO9bc33Bzp99xTZWL1g+27FivisrKkWjqaCXjULNlFIgxOd02w254wAcuFY0usHcRaGKu3P46iLrzFT/4MWl0diLqIj/bxVKB3B35t3HWbAz3laejIkvXPIyJlWTy9ujjz1h//4P/9TW14nEJ3VvsN8Ct5CN4H4jceK5obcPxj0Yrdg0I70ejO3lTGDo1yP1zfdg9HjPKJMYE5sFEdDBl6cuXXPI81HzJGVtfCGQq1By0dBxk81WWiYEWPC6xT4tMgERNPjxHUhE2jQCjQAhAvOp62KA6NFr5e+RdQj9MMdCuxufE0w8xwzdebCcAbwiYxDghe/cmygog3GP94TbDMfnNQDvYG8jiAnmPhZHvo9q7yUFSA2wopg2ggtnH1vaLLww1gN0LA49M+zpYXUYxtlK3ufOuFXp4pvp2E+9/Yft3nsPixXDTjQkBFuVIG5Th1TG5V48S/5asP6wZKtrMO4fso16x1g+PTNXEOPO/Z6anNSazHpEIT/jAdkUrCkSmvvuu8/e+a6HbXJ6zvpZihILCizIMroOv2ErKxes3VqRfAZ2lLoVb1Tj3RJhVT3aoJeEF6CTXWS947uPPe+WrAZhckNi48fTPmMXzi/aJz75L219A620z+/IDvF9tOttgOqYGwGs+D7q0hLPOSwjg8WO4DLGseY780hWnNw///zRuRJjN3TnfGdMKDCqEEC5XkBMffL2j3kR18JrGT8RQIrRHrFlxe1H2eUkFY1xHkFDgEPVQQTLPgLcIWZqGzXpvGN+xRrEPeAfY5V/ISOLOab5TfOlvt9DvqQJT30wogiQc5dRQZIL8cy9LmXDGo1Vm5jK2iM/+7AdPnRIY6BcHrexsVkVpuaLkzYcFvQZND9Edtmozdvywilr1ub1maXKnE3N7LWpmX027CHpAgAqF2K/9dlfs9/67K9bpYw+Ppj8oZ9Pcklh8Ps+AUD27uPhs95pA6pNmWN084cPX2vv+u9+XJaQxRLBNE5xZI+88Dn2B/9/IniSfFdH1TNwO0RnSbEE3AqOtzqOYhHusjKXgObEX7EW8B4ID/ZONSbE1pisivTaJnKQTO/czqttx57rzGzCen0CsyQJwqfdWnbx/Cu2sjwv9p7mk7t27VdmAzkIznrCFMhAMl3bWJ+3leUz1qrTiKmV3HQA7x6MO0jfysSHlXIU4CowSkoAADpafSkEVKvgRa+OU9z+1t1hHCALk4m8C7MPZ91dnkIm3tc3J0GcfQ/SU4FOyjxHgayoT/XI2WrWiGTKO6uyzpSt1c7ZMDepMbX/qpusUJ61Xs+JBe/8jJFIwxbnX7JXjjwu8nTb3AG78aa7rdsr24VLa3bx4pI99tjj9sQXH7eTJ1+SusEbg3pvGcYbASUBiQKXTUKVwMf7aeAedMW+fZLHoGmHcZ+ZmXWmPdJLI+Mu9njdhIRVLs8Sbv7tvwbjzsLjJooU+bXt0sUL9uf/z5/ZH/3hH+j/7sTimwIFlXoI0j8zYLyg0AFZ8uYe9tXAYWx83O648w675dbbZPl44MBVztii/24TpVKpzoAzeaPnc4BlQE3XVpcuSf7CJGu2Oja3fbdNTG2TFt5yRKRJ695rWCY/sObakl04d8LqtUXLDFtK59FVrVhwBhOHCG44gHrIAqHNGPCfOpZJhuFNkcSiiAXwZkqjDJR8bEndoavrorPzJjzRbInJDUCnI6IWMSJbFS/4fZKGWwUgbpMoKysCB1nEcFaqhklA1dN1DGicYrLSzhWVbpyYnrVrr7vZcqWdYvHabVKeyd+0Q9q0ZS8dfdo67WXL512yMT6xzeZ2XGW58jYbDiopI8BzR6/YsvravJ05ddTWV89btUQwhwTIMxK+MFBIV3CrrhRcCPh1yFTAXJF+g3GFdfNNcbNwIynZafwCU+UbrafpnGVzJsCtIsPX2f30nVHZAu7ca2lykfsgc6Fwr9+1LinDXF76zH/72f/VXnjxtNVqHAv5i0t03BeeZ+tNUThPChAV9adJGJtfbLaxWQarG8A70ugB0kdBbyxgo5OZ4wPMeD/HhmkHdKsAUj8TeHlaUrralIb0LAWd8/z5wtCx4cAK0BZaTgYdXwxHswS8NvSxwVTHsfxa3TEppGGXX0cA/WBBw+GF9wJO+LyQyISDDnOGcw3mFUAdAU8wlZEFCGAWAIXzjddH8BQsozPQXgzK+wKYB2Mbz4/XcbwIZCAO4nkF+858huV3GVDLszZqr+7NpHy9wAJCy6/kKY06khLuV9ve/a632UMP3WH5wlCFdikpLL2rF48lRxbJ7jiOjz0s4nCbQGMpV5lm33LFqkgIMarNtvph0OgjXIMI5inS903cfZoffPAB+7Ef+1HbuecKy9MhuAeJQo0Q4MrXaRyOlxfPWr02b5kM4MQJCs8IkFtwv3ZcHSRB0zl4IyUKAlVQpswqxXLe2p1ao0y2pCZwAPePf/xf2up6S4x7BFHxHBgX/D/Ycv5+eRF3APcA1cFMj2aHQhIVgVxITxTAi913O9fRrE8cJ6xdGVMxjngfNSMKEnJ0iHYwH58T0qxRZjvmbGzGwdpLUoM8s+/jnfkTwf5oYMv7Yy2J4IRrpDhWsVPs5mmzj8/hO8fFqjbuKzUhEYxMTE6pBqNSHdOYX15e0vyRvFQNlDJi3sNK1bNaXkTuBELNDt98tb3//T9j41iNWs5KpQnbd+VrzPBlz7Imei0Sjfeox1pePGkLF49bdljXHKq3sjY2vtOuuOqQWTdnlqfT6cDWN5btJ9/2Y/bSsRe1R6r/BkBY3t5dG6j3Ss/yYmABw3j24zmPK4o7kIE7uMVgAsbwt735fvvBf/EWzUEaobFfK+9Nm/tkz+kkSnSidsllfAVw57vAu9bVcKTrKaMt5hqArwyT79/UZfEZEBY8MLJf7iqDVMVBL2CPbG+uUFXQMzu3z0pj3nSp08FlieCaQKRnw9aqnThOc6W+tSWzzdnOXfttanq3ZaknMNhg6lbIynCfWtaoL9jy0llr1ZcF3CWZ2XTC2bKvZN5yf4NEUrZBnF94tVNnEMESsqaG22TTkVySncymPSL7EKoAD/hdEhjZRTVaUnG4Ex1upOD3NQgWBU+S/no2IOxxyXKomBjCSnt51nrUTeTBdhPW6pZtcvqAXXXNLQoe+31IOg0E1QfgspPN1+zpJ/7chu1LVinlbb1mtmv3dZYpzNrTXzlmX3nmBfviE0/Zxvqara8tyykpZLKMNydkPbjDsIP/C+ulTqjMLdbhBx56yO593X128y23aL9G3g2mUV41JEGXFZbHvhZM/KsGYZKkZ/ry3/v6X1/vzfEOAVqh0YhYzc6fO2v/8T/8H/aHf/C/29rqSmpjz4CGbffmBK6F4yGlgksVyjjA0iajbEzWbrjhRkUq6op66BYbG580bIdYEADwqgzuoeXGGo2R0LTVpYvWqK9Jg6W0K1KAJKuZmN4uXWe376b4roFmcLetWV+xteULVlubV1VxCb/3LlIC0v10OM0prUjwEB08XVvOZkd6B//hvDUbdTVY4AG8CuikLm3ylxdLT6ziG74v/mi2fNGJQhCB3VzeSkU09S5N0AjUAEfH30y6eo9AGVzh1KPCEwoxCqTaKvJrt1zVpmZ22vadV1h1bKf1ScMNKSxLns5UpA8bNn/+JZu/9IplMk3LZZHYcI5lRbFzO69VN7Jh37XuLFhYKGWsbbWVC3YJjWx9wXKZtlw0uL8sMpIQyJuVye/uHiySExOThv6aSH18bMyLPTHO68A0uebbdXVci/8M6OT99ToNJlJBr1i9xHAkL3d5vcoxwDdHXhtMgqrcKQ4rFqxNIAXLjc3kIGdnzy7Zv/43/5OAO9E6185UYdGYmp6wpaV5GxuvKuXFRA73mGDHAuyFXjXYvgCNAtB0h00AVhtxYta4rmB9A8BHKjwkJV58GffBpQWSF6gVnp8PXWEDEAnY41YkltzZIsYQQS3jjt/z/lFGjvfE+XM+IXeJAIOFlOI+ZdnaeEBvdTjlOmPDj3R7BB6jgCwY/Sj4DEY+GEOuPwBNgO8A1dy76A4bgIxjR4fJYFo5r3CHiIxFaO3j2PhVw9yLYUyyB+5JBAXBfnINvHdL88x9patk2VqNloJAbwzWt67WOq/FCeCez3UF3B944HYBd3zwfY0YqIkSkNgdqzwwJxWsNVjWs7B9JVvbaNt73/N+W1tvWAbNeDYvUEALeM4d3bUDQAfV5RKA2ccuhMGDD9xn737PuyxXKNnc7v3SI9N5MJuhMYtnDjREcj2r0U21tijNO+Bd6XHJ/Fw3T4E52SqYOAoc2ZDLJSSJnDdgvqe/q4AsAfeMlQTcP/KRT1it0bd8we0FPRB2jXew38wJr1MCFETGzGsPAozGnOL9MT84Ds/IwZL7tgdjLpkLhZfFojIy6l2bPneU9Q8GPIK9+Dk2Vs3ddsfGkiNMzAueV+jcA9SPBo2bmSP2E9nhOfAP0B5rAucdGas4d64jMnGjrjIhlRMTmYoL+X8Ug3Od3At+3pSgKePN/adQz1ln5grALeZHSJVCRhf3Vc+q17L3f/BhO3Bgn+3YscvGx6Ztanq7ZXMAe7cudPkA+2/P2vVFO3P6iNU3Llql5GDUslVrd/J2/aG7pXVH3VWsjNtjjz5qDz/8LrGrsiaU1MQDYbJIdK0uFHMqtuTLAwSyrYDmgq2uLFuF9S/bt4nxgrJH73n32+zGG/ZbPsdewD+3H5abyGZTR69hiM9yIwNngzcBe4AfiI827K1LX92hqKcMCCRY1HaxZbO34eICrgEbIDNl3nbpJKx6EcbChE3N7Lbp2T2WK6EO8AwwOnr6pOSQyDQWbHnhjDVri25xiVyq3bNSZdp2777aqlO7FTT1Bx7ksIdCQEKitVtrtrZ0wdZWLwnvlJCGd+qe2YOKVASYCJkkA9QamoIaWdtWnGhwksZ96xmv7oTH/gIoTRJXedw7Q866o5q/BHaDrMCdRpndvnfR5otx62sBxiDecVdETGpGxzqGth0IlRvSrLJovUzPWv2M5Stztn339Taz7Rr5/g+wu4bcFdgmvVY3s7otnjtip089Y6V8U89soza0drdsKxtD+9KXj9lTTz9vNenZkeQgvXb5ojd1dDzCui4b61Ss7/UFXqsIbr3v/vvt7nvutauvucampmc0BpSRTPagGlevlrd/Iyj+qr9tatz/3u+47IUseopSN3VgZqsrK/aFxx+3v/nr/2xffe5ZW11d9rawsjR0TZTSycL67hEsAjsBd9JGSvdnzKpjY7Zjx247fPgW+5ZveZPdePCQzc7t8rQ00ZikMByo4xKZjWVbW1mwTrshQCZQrcp5CiFKNj270yrjs6oiZqIDbhm0aOKJRJF+bKzN2+rSeatvLKotMvpOMUdyZnCLEjoKujbfo0QmERstfp8AaHX1SgyfNn3OItlEufQj+ZfL2xZtmEf96uCV7NeU1UlMNUGGAGsqrpRqGy1VSr8xqGQhl3zkBfhkBlOybg99+ZhNTO+27buutMnpXYrKO92cFfNjRp2R5kyWoKFpjZVzdv7cMWs0FpRWLJXxdc9bvdGzYmmb7d59vY2N71Z0O6Q629GVrLXkgWpNW186awuXTlm7tWr9XlM6WQa/b36k0v3+4YEazCXH4JnBYjl4cr/XTaCdOtpx/9UdNTmrxN+VrpMrjxdbco9b7cYm4+4srDMdMCCyb+qjn2QBZaehWQ5AiC5nRXviia/a7/zOv7dulzEKu+rjQJ3ykBWo05y3OGbjDSARwCDASIC+CIJD5hHp52DnAswHkxib5miBZGwiDuS9sK1Wq2vDFRM8PqG6DB2z7Jt8bDhhY+npR6RWgBtn7fnMAP8B9rkO2MVRyQ7gQsx+SmmGhxvXHyApAhIatsR7OXaAc94bxYAhH+B1crxJQDY83YPJ5HrjHPnugMBBNGAtGHR/7g7UGFccc7RrLZ8z+nMERCHN4Hvo8jn25er11mEAACAASURBVL7zYdEXEg01W6LAN1/WmqSmR92OpDIUXhGEylmATpFi3Dv20+/4EXvd6262LJ1TU5pVi3+Pv7u9pJ4PtQrYoaoQS7yUiqLqja699z3vs1qdBkfFTcZdgZ9X5m+CjwrFa6orcgecTrtuDz70envb237M8sWiTUzPWWVs2ooFah+K3pglqWBYW5DBdZsr0r03GstKGcs5QxiK83JgI7YtPJizeGg3pW/PsnGTaRVA8lQ2euX5Syv2kY980hotd6yKLIwTEx6s8Ywj++IZHv+K53/565RdTTKsCJx53lFsGseM+RA2kPiYxzgL2UjIcgIoh2wrxn2cQ4DgkGrptowAdz27ER/6USKMv6mGSm5mnu1i/AVIjMwP7xkNHiL4RKJDYTTANoKKuO7Q5kfWIGRvCvB6PUlQadxF23vWYmRU6oSbyCZePxr0RBAE8HfwkbUHH3y9/dAP/VM1QqR7L9nzfGlCezr7I7LOPp0kyVq3VkTorK+es+FgQ+BZ3e2HFAqWbWp6r+1GY4xdX6Nr73znw3bkyPP6HAF3PX7P7jEn6ZJKEEkGX3sFRE+bXgxj6r5JZoCeKuzfzeaK3XzzdfbB9z+shkS5TNfKZe/tgVSXIbfFtG8ZAwRJ5jLWzdG3qW9XUXmoOOWL6qInzzQC7DxLoPop2VM6eQVAleQSK84mnTurNj2503Zs32/ZypzZEFkMf6fmqmOlMmxvyxrNBVtbPqcaAUPOS9CMzMbYU6s2PrHDZuf2W6G6Tfimp+6qxWTlQla8Y712zdZXF2xp8YLVa0tWLhKwucPWKHAHq4loY46L9ML+lPoFl0/6+uTEG/svhBisu0w0NjtuI0fzjtHgPjWGS2PHtezJ5le1jIB1x0EO5sl6+tpA0CbjDmnwkdZBxHUsM8xZflBRsXumlLfqzJzN7DxgE9PIeaetCyEJNtOGA9PeMeuu2sLZo3b2NBmLpg36dWU95xcb9tUXTtvRly7a8VPztrBQk6LAM784DrqlqApj5dPvenbuMdlEl9tlbHxiUoWnd9x1l9151932mutvkHlEvD7sql1O4wXm/1++BNy/ESX/dx40CetVdJDcF9i4zp87Z8dfftn+9m/+2l584YidOPGKpCHhL6wIV6twKiV3+llDP2yEHHy6XmjX7r12//0P2evve8AOH77VU3Mw6t2OFgYcERq1FWs216zTaiilS+RLkMADZwLQZXBsfNqmZnZYoYRFFR3Kkp2aNgo05z2zHh7Nq9ZurtmFczQkIbLyauWIrikk4ysGcblM2pQW7LDlpJC61qjXvPCUxTClZpUOUuo4a3nSaXRDHHh6Pe6fR/xseKmRQ7JmcsY9AXZFwkQ7sLYwwmyiLtXxjqzUvdB4pWiVsRml0SamdlqxQhOLaqqeLig9D97PFwHtDWutYwd3ylaWz2mxqFRI3PvE7XSH1u0VrVKZs9mZ/Taz81rr9EoKDtynFftIcv19s+667t+pU0cV1Xe7NQVAXBqv3YzYJUFy54pqpeQeqmjmkr8seloBba5bK6wHM7EhOvBKYwi2RUWrDtxVNY+UAfsrMQqeeovFJkAe50L07Bq5onW6GSuVpwXYH330Kfvt3/pdOV+Q6nIwga4X4Js6pqFZFOsAy+mM1yiTHEB4NB0bgDb+FmA4AGlIRQJQxDwcBdUEcxSYwoRE99KJsXGlYhUUJFeZTTu6VAVIF0RPY3rabn2jtnk/I60fshTS2aEbjxRmSF/YzyKNz3kDeIOx5DW8l+uIwtXQ4UYWir8BVEIWwDWEzCieL68JEB5AjWOPypHi2nkdf4tASZt+sgocBT/cUwBIMLsBmng954NFJ7+bnZ1Vt8jRbEkwwRwXsAPw8oKrjBhzQLfGBzZlYtfoYouuW/3clYHCDvL++2914K56H9eMy/JRrcs9KONvFEMLyCV5F+5Zq6s1e9tP/JStrdVsdtvO1FK7qF4Z3IPxsQkvio2iy2Hf6o11m5ocs3Zrw97wxgfsh//bH1L2ijB7ZmaHTU/vUnBvfToDj0oEXMdOp+l6bdmarXUV8cOiYTHLZq2xRu0KEihlU1mjcFoCaLVVXC7gIha2rCAB4P7BD35MjDsa9wDKPKeQgkUWKOQbMTeCHWe8jbLxsR6HXMUzcnU9wwC0waYyFqOIDuA+GgjG50eAHcFEvDeyOzEuIusTQXWMkcgMjc7d2GtjfAOEtIEnwP8qDbpIDgeSsXbE+FZAQxaNomS5Q231h+BYMRfiXCJYWV4mc2LKLinVjzyxgA7d90kvUPTgya/TM4ORCUMCQjCKm8nHPvbzdtttN2ueK91N8l6e4k5kaK8f0kClZyvzZ+zSBe/Mm8/TLbTt634GnT//KrZ911VWGd9uTzz5nL3jHe+0YrEqkwsFTeyUqp42rW+sO5Anbt3MnM9Ys0H2Y1JAn/Wt1dxQgTVZrre+9Qfse7/nH9nG2iUBd0gkJwdduhlkmT+fVHitddz1yyLnUmM7JcDElmYEDPk8SCSVcIoZpmaAbKjX18mhJGpyRDq4vBcENDa1zaamdtjM1G7L5ids0OVaCi4Hxfth4DaO3f6qLS2cstXlsyIXi+pA7vsMRhbDDNLIcZuY3Gmz2/ZatjTtfW3IoCVnO48yejZsN2xtbdHW1+Ztff2spDQ+fpwBDocZ5jHEAbUA1L+o2DTLs4WBJmvOnunNE6PfjAP35PwiSTA6egf63C96iWi9T/IkN8qDWOU6wUZeo5bNQjiadXB1K5RdCkU9Vx+5I02PkEkVrZyZtkp52ia3bbeJue2WreJ9D+tfFrZSONWFbGubdZdt7eJR2Vd3mutWyHt/nnqzay++dMa+8OQRe/n4JWt1qDwsar1ysjR1YE/24poXInFd0utNLrM2OTVt1133Grvz7rvtjjvvtv0HrrTJySm31x6pm+D/zOcgo74Rxv5a2FzY+e8C7l8P1G/Fn4kBGWnRynsA6fi1nzh+XEWq2EGeOXNazHukY0jBABzcoDzi1VSMlaq2tXCpEUDJ9l1xwG6++VZ76KE32MEbb7Kp7XPum57pWXNtwep1ZDluz0jULfCj5kZD66opBKw3QLdiE+PbrDpNUSbSlxRRK13GUGJh6cgxhiYRAE4i+3a7aY1GTd+7solj0rilY0G2aRQqoVM0a9VrVq9jaefXA43lG7BLPShMklOMUjmuc4x0nVe2pwr1kWYO3AdpyGTPRHq6KAZ8MEBb5TaURPLV8apNTk5bEU9nLBYLNK2YtCx2R0TiA0BCXjaw6hclcW3d6iunbWnxpLUaKwLbXAtV00xeQCAMQqsFg1S0ifEdtmPXtTax/RobDr3BQLAPLvDnuVDm3lJ3unarJrav025qDFDADKhGUtDuePe6sWpB/rRFrf1eWU6sJL27/NcpIPXJFMUsXizkhUBeye+pqC2mKxX4JbeASNFJs10oWbuLDRcAC3kBKXs2MZ5RxSrVaf38uc99wX7zs79lFy9e0iYyPj4my0WYE4BziEw17i/rYhibfZxPsH6hw43gIRiyAMexWYckIAC7yIOuB3n0EuDzZYGWNksvQPXrp2iHr9h4YVDF+qRFmmW8UqluMt0BCjj+5T7nIV2JgIOfK0gEBDy9qQjXHgw/nw84CgeWYEy53njtKGDm/6O+0QHmg4kNoB7SgZAiBEjRAhtF2SNaX84pWFP0uhFQhV6a48U9jnsbnWTn5ubE1jobF/0lfNPmOsXqZYaSprA5r69uCLSUuO+0c1fzo5zkVN2ON0yj8J2U/UMP3mG5vIMl6dfVeIzNlz4KdE32IjjY7whUWAPZiBcXl+0Hvv8HbXlpTQVQLJ8AsbNnz+p8Pdiiq6azvWyyzWbNxsbIwDTtjW98wH70R/8bseG6PyXWi+02ObXTDPBOkaB3WFMnwmyRn133Puw2rNdvqWmNmrUgRZS0jc0YFysaOZFebsrNg+6wACzdM2pBKVDNlOzM6Qv2yCMftmbbrNV2n/QAwpF5CUeWyG7EXAm2O8ZPZEXCiSXG16isLF4b+xnHZPwT9JFti/kYwXcwzwHSY4zHOcT+N8roe0bPA1WRAd3uplTl8n00xhQkF/M1nnH8Pj43AHvsDaOfLzWTup1GsboDBN7DV9wHficZXZIGqQ4h9XDgb7CyOmdzjX3YI7K2QgrwmcwJgjPGFcX4P/wjb7WH3/2wgjc1mEl+4DQD80JEHnbfhp0Nq60v2NLCWeu015TVpscKgJv1073HAWlF6w5KVh7fYZ/5ld+0//Sf/lbF2CruBgtoHhMkuh2lnLCyGWs0cZfB4Yd1CGvWcUk7mIOQeMN+w2ZnK/aJj7/fDuzfgW+Ygom8CmA5bQoFQ47pACxcZPjebJBhCs07GVl/rfYgJZ28SJ4gUCBUzRIxsMC+kewbY96ZaO4zAQ/jFRvZDOYCOWR27MtUyzLP3JRCa1GnaZSltVrLtrpCvcmCtZsr2k/paI7cxrNxnDeZsoplcsg3Z2x22x4rT8yZ9T148Jp5lyAruqYIvVu3XnfVej23zZZUko7QrYavVUZfiLx1WjVlzfG9Z08HyBNrul++H18SVerG2I+1/0KUeV2NS2p8TkQjSvWdIZPU6zgRh+qBwCjvEiLhlD51UOA41kRq/hzYl8oFG5uo2lh50srZactlxiwH1qFoXCuVQgzLk4lQ9TmYc82Wzz9vF88dsfr6glWQNjZ7trhctxeOnbLnjrxkp88u2kYdZQbdw5kTBCopkyJNtwdd2mcUo7LneJZlZnabHTx4k917331i2vdesd8zU8mcJDJ2gQeYo8oU/T0Z99H1YxO4jzICGswjB/u7gHu8Pl4XwMT9fgZGZfdXv/qcPfa5R+1LTz5pr7zysjTgnobhJeGBOZoySN1IN4v9eIiAyJJt27bd7rnnXnv9fa+3mw7daBPjFW0OpMMAfx4ZsmG5DhPZBQB7oEpi18J1O9g8TisyLZTnVI3tC7WnZ1Uoy7BVZ1e10UqLEZ1A0cO7iwwLABFwvb4kJkuMPWDVutZublin0xyRKqTuEnJGcZaDKFUZhyQz8ufg3bc2LarkAJkecIrsmGDOqE7b7j2HrVie0WLgUbrr4rTjg3KV906pSy1S3l1WA09UNinFpnXa83bp4iu2sX7RCujcU6MDKsABgMwlCptIrZaKNMug0LVqO/cdtPHJnZYvj3sQQoqPFycGXh1lAfHJTUeBFrlDgfKuvN9XVi7a2uqCdTrrWthJb7rbDkAApg7GLjrUeu1DpJM3JUdy4GFBdfcd2WWKCWmnjTGYKzZUZ5Jg1/OVSbkN7dx5hRXKkzbsZtUmmYVDlAcrXX9gzz37rH3wQx+0lZVlT2cnB5hypaxNbVRbylOMxV2Lk7q1bjX3iDkSYD1AgW+aKTMwwrIFoGSMhvbdAawX+YYOU+BEzhBuD4dUZpTJpxhXDLTqKFxTLP11o5EKfH3jD8Y6imejMI+f45y5/5K+qHvtVnFdMIcBPEIbG4xmfI/gIIB8yMr4e5yzs2uud+aceI00yQPmL5ZuLh/jmoJR5Xfxfn7HvY2f4zNDdhD3kp8D3I8ynADgCBw4Bz47JDnuKgOwgcmeEuNe32DDQ49dVGMRJHGke4slB+6w1NTOvOfdP2kP3H+7fJZhTZHsIXkpV6aU6ckXq5anpoV6BakBQwjpBMP68pr9s+/7fkmkADOr62s2NTWpQl+a+QCs0LbKRaELG849QooBU9a1N77pfvvpn/4JgSv06BS18vnTMzsE4K3A+CfoS3NAS7MWjE1Sw9jElWRzt5U8qeN+T4E5LlSk4UnBEygUi05UEHTA0A36OTtx/Iy992c+aP1BUcA97jtjUiAxgcutWoLoqOzfeba8h8xJBJwxNmJDHHUpCkAbzDQ/I8P0bOiWow3XEl+jMpnROTq64cbvI9CNLE+8JsYLvx8NLGN9CJImAvNgxmM/jUA+AomYX/p7KpAFuAcQ4Lha91LRLJ+J3C3Og3sSY9qdlNyKdU1re0emEBzDsw4uu+L9G+sYPZB9zdiBA1fab//2/2jbts+JVNM40IZL5oSf8AqvK0jdWL1kS4tnlX0tFTEPgDHdMqhg/x+fmLY6hFCmaqfOrdqHP/qLtrbetmp1SsAd0NfrYFdJMOouV6x5nGezXddn12u8ftwtJWHo6drbrdtYNWP792+3T33ywzY9hWXqhki5Es40rLWw4wLuW24xkZWNcRYYJzDCJlGDbEJEIZJPUbDaU/oE4bmy3HX2XHG1DchgpQDBgb1Lg72beM6NLlQA6l7kHuHyi4F1Wqu2uHjWVlcvyt0pb10b9prS9stHXYQp60dB2XV6kcAWz8zstu0797l0iaxG3wkC1YkpuGLudrSva24Lh6XvwjeeVW6sL1l9Y8mWl87JgIKmToB4dPMEne7U4JlumH8VbSZpkVtAupsM4J0xKCeW1GmVeqBmG9cvb6DFtRD4sRbh5AZrPjG1y8bH55SVKFTGvVAySY1FLgwrkhalxkDWwygDgO19nP1eWtNWLrxgLx97yrLZhjKfjXrfVlfb9syzx+2FF0/aufMLuneQmjwvsghqTqgA2PsSub4dVxlXAGgcDoc2PTNjhw4dlnMMEpkr9u3X2s0aTKCbpqrueRKobOHe+MXmqvP3+4+KU78eON9igL/+wYKJikhiK63oBZs8MBoxnThxQo2YHn/8MTt18oTSzCr4TGB1M3hIs+Ly4EGFCko5mO3atUsdVA8fvskO7N9tY2N5GxunbTRFnB5dym0mQyvwtiL/3qCZdOpZaaMokMoVxqX7LpTGlc7eBLkwtxqApMCDo01NowLEa3C3zQZr1tyYt3PnTshBhYiezYpqa7mFIuVJrDATzB940myRNpLN21bxi2vdHagomSbHHdeEM4wiVcn9GpvYadccfoNZZsKtELHGUiQLI82MdPbHo+Ckz0qaVAFe69kKi2qLwGPeGvV5yWNKVLz3CIBwyfDGGMMMaed1adEoclQ3sGHBhvlJm5zebTt27LMKjB2trTE7ENPvsgEKVDyp4WA8eXZJgmT5vvXrS7a6cskunKcYFo90lyy5XRUT35kQrktH2eyiGJ7//qzFashf38eJiibxXM97F7hgxMO5x/Jl6+XGbefuK207dlpWsU69Z8XKlLdnYJFJaU3OfX1jzX7/93/P/uiP/tCWFpY0UoPlC0AbafoAuaEN5TkEqxjMdDC3sRkHqxwptIjSg00PpjE2cRYRgLMKkNKGHcBdr5GPrjPRHLNMYbWarLiLQIAjpb6LXsgaIDlSeSFlic1rlBkU21itWqPlco6Ys6PsewQuo4EMADOuhXOLe3Y5YOKYALPQnHNuAcYBE1FAF57v/MzrAzzFfYqgKbrLBsjntQH2giXlXKIgl+sIQBSgn+vxjI+7HBCcV2F6yGL1cXZppC6/A6uO0yXW5VfNBg5QsNFNe/fDb7MHH3it3Jp4XiiYCqxFU9utMj5n2XxFtSMEwBSyO8HhmRIC6rXVNfu+t3yfslaFUs4azdqmfAALXcYD9RhuM5lR3QgMZxvv62zP3vSm19u7Hn67AudCGg/uEw8jOG7V8RkrV6e1PjKfOW1PX7tnMceiWyDz28dFNKhC89dWGnp1+YICcZqYIB8kwPD1D81yxk6eOGeP/NyHrdMleIxOk74ORtaG+8y45PkGOA9Wnnk32h2X8+C5jjLnEQRH0XTMA47B85yYnPTC39SdOwqRORZjjbEQgSy/433x7CO4jaL0CG55nWoNkvOIGG11Kk4uGqmhUsyH0PXyvtCfx1oR74vriDkY85a1MTTuEThE8B/AnWMi+Yrz5boiE8H454v3Ss6GxCTVcEmKorWDbM6EFQsU8jaVdf2lX/pl+/bv/E6RYg7cHIsiJyU4bDZWVSeGFrvfWbdGDScTgKY7OzEn2JP4f6VYkINao81uWbZf+bXfsce/+IzkClhLsjbJarnTlDWzZxkcKOr+5DPWavOZFOJOWKtJ9gcWmve1ZQP5/d//XfbP/9l3Wak4tGZt1UqFjBpBKutarooY8/3F2XbqRPz5OJERYyD25c2GTZK+0ZjK+4DQlVN2p8O8VaqzNrdzv43P7DYbEAQ7E5+6Q3pDQPUPSR3iRQR25bE+6CPvRKLStLNnj1unQ3BCQ8OelaidgfxCQeDOHokoIxABeEIYFK1UnrRCccLGJrZJKksdi2RB9FlI1ySbx/DB95y5rzFyyoNs43Na1m0s28njz1u3syrHvcGgoU7pqqmTlCsBdxwCk8xP4021g+7EJtUDheYt1kGX1gHc2zTJhCClVohjSWZE3VxZxOT1B+9SLR3mGvSQkBWlAkTIu4J1W5BZOBgRPAHak1wXF5tu05bncdKZt5WVE1arLVh1jJqgoR0/ccmOHj1rzz570hYWNqzR5FpYJxkD7iyk505NhQLGlK1OzjFk6VkvKDo9ePCg3f/Ag/baO++0PXuvGLGMHK2NiH4AycxFZY5OGnyjr6+FwfW7bx64RyGRg6pI7TlASAuBDa1Zr9mxY8fsySefsOeee9aOv/KyXTh/zt3Rk2bMixGJP/1qglUN1mEr9Z6TbnHPnh12x+2H7Mord9n+AzttdnZSFdtqy03aKVlRUVne7zesR5ctDbS8DXpo2/PWHWZsbGJaXqjVsSlZWPWITnFwUAtvzwzon6+cLn9Bh41tJNqpzpq9eORpFTpQfNbtrGtgsxSx4crJhEGRWh87GPcBH22WY1NwL3saKDlo132QHZb7QatDYgJqU7P7bMf+22yQnRTA9qieYo5oLexDwvMH3pDBMzc9azfWbWN9yZYXzlq/t2bZ7IYNehsC0ziTDHpFy2eqAhRabLMUmDWth889i+IgMYnDvDU7eBtvs117rrWpuQOY8llvwKJaUlEwDzi6QnrLIJX0Ons3pDq8bv32qj1/5Cm52KADDrsq7J5UVa7F1D1UvYGUg090/Y4etppXeQMnB+6k4kY9Yn0DozyiYNnShDWHY3b1dTdbuTwjV4NBh3SdF1/6zVN8rWtXd8l+zxYWFuz3/93v2Z/88Z/YxtrGps57lBEHJAZjLYlPci0IsH75zwEUYtOOMT+aqteTS11ZnfGlSddAm1uADIAgIEkgt+vgJoJpnqsAdnIE8AwTc8UL+IIVHA0oALYhKwngsAlKkp0XGuEINlxz6cFCaJEDUMUtRbLC+XJcjs8X32O+I/vgGAG0IzhStiAV20agFAAOIM/9DukL1w1jvrq6ugn8+bwoLuX9kkukTQxXmQisCABGdcqj8ocAi35O3iQJ4M78Q2/MxqS+Ada3sQkaHLG54jTlRVpshGjcAe5iIHGSoois6I4Slcmd2ni1AbvvaErXekHosN+3tZVV+65//J3aOJmX4hgy7oNPwanbutI8CiIhK+vddpv7DJhp2bd+64P2jne81TLDnvXppitRq1kPuRVzrVi1MaSE43OWz09ZJlNxWV/aZLT8SaLosiGCc47B8bThD5oC7s3mquQRuRybqxebUyuCevHs2Uv2oQ993NbWkTzgarLVnTakMfwu/h9jL/YFvgewj3qMmEPxPdjwmEOM0XjmnrF0iQhSmfisCF45ZmRZgqUPgivGDN8ZqxwzsjgcJ0B0nGPIX+J98bODeTcq4HfMAc6L58gxYz5EAB+sPH9TvQjNCaemBWTjfCMAj3nC9/hdXEfIZvgZP3aOz5gHSspTHLtUFby6expZVsgjxtNtt95uv/mbnxWoLVIYCzmHvzWNdowCdUD7gtXWL1m7uawmNwDOXMYbwWk7yHJtbrlaLTkz2RsW7amvvGAf/cSnrTqx3Xp9ZIgpc4CWu9Ow2RnGInMA8gtddV6fTXE9DdDkdU6GWAElAW/bJsbz9rGff7/tv2KbdwYedIyu9rjdKetdQjsdBakpQFUTREgg9yX3secWy8G6i3hQA0XYZ2wdcU9CylER4z01u8f2HLjeLDMmlxdILsa5lBvef8jnjzdD96C+X7d8icxs29YWztq5s5CBZLNocMYeOLQsuGOkcSNoSQFGOi6bVL5QkeadPRjAy1zGSa5SnRSuodxG1tZZ5GLOxMtyMZHZUromCbINGjqvl178kp5nPoc1LBJi3JqcKIzmaiIL6ZqrejSX7sr6Ui4sTgrRa0LmE5BsFBdjKNKia3ZBa5cHN8gTx2xsYrftv/pWB+7cxwFBRyppSzOHc5bD3wBHs74VlSUaWHt91dYWz9vipWPWqF20bK5l5WrJao2eLa407Nkjx+3pLx+1c+dWrd0CTyRlQ7Lw5rm4m9HAm3QpY+71Ajxrsqg0voJpv/vue+yOu+60Xbv3WKmETXYiWZMEG7UAAZGbuUXPnjSuEh7aAhx/v/99064yAk8q7NwC7rGxa8AnD21e02w27NKli3b06FF7CgD/7DN28uQrW8BdBZfSjWwW28Rk4eGwWFFxHOxFuZS3K/fvssOHr7NDh19ju3Zvt+npKRsfo82x2wmJDaJf1qCVuhGSIsLhgFbPZevRPQydbhbWftrGJ+csXxhX5EyESvEqkZ0Aj+N2H+g4pGS6lunWzPIdO/LlvxEALuYZnBvuxaxq5IwVaSmfWidThewMe9wvdxMApKsymwLUTamSF3nAbCFp4H0sUCykRJnbdlxlM3tvtaGNa0IScSeXP99jpc4gZc6JE1CgJW9Kk09xyurKvJqtVCsA76HSmbjxwF5nhiUroHcdcu5UjONXvmadbk1yJMYkbFGzg2c1E6po2dy4jaGVnd5lleo2LWKFIhvCFmznuSialW2/FwJni9AVG/alz/+F2XBD7ZmrZYpehirg9eYupK+8o6p7pTrZI39YPRfv6OgpO87HMxdYR2Ej5RZOsH1eza6gKDdmw9I2u+7GO8wGyKXo2lrR/KSvhpQKOO3Q9ILvGToVomNG69+2k8dPqjPw8ZdfsZMnT9ri4tKmrWIAAE60WATYMXbRRTd17YBu1XckR5qQa/AdwBpgn7EByaTLyQAAIABJREFU2BxlqIOtc3DuVowBSFh00eALyLOwploR7RMqDvJCKzJBpNij8C/YZY45WjTDa8PVRgxVKrTh90oD4o/ec6cHn+NbzZWCrQ4AE0y7mLZKZTNLwN9HC1O5PoHQlCUZZR2C8Q5QBWB3zag3keErGMlg/jmvkA8g94qCU4BS2OVdunQpFey5d/1osBVyjSjE1dSSRhEw48WPaI2BLmLBma9ySXCGTYEkHucUQ/Xq9va3/7C97nW3WjHvqdh2Cz/2KZvedoVVp3bZMFOWTZyYTCc0BYrYRAbdrm2s1ew7//FbpB9td2mO5rpL3a8kb5BHdLsj61yC5Xpt3apVvKDr9m1vfsDe+tZ/ITCFb1+7xZgcWqlaEYPW7pK6rlilMmPF4pSVSlOWL3jnSl+nAASJDpAVGo4R3kVRHWP7TVtZOGsb63SurrudbMEZzU4H5m1o584t2Ec/+ou2skr30sqmqwrHikwK95vgi2fke4yzYKMBIf+P4C+efYwlnWcaDzHmwoo0MkEUZW7UNgS8+QKIR0Ys3IoiyPtaQbckislK1YGpjzUHfp7liyA2xnGw9vyN4uaQ2fF5wZhHz4eQgsW1RxAsmRsa+kp10+8+AHkEziHXiWA6Mla8j/uq15fLymgAsFxiCtD3brK+T3n2st5oqnnMpz/9GbvhxhsdeSKdGmIhi4SMWpGG1TaW0/7XVvY5O6T7Luuud9PM070y2TZSo9PG5aZv1unn7Nd+43+2v/ybJ6xUnZF8tdOlEVdN+wCM8/Zt2xSkyPZU/V8wXxhYrY4kZtKaSL5E8HgQAZF2z10327ve9RPal0tFs26rof4uyG7UOZdMY7i4iWF17KH1OTl3eQ8QvzfqRp2sM9WocOiFsNR6qBg1W1bQQSZ/74GDZrkps0HJrVyTh4I7RHmwPSAjbVhF1mRZ2diYl+yXgAD2mGwZwbqam6UeC8iGup3kNpUCADHvyu7RK4VaGQIS2GXkHID5qlXHp/9f9t4zyLa8uvJc19+bN/17+bw35X0VpTKAhFUj14rp6O5BAgQIEE4qVAg0g5AQagQCATKDkKZBowlFTHTHzET0THePNKhphHdVBVQ9yj7vM1/6zOvtxG/vszMPTxTQEOqZD5NEkvUy7z3n3HP+Zu21115blZEx5TBvsJoSCCqaNrHHbjbu894A6Lv7Gvbqyua71mG03VxQIY/KADcWMifsu874R0NDGACXqNKMsmtdnH3vpbMp9YBIl0EE1AtAkHa0vr7qhhLJekm/ikx2TJPT+7Xr0O1oCyR6qcSamKiOXQkDMdfVMFO35pndVl311WWtLy6qsb6gTnNB1RH2qJa6fenKYlPHT1/WVx/5ti5eWlZtnXSiy3vIrm/Uh8DoW10Oz8cbZXn/l7z1PpmY2qJrrrlO9z/3+br77h8zy8e0ksK6ZVsBKtI1z5ayXzhYiZ0qWq99b7AehMHGu8CLvV5vQyqTZhQcDLmO53t9pSUt3+11vN8YmaQ6nofKQoFN5Je+9EV95Uuf19zcZZO0FG0BhJnyFL9XVGwKg6yGNemw5XKYnoqFgfbt3akbbrhGN910nQ4d3qeJCVJ7FODg9MJkdr29gXh8umkggAcofx+QXoG99YWq30eLyaCu2Iayc9ceK57JIZ+ggyZeoVg+8jC7bRWZjb1VPfX0Z7W2dlaVUl+dZkMlA70+GPCbzeN8A7PTS+QvpKhML0+xDB8McIxrCVGnBwmuc3PJA7ZrpIlIM+dJx/Wl3Xtv1OSOm9SXO1/wheyMz1oqE2HUzZO9ub6o2tqKOq2mFZrC1MFUU5xGdb1F2ix0+LmaH72vLOh2w6WFX2z4ocMAmB841fJt8/Im/YTXO/fGOsD2yzbZRkdntHVmjyo0v0IXn6mYbVehTN1CB08fa8U86C/p4Yc+rXxuTcP+msolGDwkNrSSp/jJvaYtW2EpPZ8BXK8zDgQ81n7K04cm8ccthtSe6yJtDJIqJHCDGMyUpcKUDh29XeXqdnvuSHySOhRPy+bqUr+mZm1ZiwuXTI/Pc7GWxz3YEGyiYLGleq2my5dndfzESZ06dUpX5rETLZk7zcWLDRVLY2p3GyqPVFSrt7worONAz55dokvlPQEsLL2Y8mYOltHT/ciJsJBzjTq/W11dsQ3GGTT35gVYOhvtYBiLQL48ze8bIG4TLDRhaZmW/kTaPMBCZNWY+zRvuVqHG/KAtDwppCjB6gOu+KZuxZg309s6MItghWtgrQgwFSlr31gLBthoLhTg266nUtkAPwFg+Kymh22S1vZ6kZDn8N/8Lpj6tJwpZBsRFIRrDv/2QAdtbdNBWsHbnrspBfUxMOl96wRMZ0ZYwGKBtbCmtz3wK7r3vtstIAQ8myVedsKKvbFyG9KkyLPgNjeRCcB00ScBEHj65AW95pd+zdaxemtBlRHs45grSX8JJIiJHS1zIgwAmo11FfI9/cxPv1C/9tbX2vGsCM0K6N3WzRwhrEN0ZBxh5Nh40a+WNDm5RaMT016bg56X4jSavKE5NrkEdGJb83OnzXOa62ZDpaCN+0VGkwLVublVve99H9HSMqlzr/lB0hJZKp4Z44JnwO/53IBNfhdsdIDakNHEmEqz9/G3GAMReKalIXHueE1aHsW4jGuJQuUITjlG/D3GURyf644Mcfin41bEV8h9CDpjXbLrSWxwY+4xzgOoc02RBYp9NvZUMmkR0MR+nA5wo6Cb7BNfzCnuJTZ4mTyBA70scoIIMyeRjrtDGR7IuEd3rdHQW9/6Vr36l15l+2anUbP6pPXVi+p1Ae49k30ZOWBt7vlv5KSehfEiRbcENGac8W1SsIx1AD5zdlbv/M33aIg0a5g3yRZkF64qsNEQNPb8OzQ3RMY4MMMEJLAEOQuLq8oBVGmGRpY721e1ktO7/rsHdOTwLm2ZokOxuyGxPhpxBksN+E76hHgW2B3LLAuSMO1Rh0CWiT0c+Zq7pbAf9y0IQOpBjxeaJfUGBW3ddtj7nQwnvODbG+36888z35rWlRh7x6XFy2rU14xpI2vFM0Dyy3pi2ZKkA7uPh7ZnZkxf5hjQrj86jFr9HCQaagGCZBzVnJU3Eqbj44yAEZJy++5rrFtooYjJBQDXS+SAX4DzPD1u+ms6efwRtVvzymeb7ryX1BASKEVAahhkQ+pLkONMs12fNdxkTUzqy2w/zqjVQ2aJO6DXJDJWCkXGQFnjU3u1G8Z9WNUw4wQg44b7WCyCUcA3La0vX9bCwjmtrc6qlxRA53F961B/4Nl4xhSFqCfPzuvYEyf11DOntV6n9syqdVPQ1Z+7k+O+N3jA6Wsrfx2pjurINdfqvvufq+f/+Au1c+cujU8grwWTeuBnp/0+hadXA/LURXzf//wOqcx3A+4/ysEdQ3mKJNJ+8YFmZ2f1zNNP6mtf/ZIee/SbOv70MwYsYG4AQpaMTWydLLK29rjuPhPFmg4yuxqtlrVlekL79u3WDTce1ZEjB7R9+1aNj41Y5Ej1tbEeVKInOjYreokcEQ2CsgBZwDSbEMUIDPS8CqWy6cPoZJYtT2nYp/qdjI5bQbE2DdrzOvb436rVPK9qGVasp2J23DTiFO4VS8hG3Je5z5sZoNCu1i694Y0JshQFRfV0zhgwQPuAYhQicivuIKXrwJ1ik937btLMnjs1yEzaMRMJqrF0VFGvLp3V4pXTxoBR/W531QKAaEXu2nBTt0UqJykqDgDFkeiECGPIAu9p27w3jcI5o183FhnWBPeIAhPKyBiYPgoLWYAqKlcnND2zT+WpfepbAShyjq6KhsBbGnTm9fDD/0mlPLaRa1Yga8+d56CigXcYv2geZKm8JLAjIwJ4MGbfWAcYQS5iYBo60nbcG5jPnBWdJG3bsxUNcmPaf/BmFavbNeh7lb8FiObmR6A1p7lLx7W8MGts6VAt+9zIqDgXLCoBhpVEuzW8s/lWfO31CZcureoDH/grNRoDFSowIGw6I1qv1b05jjFKztSlJTSxGVvRaUpqE3MJ4La+hn87TjejSQMh9Kp4hwd7kLTYTuQroW0PQINdIceGiQ7gEsxyvCaATLD6AcJjYUqz+jFuWPCCdYygMqQu8RoWuVjogiUPdhI5Tbw+mu8E6HYmwzWywebE/Ylr5rUAI0BT3K8IJGJNi0CBzxWMfPpa+W/uSxrMx2d29rKnyYktroXEs9yULfEsnRygIymNVwjFSeX2+3U9+OCbdd/9d3rTsiFBdF59TWpm51EVR7ZqYMVkiTLFitBYN+Y1f+Wcmq2GlhYaeuub0YfDkkvlSlF9rFo7FOmyMeNwARPtHsXWxTGTM5tcgPvLfvLH9ZY3vdLmnblb2EbjBevmkpDU01iGD9mcOXQhQwB0kd1wB6bR8RkNcyMW7BqLZrsdn7Wj+Stn1GrOq5B1r2SyfNawJAc5UdHc/Jre976PqtOlTsPHPsCSex4yMw9OuxtNwTwIdnvd2Ed4NrHPpJntAMcBQG0tSeYQPxk7VoxJsxzrgEtg4ZK2YPQjyIwgLwJBL9z0a4tAgmsIeUqMU37HmGMMMj9DAhN7Yoyr9DyLORM7N+dI/z0+Rzp4juMFWxigPeZrMO5XB8WWcR5kVcMsgpxt0iwn3m8gVh44XXfDdfqrv/pLzWyd0urKgjrtdS0vXtRIsWtSGONo2QsTrs3nf87IGUC3d1fGvMHXRV4P+dHqSqvrHX30o3+mp585ZxbNkFhYeDOOCyXkTXmt19ZMZmFzCvevXlaVEfZMmF2AtEtwKpWqauurqlYK2rFtQh98/2+rXEJmBoHn7Ljpo012KXV6/N4z4LDAdo8sc5I0g0ykTJbZJfiw5omJ45vZzyTANYsrCoEv/y5pfHKvduy6XsptcakM+4k5F9P0b1VrtcsW2LZq82o1VjYyeEBX22MTH3UjMG1/3sw2efY98Z43p7rNPjp8jgj8GA+OqdxK07zYu2RIqPcjCzaibBH3uW3atv0alarbrFDWLcnJPrQtABr2cAf8hjpNgHvL5DpD2O8kk24sP/udZY+9kyzniuyRzylIJu+QbsEdVqeFnHpDxkdG/Y7DdohMArq+KpreesCBewZFAY4xZAZ8XRwMVtRsXNGls8+o08IFb806ouYyTW/GmSGoAkPymfNaXevr+MlLevzpszp15rLm5pfVt9o5t680zOJaFjfF2wDem3WJ3HdA+7XXXmeNlXCQ2bP3gNlAbkhVryK7vx94/74I/Vle8KPbQf4AUUUsaLHYxoZJd7NvH/uWAfcvf/nLOnP6lKWaXS/n3uauAUuaHpn1Udg4WcVWMnTc9WVqalRHjhzUzTdfp6NHD2rXrhljEQxcbeiLfGKwmMG+AoBNa52B0UKHR/qFgUZkR7EHRRpMxN3WErc0usPeQzzJcW0lac/pscf+g3q9ORWyLWXYxAYjKuSxaoOJJn3l7iI42lh6yRpPAXwb7uACcLdv1525XzwRHh09+WaTYFJQ7IQtHMD9Zu3Yf6+U32IA1wc1jS86atbO6/TJb2pt+bzymY6xYVxvMNW4XriEAybCm1Gw0DrTu9kanoHndQHeWhpwyr+dnQMkkGbG1QAdP8xjYgsJQ24gWWq0OlZ0grRn9/7bNMxQHQ7TOlDBEHJHg+YVffORv1exgA6xbkU6BHC9Hg8OcOHMMIWuVvFuNQSkLV3v6BZaLmuC0fGGBzDubtvp7a8duFtDB8BMfkS97Ij2HLhB+dIWc7igkDCojIwaWpx7XCuLZ4xxp7iJJg4WCKCpLFC45y3gbdlKGkZZTWAyTi0z06voN37jw2q1pcpoUWu1dY2NT1tHX08Dh/7TdeEBNhj3bPoBFMJFJUAxT3tpkUXfZWSAA56hbS7JAhILKQulSc2SICDSdlZknOhyY8EPvTmvD7lBgJAAMTZ/EhlAAPcATunrTxfqhQQhAoQIosPOj59ROHp1UyUbh4lHe2QmghnbsOhKpAqh64WhC5aT16b9wEOalA4YgvG0TSXx5U9/tvhvjuUMaV/r66S0cb8paGwcQOsSBv4GKw1DGP7m+Txzv6kHH3yT7r3vDgPuMO44KPQ0rm07jqo4utV6LJikcgiYIiNV0+ICNUEnLVvW7Wb16w+8V+s1tMFtlSsjmF0ZcOeZIHUgiDa3INprwwEAKMhQ5nt66Uueqze/6ZVGVpjm0uYK1mwOXA0sJH7WlnVI5hhSPOsdoZyKhRFNYTk3ul0yjbqngE3nnu1q6QrN15aUzzQMuCOjsH2ATq+ZsmZnV/R77/uwWl23A+Q8gOewD42i4QDrwS7HHhJZkAgiAwzwjKKYmd8xJ2zeJ4FrgG1ew/n4u2WnEjelyHBFsMfvY3ymA4Ng+0NPH++PORHsOL/nXAQjMeY2WTyfkyEx43q41pDf8DruQ1x7yIUiSODn5OSkvT8Cmgg8eU/I10L/zu+C2TdpVaGgVqdplrKVEuQIjmtdVUcwa+CeuAyC8fSJT/65kWItXE6unDc5B904c0NAkhsumEkZAuqECGJewpibhjtZ4zyr7Yx3sVQ1z+3Pfv6r+sQn/tpkGxkkMp2hMfyMS/oYTE5NWACA97c5sQ0yauAig7wnQ50HRX6+1xCk4mxUqeT0iy//b/SLv/DzWl+ZNYcZilLdzc4NHMhgdxI7WwPuSd1ZPEtzEjHb5YTJSbrMeHbeAV6eAkkypUZiIRUj0C2pWJ7RgSO3S/kpDXtOKoEBlKHB4wWzXW7UFzXstgxk8twMXNNpGRcysrlmN+hKACM5yGhY4IHNoO/JQbjFNXvACtHmIHpzXPhnD5tps59Gr92TCqUpzWy7VjPbD2toxbWOB8BDWYple+s6dfwRdWDcMY/gPuCERS0hOCW6yiayT66FzxKECM97A1NYbVqSsc/jIuPkDYYWJnBCIkRn0QG+/ke0c/8trnEfuqSH12QyXa2unNLS4lm11hfVba2ZMUjeureHJJrNmN4iQy0tNXXu3IIePXZSJ05d0vJqU20aJ1mvC5erhHGXF+cmmmjuPNkAsomYXuQL2rNnr+659z7dd9/9uua66zQ2PulNrlKB+9UkQQRZ3w2D/7DA/vsC9x82Ioj3Xf0hAsTzewYn1d1XrszqoYcesk6rTz7xuNbWVix0D0E/gzGdDYjCDnMoM8sTwEdPhWLWmPf9+3cbeL/2moPasX2rpX7QZVu3MlRVtAplmShVNexTiIk+rebFl4kXtZG55uYyULMDGJ7Q3v03ajtRdKZsbL2l5MzecFGPH/uPGg7m1e+sGOM+7BVUKY3a4ghwJ7PMxog3KKDb2VhvVmRMEA4u1jDAFyBvWEA+Cg05DDmeqR5YADpZIHfvu0U7Dz9fypDmIrfFJGJiNLSyeFJPP/lVZYdryg6b9rlNTGPFETRcytviTCEp6SKAHNZw/M1kAx0Ar3fdpEAUvV8wE7E5YTHXbiPNgKUbMf29dRQ11sITTsiEKFBtQ4nkJ7T3wF0anzpgTaDss+BQAWtSn9O3vvE5FfNN5Zh8A6J9QGiSukf7YtkWQiZAO25BSHXMDmPDAYd0PospXx6guR2oAXcAWcI+Wj1BsarWsKy9B29SoTKjQZ8FEcadRZlnUtdTj39GOa1S0uMuBWj+jLGhAJBFmwBr0x0o4UldrkNqkzHeyOrdv/Ux1ep9jYzjWYyDQ/K5TNyz6VwQE5lNNsBB2NpFkVksBB4ouJsGCzQgYKRa2ShGtQ6DDe8EyrEAD85Ab7ZkjwWfexXAPYBxms2M3wX7HSx8sJQBaq4OPDbHiheWGrORSGIYN81m6zvYyJCzxLkDSAaDejV7zoYAsOD80fU0AA6vjXsXny+yfwZcEr1+MPG+4ThwCslGPIP4nN8ZrLiUwB1F3D2JDZH6ByY8ThzlElk/tyajXgLXJID7PffcpgKbVq9lxfDd/qi277pGpdGtZiXnjLuz9J3GvGYvPaFGY8FY/Vazr199y297Bmek4mlcrMwIEmxweOMWaopGx9xSjwwfc6BcGOjFL7pXb3rjK+z8uC6ROeI1pNH5ssJnagaYXwmr7G4Y7uTANy461LFMzRyyANgdKhjK3r9hZeGcOs0lSmRNV4/vuz/LkvV9uHBpQb/znj/QSg2d8cjGs3D5VHGjVoLgK8Za1HrEeA5pl4Mblww48eCAxbODm82NYg/hd2kf/2AGI8MTLisR/KYZzBjDcVzmFGMqzsVPpCjBxKcZ/GDJA1xHMTXXHgAr5niA7ZjrsS+FJC6yB+GAFGPeJVw+DuJvcX3xeeIn2SH6aDBmzZ2mOzR3lqlJgkcyouwnOb32ta/Wa177CpXLQ9Vqc5ZNGfRrmp4cUbOOqQFsuhf9OyEV1pes1cjv3LHKwY3b8Vr2s1DRer2nD3/0Yzp+/Jz5dpuneaZgTeFanZZlk4zpNi0zOm8aQPVMKjNCXU2fbEbVmivCFFsxfTmvqYkRffKTH9PUeMGsDPPZrllA0v3TP78XUXbdI3HD6cZrRHzvMAIiiodtjXZDBJfROD4pZD1zTPF1E0njMKsO+0h+StfdfK+kMZPC2XEzXQ37q7p0+WmtLJ83rbj52xXYWxMJVRbZHhp2zyY6CZLcz74H1V4z52te2EYHqWD7RjSeS/p7WNBktWD+fmt0ZA6UXpHa7uRUruzR7v03Kl+asKyzE1G+b6q3rhPPPGTrUD7TNHlrFhCNsQHEE0cyj3iffzFmI2MV10nNnzWITHAFWIFvMNwAgs4aLbYs+On2K5rcekC7Dt2RaNzDmhZsUdPFi9/S4vxpjdAGiC7NQ/CKd453t00kLtLCQk3Hj1/Qk0+e1YmTl7S00jTZDBItA+Xm2uVMe8iNvrNeFHlRT9XRMR04cEi33XGHSWRuuP4GY9pdl+/Px/HRZmYkrTJ5Nhz9IwH37xYR/KAHjAf1vS4sFoqYELHohFsLN+3CubP63Oc+qy98/nN6+qknrWDBpB0btogOhKKhkYH3hLlGi2QuB0lnr8nJqq6//qiB92uOHhD/rrAA0Fl04Do3wEupMKLcAPAKM8Bii/OMd760YIEGJCwapLKHVe3YSQGst2VO9ChSl45ci3rs0f+oQX9Og+6qhj0albAI4a2ed711zpsIWYEFG2DSTCCPs4RlpvI+GTgXkbWtggwGFpbER97SWP5+ilx3wrgffJ6GmWkN+y6VsYrU4brWV8/ozMlH1GsvOuOeeJs640GXN6Yt2i/kPO4VTadZbwPt7D5f5gmegEib9EkXOQN8Q1qy05wBBDlimzJMvi+wLFScpathdqhGu61aK6+9++/W9p03Kl+guRGX27YUV6d2Rcce/aJyw3UVaYcN426NhNxqy8QolmFlEXI3DU7hBA9SgKJymYJVyrscBlCEvKhjC4UttKkA0Jx+CgD3qg4cuU2V6i5vJIVel0logVNNTxz7O2WHK1IvsfjMYIE4qnyuqnZ7oEKp6Oy61VywkHpGCBbCrSRzmpur63d/9y+0ttZVqZpXpTqidpu0K4WJ6K69PiE23GAIY54E+EwDTP5mTkPGcrnHOZpPGERnONybPNi8ABKAHyQk1aqDJb4ss5VICWLep38GGOJYgIFgAAPUpt8b15xetALUx+K2yUq65pHPG1KduG4AEceKQsNI+zszlRSmGUtK8x7X96fZ0pAr8Lv4CrePyBaENMnGa2LxaBtj0TvvpsFXmoHdlDRltbpet8PjVe4NYvpqNvA7dmlWiQ4qZH46TbNGZKy//e0ulaHtej7TF3i5NxjT9t1HVRnbZqw0ga+5vfRbajcXdWXuKdN0Eiwvr9T1lje9S+121lyxmAilAr72fPN8kGMlTYCMLHDgDrNXyPX0E8+/S294/cuteZzVOGSRwfWsmJVVITzqAUzUrwTrB9DhHGhQWX8y2VHN7LxOuTxt7kMXSgDT0/LcWbUaS8oM6hoO0OTiRgG49m7VFy7M63fe+0EtrpKN85oLzsNYD+9+nkPo2fkZEinGRLw+AsUAtoytePYheQlQHaA2MlgcM1LcIZW6OpBNz8t0cMrr4ngxb9PjhutgDCP5YuxEtizmR3wWjs/1EHRyDXz2yGoFGONY8flinMaeHa+J6+GaYnxGhs2zMB4Mxb3lHADEarVsvQfIjpIN7nWG1km3lXSsxDLz3/0f/7umtuLs0dKF04+p215SZli3Jn0VapUoRIT8SjIzyLLS9sOWsUhIzBZyF8ZRsWISqX/7v/57/c3ffka1OkB1xM6LhIamZfVmXROTo4YFAM0AK2o5CIqtGRkOWnkyx6zB7gEO4cQe8VM//WL9/gd+V4uXTmlx/rzY/pE+Yk2NywlyG2hWGHdzKkkcQyz7lGiVubdYHxuijBo5A6kO6BM1q2EUJD1YZQ6ydN7Oa5gd03U3/pgXpw69HwMdSoeDVZ09c0z19UuWwSXaoP4FNt06i+aTrAj67AQIOsZyQgziiZ4IIG9b55NAJMZVjA/bi8jectxoImTuRUlR7MC7mtJEqN3NKV/cpaPXPke5yjRaAiMsIVa5v+rVjHHvNueVUx1IrIw1dspqkEWU57WQ3mzIXd9MRRTyzpAbDdiPE/xlBg2+bvuzdPDbx6kvX1azW9TI2B4dvP5e82p3Us3taPudRZ089RU11i8qP+yAYozY9P4AkIVk86WVlaYuX17RN7/5lJ5++qzmF2vq9tDb4xwIZmQNc8YhQLvte4nc1fa1BHPt2btXP3bPfca233jjjdq2fUcC2D3DxFcE5LFmxDr0bNj4R/n9hqvM1QD86g382U7ygwD3eG98sGBILCKzVBWLV1uXLl3UIw8/rK98+Yt6/NvHtLBwxcB7RL6cyyuZoyyXG+u+7V4M41ExTPX27dPGvN911606dHCPZmYmrIgG4E4tIECOgoh8ZtSY3WweuQeFUuj1PEVCUwAKUWAGiABnth+xdDaNAYgKHfX0NWzP65FH/r267csq5V0DluknFlMMa/RWWAqaptf9yC0VxWAvJRpzunxlCsrijmIrSeJ9jlxuhGN0AAAgAElEQVQmSWfDtBPR02URNgTGfebAvRpq0lJX5rKCprC/ptr6WV069231u0vKicFNO/LwQjd/CmccsGezieYT3PVjIddgo/V6g7jnG8Umlh5j3Wnbgt/vwqoUzFcahoXiYN7bwwe231Wt1VajU9DBw/drZtt1trBZGgJ/2mxLncaCnjz2FXXbC6oUByqgGfTyFpMHme6cJg1WqOvgIIOGEtkLjR/o3kaBL64CFMwQzFljHoqdnSmJsWPMF581P6pebkoHj9yp6tguDQYlZXD1IXDjGWbrOvHUf1anMWtNL5AtUFCDBCqXG7dr69LAip5XAPVEI2nt3cM6zIrBhvrt3/64wButXs3AUT5fVaPJWHQtqAPozS6k6c06slQB6DeLPr3xEIxMMMnhiBKSg0hXhuMEjNQE6T2yDxv+uu5/HcAk/juAdgD1YKTTTEpoyAO8xwIWQVIAiu9kqr2AxyQc2dwGcOG1UfjJNQC6wyeb31sKObGDDE2ypeOpI0ks8gLQOPh0W0zOxfGscRYuOEmnydDyB9AJVj3uM6+LDEMaKAYRAejtJoEaTBIaTrs+A9Jls4ckqDLJlxWF0+69q7e//S36sXtuU7ns3ZbRqveHY9q5+1qVYdzN7cGZM1Fc3V3VuTOPmkMLxdbray298VfeqZVV9x7GWQiJHbUoOHVQeEZavlR2bW30LQC448P8vPtv12tf8y+UzfSsUNokS2iKzXKWtu2eKjfGPWE63RGGoldsNAksssoWxrV1+3XKFcaSchPYMKze+lqYPWM+3hrUzLmq1216w6DE7eLy7KJ+91/9odab7jsdzyWeSUisrg4EoxiUMclzinHO69JsOGM3xg/Pn+cYkpfojJveaCNQ8z3GN2LmUhQtx/iOORISmdCtB+DnmgKkc3yKvvkb39EILOZX+vwxt0K2w1iNonBeF9mAeE981rjeGJMxVz2Y9PvKF+fE8pTfxTXTc8DAsNmsAmKcAME2sNHo6fDRa/RnH/+49u/fk8iqGroye1ztxrx67RXrn9Js1t2THBmVi6NNysEeADBzeZTLDZjvrTb6Z288eOr0Bb3/A3+stfW2SqVRra41vN6hPzSGs1wBYHXMUIGCenum7a6BbgLUleUVjVerajdbqoyOqUX9gzVD6urP//xPdP/z7tHi7Cktzp23TBN6jBY9D5AFRUMsb42Q6Lpt408aCDnXbjJRbqABOm8m5Bn+Pm3nDUdgb8hnxMqQRoR96rvyk9q770blShRyu0MUwWuu0ND504+ZXIYgms/E+mBiywS4W6BPxsj6bTiLa2MyKSCPsegETWJukeozEICRPZBjhDwoXHFCv8+5TQqcoeHbLl1z030mS0GS4vUuSPkGFnyfPfUt9VrUrNSV6bfV73igBgVI9h65CJiJtcYld2AHs7PbyFqwNmDGQEE8+6iPT7qll0zWQqFwt9cwGW2rW1Z1fK+O3nCfZfP7A/ZJr6EZdhf0zDOfU699JQHuLn1utju2JyPBooHXpctLBti//e0TunhpyQgS1AXgBQhBagOw2wybl5ingf/Ym8BGO3bs0m2336Ef/4kX6qabbzF3JZehsVZGLwvf09LrxPcC7oGnvh9+flbcPUgowmcD7j9KVBDvjU07NtW4QZFujGIGANb58+fMKvLzn/usvvmNR6zCvZ9s2OYV7FUDGwVUuBq4tWJSHMVEog1zHn1jSbfffrNuvPGorj26X2NjbOZEesw9BhEFm9geomllElH45NotFhYAFq4p2XxZrW7eNtaZ3ddKFLBaMQ52hdC+qzr22Ke0vnZGlUJX2QGNEkpeYT3o2ELSscp4Lj1xRjHnk6wypOtZ7ACc1jkt7DDdUcI0aRa5OkAl7WZpzH5Gew/coqndt2uocctQs9dSUAJwX189q/NnHlMh11CWFBITONF2owGPAs5+4lhj3tNJwyxnsfzbrJAsxRVSB4+u2aBMEy/AI4V6niItldFWAiJKXjQD9sAmENvCbkmHjtyviS1HTE8O4mXi0Ll12F3RM09+XfXVCxopDVTKU3iMyw3AjOftqS0HUIBq5Et59dn0c0UDS2xCBNAGom2MeNc9C0rsWjyqx6PYLTuqypZ3aP+h21Uub1fPNO4EE0nXtey6nj72d7ZAoOUsJS2mzSIzN2XuCkOK70jT9XzxCHZyo7trLqd6XXr72z9sRTI0nILlgF1qtjob13f1PAuAEEA4LR0J4O7gxm0ug3nbZNE3C+2CjcZ9BTYYABGggPtIcANTHwAh5mWAqTTbbKxP4swSbjfp9H3M8VjAuMa0xjjNcjNeYNyRFsQ1kg2I9SGCEY7JNadlOJug27NDwc6GRCJY+bi2uC8BZGK9C0mCZzDcNzp073Gs+BufN67Jx3/BwAJNj9jgDaSwcdDoytyLemoBKsrMWxhwikEHetvb3qi77rrZCrlpwsSGMtC4du29VuUqsjcHNra2kEFrLeuZp79uMhvWk0a9qze/+V0GeLLmFoQ/e86KYJG1jVRx6JGKnNeYOl9fmKvI0H78+Xfp9a97uQFsL6L2Nc9fmzBRRvIFQ8cm523mrbCeOpEMmaOtmtx6xAJgf2ZuvUtXxcW5s2rWFjTorZl3PV2t3S3MN+vZK0v6vfd9RM1OWe2uA+Vo9hX3P0Amz4ExwleMvWCnDfjk8xtjLJ5rjCHAd8ylCPzibwGW42cAXI4RFqvpWosYD/w9WHs28BibkQkIFj/Oy/EtI1bwjEx6bPK5Yn8MCQ//jiDSpQ0+ttK6+QiqQw8f60d6fEdGIN4XFqvhVMNeg1SNsWv3sVCyLCAOYdWxCf3Sq1+rBx54IKkrouC9qysXnlJtdVY5UXTcVLvXclLEGvl4EWXU0wDc2btgb9krWaeRuUA8zc7O6//6m0/r4UeeUL3e1cTkFl28OGtdVGHPzZu9wDpJlpli9KzWVtfUaVP7VNDY2LgBZmTj5tozOqH1RkPDbFZ33HW7PvKRD2lqakTN2qLmLp1WEaLHpI5NwwZ0dGe8ImW1hKklTTcbHjLeYz10ya7XbrEfWqND5EhDnNhYE5DIECiPKl8a1zA7qkp1p7bMHFImN26PhnvUQ/5SauvCqUe1tnLeCsWNcITISWQmJqBMBNfIZWDMbQ8weaZjB9xZuKdmlW0GHf4aB/m+H9h7rAbJ9wHr9m4EnDdGcmlOzgvG6dWQ367D19+jAbaLokbGPXZo9ARwP3PqGw6UVTOziwDuRkLh4FcsueTOOpa7dfVGAGHZa3AN+zFdnVtJzRmSH4qRIV+dzGz3GuoaiB/TzI5rtWffrRpmqt6kzizakTkv6/hTn7HrKZB9JwDpD80RB9ID//rzlxZ1/MQFPfKNx3X+/BXLcHMec+syHORFvWQwo7eMN3b0h2V1BNb3oay7nnO3yWPuvOtu7d69x+QxvD/445i/ETyn8e0myby5w6d/9/954B6MxObD3LSadA2jM7vNRl2zs5f11a98RZ/77Gf07WOPGrBA9mB9Qvi/aMvuKtDEqgeQl7DG9hI2kKF27Nii6687rDvvvElHj+zX1FRVwwETwltmWxdVG6FuE2X6c1h8k2gM1Oo2lSsA3HPas/c6Te84oj4bDWAfJxPTlbd0+sSXtDR/Qnk11W83VS2NJJXhPfMQxX/eXaYc4NpANjkOzL1H1PbRrADUPcND92bdwlDDZdFfAy5Jvxe079DNGt1y1NhrAK4pSajwH9ZVWzmlU8e/oZxqBjopmM2YPSVMuGvuYJ1BuqYzS4o50Xx5UQsLknuYbrJMgI/N4hJruWzdYUnZeQFxqUxamIHt/r/W/IgNa5hTrZHTwSP3amrbtVZ5z0TCjWNgWr+ajj/1sFbmT2l0ZGjAfYAulmYO2DeGpVUi9WGZ5bNk8siWCgbWXRLD4utBHD9Dm82iZ7pA9KS2sGBnN6LS6C7t2Xez8oUt6nTdA9gAgq2Eazr51H9WtzmnISxBUoQFW57LTrqffKFpBcRkSdIbtZEsCc3fauX17nd/TKvIAgq+0HkqGqccrtFdY9Ia89hsmRvBJsfmHcWTvCYARizWvtE7e84CGnpgNuvxsQljTXk/rCPezSurSza/pqamNtLoscQEQxmAJljMAMNsmIAtB7HhTrKZMuQzcf9tnl1VyMoxfeGjCYzb03Gs6JQaG5Gn9L1oL+4vP4MNJ6gkgAwmNgISzhnvi+vgPgbg4hghJeLeha98/J3fhf1jBEYB3DeZFZmuFeDOh7EW17m8JsYmPZPQMm/WRE6AVKahQmFgXUtZj4ol5v3QnD2UAbhfo2IJ4ALolwrMUciEzppOnfqGsfWtdl1ray294x2/7+uBFTeTnSuqUW+q23Z/5Vpj3TJdMPDGfjFXhl6cisb9rW95tbhsHDk82PR29gZiTK/pci/Ak2WgEtBgBf3WLyKryuiMJmaOWP8GMkxmFoDFrHpaWb5swL3botsiWS/vgGnWrcrq8uyC3vt7f6hmu6QWjhLZrMlKYmxF5iWCQ7f+3NTCM1aicDUCOsZMEAwheQoQGSw3z46/hTyFcc+xY38KKVgA6hh3MWcicAv5WsyNYEUjSOXfnIfPFAWofKY4F+/j39GMjNdyjrjOWLcCDHDeyBTF/IzXXi3D8bnlATbXEWtJzGfmhY3zDOPMm68B6ABfbWSS/aFuvvU2/etP/qVduym2zJmsoXZ9XufPPKUi3tnYKyaSLBuD1rjI14II/iEwXNLHvjCiRpOan44eeeRRfexjn1C+MGY1HgAk83PvUPiP7MRljtRImSNY3gt1ocG7uDlNTmpyYlythrtP0fWX1T9fKuu33v1uvfDFL0g07Wu6cPYZyzSJJoxdGvUMrF8JgQXuaDHmYZ/Z8+3ZmQuLM8jkoc2QIWkbGGs9tVP9Ies/wUlGxXLS4TM3qumthzQ+uU/dXtJIC+DebatQbOvs8W+qtn5Z5RLz1vd7gLt1TadjrxE77ppF/R3P0uei236y39qcTHDOBoJM1tQAg75ubRJwERBYYWoiHXWJ0YSG2RkdvfFes13sU29n3WCHKtj1IZV5SJ3mnHJaVxYnGOuFkyQnEoWCMeyJ+82mZ4nLGa0niwFlZ925BjBIgQyFGYR4lqbVqavVGyqbn9b+Q3dobGK/Mri/JWrh3LApFWo68e1PqdOcVQE7bzsZVs4ldfs5XVms69Fjx/XNx54y0L60TMM/suRkbdHAexbFMgpe+GdTKoA714XPPQQnDDtM+2233669e/eb/bHht4QsswApZWMc+7A9n1Q38U3Y/p0A/h8NuD8bpf+jUv1x+c4usKAnFpBYO3U7OnnyhL7xyMP6/Of+Xk89+YRZGBGxhof9RiEBA2Wj16oDgaQs2GQVpVJOkxNV3XLzdbrvnjt18OAejVQKJpcxKYdZgMECdEzegXwG6Qc6OyveoFp8kDHgvmv3tZraesBcHfLFsv2d92PXVq+f0fkzx7Q0d0G5YV/V8oixARSkmSV9okkm8PX0m6eacCZxv3dniFkMXK+PxMYLPjD8p2CNxlDNFp35pG3b9+jAoZuVKW01qyRkMN7QlUCjrfWlUzr5zEMqFdrKIOdIgDugINhrq0zHudAq1aMhlNt2RTELMybJHNvv0g4oFmBwncZE4AgAAOFestiRLsDz3rud9iyDMaZDR+83lg65EXryRqercpFgqa7a2iWdO/moSQMyg6ZF18hdCMhsM6CJgwVwsDcsllnl8uPWaMLYdRwMaIxFJoDXDr2rKEW4trBzDTCTiYdwoTSmvQduUKE0nQBx1zcSj2CfOewv6aknP61+e14DGjlZvIbmn4JDNJ+kR1uJH/6mTt0ApjXr8Ir1Xq+sd77zo2q3KVKm0yBBB005CNacOQk2Lti2kIoE6xMMWywMAVZcKpK4NOD5u8HW+YLi7IfXg5i1X8p2kuJF1wa6JATWPQDz1Wk+xi+viWLFcMnw5i2bTWSiADY06enPw0bEcaMA1VKtsTGltMnBjKbTxGnwzN+5P8524qm+yTIFYAsQF5IGrj/cRtLHCl0y9wVgyPtDZ897QqIT9z/YFD4LbCXAfYMVZUMl0CqU7BsG3N2xeA31AaSUB3rzm1+nO++61WzuWu2uxie3WfOlcmXaHKwIG43dY2NkQVLT5nIuhz1eVguLa3rNqx9QoVBVpYrUhcZPfbVNepU3b/v+sGcaYTZTWtXDVOKFhS3eS19yv97xG280Rw5kfM7IeTMVglrWYzY3y1IkzJwxULbh8dO/BxrR9I7rpULVay36sKGw+wTz62rUvDMzzWSKBTKUSNx8vT5z9oI+8Ad/pMuXKfb2ZlwR3MVzD/Cbfm78LTJb/J1rDDlYZGEYF0hUAoQzPwB6SEXI6ESvAieMNgvqYrON7A/HC0af824U6ibAOL05R9Dt0jUPRLjOyAzwuwgc4zPEHIuxxZidnp42gErNRxqA8d88p2Di4xzx+UMiEyA9ggDeQ5DDvyNANqBrY4ZCTQ8g3CJ4oPLIiLVt/+M/+R906NAR9SDAAJ39uoq5vtZXLmr2/HGrm6IpUmitXd+eVTHvjeVinXEL55xGRyds7QW4z8+v6P2//yFdvLRALs16AXhG2WuTKJLmus1OEtMJ00L7c+eCC3nvowAWoI8Lmu/1Bl2DR3TDTbfqYx//c5t/ZKewqlxZvKzF+QvqtLAbZS6SmXLLxQLZ664/J9vbTLHtgNSdW7wejSDHJZg0TUpqmTByoKM2kkNcagZZFcvjmpjerYnJvSoWpq0jrBW/UuNpzjZtnT7xLXXbi25RaXV5bqUIu+7kUwImzYfd648sIEIqwDjENtgbkifGC5sSjVifIpDkWLafJ4y7AVSTx/jzspA9P6ZhdquO3nCvuv2iMoURk00R+OfBIGqqtnJeV2afUX39smjVUoIpt1qFfNIbxo0s3HYy8UUfuhGIdy5PHG3MupPrR2SDLXRV1NSb1K9QUAfGvZ/Vlm2HtHPPjcpkp80MpNvhXGQ9aAC1aBLWbvOKcliMYlXd8+ZX/UFJT5+4oM998WE9/uRJ1ep0svbC+k1s6BGOS6CS9S+565B7KARGR8d15Og1eu7znq877rxLR44ctboLc+wx8tCBeYD+7wbMf5DfxbyOfTeC7vj3d2Ps7W//NaQy3/sDJL6lCSJ3J5OMtSQ+c+a0daZE837u7Bmtr69598BEt+qEZtI32Io2vZhgIygwttibS+zZvU033XitbrvlBh0+RJOmUQPIOHyYGfuQLoNFY9xheNmYGLi040VHyoDYs/d6Tc8cUb+HIwkscsjXGISLqq9e1vL8Za0tLardAHh2TQdoXQ/ZAK2Umwnq3rdsst7chBRO1zxlvVMqEV/O0nd0QSNDDXlHIWm5PKnp6V3asnWnpdX7goUnVc+C4qkkA+7LJ3XqxCMq5mhZTOtzK4m1QUyUbaAx6Rh39SQPqQyDEv2da8MT71qzjnBWjjQT6X/rtJqp+GYOA8MmYA1k3DOXiVBvd9TqlHTX3T9rUXR/OKIMRSlJf6+sABYtrS2dV7uxpNXlWdXXKYJCP4/EIKdKidbxa/ZdKWdVHSUNCVsEi+cBj3HzJosBfVM1njUHlx732bTp+MHmLCVL8FOmSx/tlOW2eZZ0hKEkc5FZ0zNPbAJ3xh4MZDaLF/WodXIlVeoe8W5VFaAdJtPcvc1Lt6B3vAPgji6Yo7CZsVmyaANePY3OV7DAseHCCIaEIw3e45lRYOZFlxlnx5IiTZMtmdWcL/6kqtGF8sXxPP3eM8adn+GyEWA1tN0ACP7bF2VP9cf7AVSh6Q09Mcfl9wGQAOkBgEKvzvtduuKpXcAO32kyIAAJxzLGKYkeAwwZSGC+WtDjm0WAdoKHkMYE4x/3hfMEcOF30Uwnri3uK0FMMLOcO+QbsTFyHbjH1FtevEngzAbvYJ3CUuxZHfhbfwXhY0yjsqZ+7YG36N577zZJzeTUNpUrkzaXzZ0lWDNbnEmI0eykrvNnH1M217aO4MvLNf3yL7/N6iTI5JV5roCimluHmhVbiaBSGhuf8P4PPXepGnRruveeW6w4FU/5YtnvHcAJPb6ZbCQuG57lch9pe1ZWm0N2i+Jg6ktGtGXnDcrk2eg3V3lruGPOTx2tLc1qbWVe7VbNUuQ4YgDQTp0+o9997we0cKVugTf3N54pRwpQG887HTilJVMxlvgdn51xF8FWSEX4Pc8z6jyCzYxzBAsfzz42zRgfMZYYi+4glMgPkiyZPf9Ec58GThwnPeaD1Y/1M9j8kPPwdzJP/AS8R1aA14UkJo6f1tLHPYr5E+eJwII5wPxmLvOT13OPHPznrIMo4N4K2wdD/eFHPqKf/umfs26gMOaIqPqDhvLZjlYWz2lh9rTKRUDmpt2g4XPmSc6fY2T8iqWyllfWNDW9zfTrePh/5KN/qi9+4Wtqd8gyVt05LHm/67h9bpsEKemMDQBkrnpgTNGy73mt1pqtn1Nbt2t5ta53/87v6eUvf6XtOcgky8W81VjUa4uWBVpbm7NaEwJpK7zs9q0AlUwRenFsl5HloNvmy1hT0+8znbyLNxmndpvsV0c9xkCZYtoRlUfGNDo2Zf0NCsVJcm1q07PEZLBsLsh0Orpw5pjarQWrPWOv9NpRZ9vdfjIx5UiUBR6EeUG+k21gFHTwrGXUlPg9S4O+yLZY98/EQ59ViOcSWncjt5jZuVHlCkhlfkwDCkGtSRqYp6+C1W61NOitqr4+p9Xli1pfXZH6WRWQWPXryudcUhfMOllrK6w34qxlzzD2j41+MBBj2aIypaq6g5z6lpwcqlItaHrrdk1M71O+sNVqC2HKLXtvkiz25VWdeuLTBtzJhBfpMTEsqtPL6fLcqr7+yOP62sPHdGl20X313U8v+QrNPcdyaZTPd5f5cD8IPA8cPKx77r1f9z/3uTp06LCmt2zd2K98/rqk6dmA9Q8C2q8G57HHpffBHxm4X03p/6gXvAGuLYVuqpENUOHFerTpXteJE8dN7/7Iw1/XyRPHrRiGAlJat0crYvch8+INl50kBzPHDWdhAe/bt20x4P6cu27X/n17rBIcqUg2xyJEOh6dtGtFmTztblMdfEWRs2Sq2r3nBk1tOepdQZk8zMXE9jObaZh+lOLQPhZrxub0tbBwXvX6khrrK+ZmY502szBf+I3CZsCCYoM0sBoW032bPyrHR94xoi1b92hqaqeyObSrI6ajA2hi3zUwD3MWzNRQyTS1Ov+0Th5/SLlMzSJ7WBPAZa7gWjToCvMfh+2PGD9pPuGbQ+jmHLSzQPjEjKp0WGWiWawGyWBMKIP/dI9iVZxcmGgUCuFB31O91VatkdWP/8R/q8rEQWuqYMDaCpNdS1cpUy+APV1XonESQKfd0NrqgtbWrlhLaBot5LJtZWELLV2IdR9NhAbq9CjWy6o8MmpgoN3lGWY0Ojaj0bGtKpbGrXsp2RS+C4URa3c8GNChj6yHDyPz3ucZ5eo69dRn1O8umuUUhYQWDxjjCFihY6UvSl6cuqkRZtGzDprWkj2rtz/4YXMbyCOPsGAIRojJn9RkJGnQYHzZXGHI6Hoa7FVa9xopeQeQDm4DbJNl4JqQSczPz28Uxk1PbTEG1jbAxCqz2YKN25SaBCsejD/njJbzAZ6C7QMQpK35+Hsw8elCvLSzS0hfPPXPJuk+yAEyGMVpVjEY+wBzaVbWAZVvGrFpxQYRTEYERB6kBqDwglVjeBLGPK7BZSMs3p6WxgceEBHBQBocAYijEyFB/0iFDokumWFc+DWQ9YN1GxgzhTTmve99j17ykhdZH4XhkEL3EdP/xlpi9XFJExB2tGF3TbOzTymXp7V3V0srNb3hV95hjV0MUGPQ1sfgymtRrC37EMvRrkZH6c7pHYPLyA7U0p23X6tXvuLnDbjnChRuMhewaXT9J//trDC1JEhjnKFg7NBDwpu2UZhd1s59t2tgdSauE0aS6/arfd/QkcJZYWrP1m5cP1rttp4+cUK/9a7fUbMOQ+2e45EdSY+pKLBMM85prXrIoSKgJNANJj3GEa8Jt5YYB/wuCrnTRc8xjiIIBNAGm828iUCB7EyM5QgkQi4WUpSQv3iQvOn0xH/HGOP4BBtRMBrZgHQgbAxl4mITUqLIRoRsjJ8RXMYcCYaev/H5Ae5xLZ5pQpLixYQEnaPVcb3udW/Q617/RrfLg2wKS3/Y4WFDc5ee1tL8WVVoNGiOYGnASLZlE0QaaWAFzzk1W31NTm/XZz/7FX3ik39tvVCo0zJnroIXknNC9pjIqHCPyBals8G+DniwGQ2/0MOzZ+7Zd0h/+Vd/rX37Dm4YLXRbsOscGha/pcGwaQWQtfqKautL6iK1aTdsXpYrFEqyZkOEOJOPVBO3GLJgFO6yV6HTp4FetTplcjGy5sjlWG/F/grAF8DXM9q+OPHdUDbb1IUzj5szTz5LszIcn7yOzBqnJcB9gxFOgliz00gCRCSWlpkwnb53o43nEA3UIovuY4FMIGPILS5DKsMltWjWlx9TqbxL195wj+nzBxnq01xCBJIdWnDQlrI907dTDIxJFJK4Wu2iarV5NZs1C05YY6hxgct3s5CB7zdD6pQqtndSTE9gpVzF+qiAb7ZMbU90/l1lcPLJVtXvIX9CHuc3sdMaqJwbSIWmTj3+GQ16y+b2ljPyJ6O5+XU9+thxfflrj+rMuVnz9jdHug0u100/IqOR0BGJl7sHMTzD7Tt2mp79J17wQt14402amJxy+9CEZY+16GpM/N3A+vfDyf9VGPerI4IfNKr4Xq+zY26axCSdtVzGwgADvD/55BN6+KGv6Quf/6wx761WQyU6b2Jj5cLxxC7Q3JI3qsLtvNaFjOCvp1Ihqz27d+jWW27SLTffqN17dqk0QmETg5sBANMK+01KDpu2hjp0NjVrw6p27rpOMzPXShnsz8zBPenQmRQzKrkeE1BhW1RTrtDR+vq85ucuaHXxivk2w1bQCnzYbykPSMOl/44AACAASURBVHdq3eQ3nV7GAGeuOKrq2FYdOHijMrRMzlQkitbEoKZ4LSHCPFh3psxl89bkYW3xuC6cO6Y26SQ6idGAqVC0pgPWMMCcI7LqNFkskhSsucsk1k62GCTad7Nxgl33OoMAJL0+VfL8DibOO8XCIFg7aDxnLd2INKRnkoK12lA33fxibZ25xjzdKSLhevgoGzGxFf24tadFG0TY/YZa9QXNXj6pucvH1eusqljAT6avkRJMv3cjNU93gohSVbnimLXPro7OaGrLblWrW7wrnzVYSlhE85p3ZsVcNDldoo3HpjIjGk98SeqtaMhiPsTakpSyF8GwOMebNvM8CTucxJF8tloto7e97YMmleH0GWsBTbARVe2ut440txedusYa0GysT1I8GZs+zyDmY/zONa9eCGcyrMRJJTZ+q4TvO5sXx8sXsuaDjJSA8wQQCuacawlQFSA3DZK57gBIbAoAj9CGh+QkQDHHjKyAjyHfhLkevgPgB+MWxw5gFen/+Oy8zq0svxO4Xy274P2RSQj2NK45zWRy/bHQBiCKBjhp7bFN+0SGRPDVabft+Y1Vx2wTJfCPLIF1QDS9KOtJ2zb4D33og3rxy15mLLmDb34mwJeDA5jY+JB+5Qbq1he1vHxG2RwMX1tLK3W9/g2/oU47a7Z6HQB7F3bfu4C6xABvfzTCAPKMXRM+1oVcV3fcdo1+8Rd+zkAMfREA7myqBOD5nEsdPB3cNzmQX5KbAFCUao2lAHz9sg5dc69trta3wHkTzzBYJb5nGt3bfcPoXd12S9/81qN605vebB8aVjBqG3h2BKyME54z3VTDISgNSGMMco3BIvM7wDjjj9dGRoifvCa018FIh+Y7MjDxGuYLz525ENfBGArgHgx4urYjJDWhuw+3m5B1cW1hbcrni3PCcgeohm3nONF8KsYoP10O51k0PmPci9hbI0hwYOaBQQQSERDF+TezF/TzoB+FF+Tfestt+uM/+hNVxkbVbg5UqniLeSZqFleWTFPzF5/S6vIFjZRd986e4Nuss7nWlCjR6kOgIQXDTIHCwaWluv7wI3+m1VWeR1X1Os3sWKc828h4pa+AM8k+F5HF8N+sPUFQBBtPxtoAbjZrDl0f/NCH9fP/7J8nGXO8wa0Uzb9sT/YsEPJX+qeQZV9buKSlhcuqra+oXKLXBcE96yeSGi+edxOFvPdb6GZVKFa1ZesObdmyR8rRtZw92V2YuGGu/YYUZA75vSFwyGXYU+q6eOEZK9rO55B5uAkD4wRrRwPnVh+BpfJmUMR84zny3Nm/bc9Do012OdkLkNqYLadJoXyfjr06nHCMceecVqQq5cnKqqxiaYcOHrlDKk64+Qap8KEbPtgX+zBZNNuTWa8KsKLScFHLS+e0MH9JvU5DpTyWsxBq7u4XMjdzwwNbDb1ZYoEMRXVK+w7fbI23MHxwYw7kVzyvkklfKFqN4AcJsxGU2aZOHPuMslpXv4uFNwTpup565qweevgJPfXUadWbPVVGx1125VW2yUBIMe42bhOlRlKQumPnLt162+26977n6q67nqOp6S22HkYdRASR6Szw98K3/68B9+91gT/oxX+vDxat4m18JN9e2OCAnO+11RU988xT+vvPfNocZ86eOeXRI3rnJIKyOCooU9O9+/HMsQYNWVK4WB0paefOHbrrzjt0xx23aHJ6RGNjZWUS0G3FU1bJ3bOGTLmCR4fIUaa3HNCWrUel/LgxtXzjCIF8AntCl8AgnvcFpW/AFtBQV6uxainj1cVZNevz5hFeMosqiisyGmaRXRRNr14oT2l66z5Nb91rhV++uYP4klWIwhCYNTqumUMOhadeGGKL0rCu1SvP6OKFJ5Ud1qwFsC1wpMBxlKEqOtEFk5HodboO9hLtIwujb0rezpl7SJBEStLMWEDkdm9h3L1lsQZsALze9Wve8IVbQUaDzMRQzXZOY+OHdPDw7cogURkW1G11zc3AinTNBjN2f2+4ZEUH5n7R1bC9rEsXn9HcpROmV0RnOVIcWtGPvTVXVKdPtqKsscmd2rJ1v3buOuKAXSwEyQaBXGLQd4kBb+S+DkipDZSxDYqmWj0N2ks6dfzryg5qvsCqq75omNMztTBSGe9iG5WWEYFaq0pf7zJSo57Vgw/+oQF35aiZoNiPanoWRm8eFhKZ2GwDjIQTxNVSjwAfbOKR4o8uqO5e5MFYMGzpoKDdcllKs9Uw73E00QHcQ07A87fNJNGTx/HYCPgdrwvJAX/jOviK80XBnDO3vjEF2IpjubzH9fFxffG5gtWH2YyGOAFOgl3iNbBOwS7x+zS453zBdG5qRTfdIkLykw6CApTFewMEcV1cJ9cS18amzpwyqRJEEAW6JpNx+0nGk3WyBXglbkawi+//wB/oZS/7KVugSEkzSND/OnPgzV1gqj2a7Kq5Mqt6bU7DTEvdQVfzi2t67WsfVKMx1MTElDVeMl/1RP4GjcESZOQHxd39gemZkQaMVXO6755b9bpf/pfWLp6smRV6W2FhMZHBeFDvgWGKVUkIAgdpyCfKVkCWLY4bNWuBT4a6E1//yLxRrLthscsSbbr5rI4fP643vOH1alsG1YPDCJIo2GQ+xFewzAFgbWlPWa/x3jTzHtkbXs/fNuwPEwDvciKXdBh5kTxXXs95eU+M22C6OWdakhIAmWsLCVkErjFXI1gM2UJkEsJ9Js7BXIF5Zw5yDaHVDxAfczxAUNyPmDORHbAxl7KejPsSREAE0pvgAwkhDfaKOrB/nz7+sY+7JIB9xHCORZC+RxUQadc0exGd85yKebfuM3evxKLZroci1US25jKcvunaKRz8y//pf9HXH3pMuRw1EdQ+UU/i64iPVW/QsxlAb0q0rEtnEpTEZ+Sv1UrVxg3Fg//6k59QcaSiIZki6x6KpVnCcCV7lu/LXbNDzuUBmB11GytaXJjVyvIVDfsN67qK4xIZMpdEFI09R6o6Ut2ime17NTLK/gXg9OZjPk08WDXyC4kZ30bKsccQALSlzqouXzyhXnfdQCoAl/EPaHdJIVIgLFeLiavUZsG1r0We8maOGbiPor+EkecZUHDs+71n/BxbJY4yG+5PCfdndX5IsXZqz/4bVBidMRmna1jzGiBv4l4arugb5uLZkeWznmw50uV1tRsrWlm8ZF1qB926ZRNw76nXa04EZIsmV4XNr4xNa2rLdo2ObzVL2R7e6n0cZrxJFb1xrA7PlA5IeylWzToWYKw1l/TE418Qnc2RQq+trevU6Yv6xjef0BNPnNHyCsQU6wxyQfMBsnrBWMs2CfhEopUYOqBhv+HGm/TCF71Yd911t/bu22/Eknf43pRr8kzt33bsH+3rH41xj4jh6rTAs/3+v/RjmEwjcTKwDXkDvPst8UWhr6XFBXOY+fKXv6gvfuHzWlyYVweNbUSl5oNKVJe8KQFN0SwhXGkonoJhuu6aa/Sc59yqA4d2aOfOaVXKeasZR7piWjNrG99Ws7NsRTu5fEWTU7u1deawClZExmBmcbDKUwd7DBRYcXOJYOdk68UZpaW85fW6aqxc0eWLz2ht5Zyyaiqf8YWq3aOSfUxTW/Zrx+6jKo/tNP12D6cTtGC2gPJNb2CqOThnwiAYY5IMVFBkZ03LV05aW+XMsGkpLbe8yljUmyViTwp+cErp0im13d4AeoCpKNqzxcTSeFhpUVwGQHHrJu4tYB5tWL/n9wEgzwRHT++6X8fi+RI1AUV1e2M6eORmVadnfHEIBhys3OkrV/LOedw83A2sWMQsm0h5snC11K3P6/L5k5q7dFx5rapczKhPRz3ik+yIJqb3aMfuazU2tVdDim0yeK46EMlw37DoNEbFkJ0vsFyLBQl8DzVoddVuLOvcqUctQMgbUOirM6ibRah3XqNAEnkEQUosBxTN0mjLO90ygDvton7zN/9YvV5RQxwNAHxZT0e2WzB7zY2i0gC8kYbnmkMWE3KAmGO+gblVIl/OLLvMg/elJSe8Ng3i+bd3Gm2alAO2L4rnOJYzyq5FjxRtyEhCusN5YQ9DQxxrQloaE8fieAHu49jMV1jiCBACmAUbGQDFMwibtn+xFvET7atvYO7rHe+JBTF+hpwhDfr4G/cg7g3/DjYvWMl0sWHc/wB9MD2k8vtd3yjTvsmsWXigB8PvHfbItBT0/g98UD/1sz/vE7qPZM4zbkM2WjoDDzrOuFNw3WpqfXVerdaSgWyqaebm1/TqV/+6mq3Eu5wibXooJEycWePmeN7UgYwZI9VssA4gGezr+c+7U2964yuVzSB18F4HOFU4AHG9WARDlQpjyy1qPSB0GznLsuVGrLdFsTolsTlbkDB0OR6LnzFolnZzwDGUOsi48nldvHRZb3nzG9Vurtsc4CuCQZ5JAGWkYungK7JHAQ7DDSgC3GDZI4CLgItnFoXUvIaAkGcc7jRp0BtzKeQ0Mf+uDhi4lggWg5GP4DUNMmMsBWvuMjavG+GL/45aixjr/D785uO1kfEiOxFONSEribEZYD6Cy5jz/IxANYp2CdQo2B8dqeqTn/gfdWDfHpPxiYwp7HkSjJsuItNXr72mxcWLardWTUoIMdXuevHhRjYkYcq5frLAWEui+/63/9v/qX/zb/6d8oVxNZrYO1YtUEQ+hUS1hIWw1apsMsiMmUajZVlCxicStLjnfH6y7tAtgP8PfugDeunPvkx2rTQo4uSmcClJnYEnfdhraPYFTogU76Dt3bi7da0szWp58aI6rVVn5hMDCTT4pfK4prbu1uT0bhXKExpSEzXA9z4KMZOiFAu4aZ6AXK6nbJm5wL9b6nVqWl+7oqXFS9IQXEAxOcqCrllbkrkzi8p83urtrElj4sYVwNGKwI34wc7QnWh8XKYkS8laZEkGY+U3G2JFkaqH5N6AqNenJmabts4c0OjkNgnDDFMuFDRoAJa9NsuM1Ll3PfYEnGcCCmMV2rPAbuXKGV2+cEKd9qpGKMYncIeYMNwxqrGpnXYfC2XkvgW1ekh9SiqQvTYCDCKh5xkMW4oIGB3zWD0AFqa1RV26+ISpJNZqDZ07f1mPPfqkHnvsGV28uGhsPcGWORQlsmtIzs2vJLVugSl7SFflyoj27T+gF7zghXrJS39S+/YftL3J6iajkVSiDrG5kTjGuf3ED//1jwbcf/hL+v7vdKizked2/JvzRg7eEMgLIxkedJhcXsJ4/yn9p7/7lI4de0yXL1xUBpbYAGk0Jw5NE1GWO6aYF7lZG6LzdtvA6clJHT68RzfcuFfXXX9Q27dt1Ui5qmJ+xBgss2ESuq6G6UUZpRTWFIpTlu7pWIFfVhVrNEEb4rIKxTEVCrTBHTerwSEWT8aoug7NnAaHPTWWLmrhygmzhOp1VxI7qxELDHbsuU7lcUD7iNqsQaXEL9SKxtjka+p2VqwrYbu9ZppX07s1uEdkIBjrHfW7axoO6rZAuP89EiA6wbrOHYmKResD2FPSk34cFg2Kf9CNBSNkwB3tetft7WAR3QrSpSa2RlpWAoBVs6IlbDYNTMCCd/vmLtMboqkk4p5UruzsdymLPh75jndUrI5vtaIVJjYuOh3z/3UtM7nPQoY04ECt1UXNX3pai1ceM4u7NnrJXk5jk7u0e+/1mpzebzp65DK+gLGWYk1IsNNSu7Omfrdm4Jz70x8iUWqbjyzuRf3WwHTtuWHdmkHhPmD2koOGOnTftbFKsxUKWz1ICWbDgEYPNhOAjuQlnwB3inE9g8NYypH9yLhWMcBCAGXGPps535HCD6Zpkw119psFJl1oF0AjdK8AkJAP2HNKrBC5zpWVZbu3APfouhobPOcLn3OOaWxO4kMdYDdkBbw/GPG4zgBc/AzQkQ4G3DrOmc+QMaRlCumAIWQCUdAXTDjZIOZ4ALUA7unVxxiwpOAtAGEcOwpnwwUn3hfXG/KCOG+wqJzHWrcnlrDuPBHBEgw7Gn7uO/pOAlCKyH0e/sEHP6yf+ul/qn6vqWGf+0/H0px6FHN1m2aXZhZxpMWHGTXraxoOqbdhPcppbr6m17zmQfV6pOP9eUIWGGNumzk9E9DydswJwTNC7FEDa/3+0pfcpwff9nplYABpDWf2r2TVmFsptt2CDwcTXkvgxaqmdc9BJiDvyqto/tWVjfocOqtiv0ZGqpArqZAvW8BCob3xn7m8Tp46pV/8hV/QkAZTZCoTdxd+xjPhWQR7HcFc+nUBtkNCEOMt/ZoAuAFcI5MUEph01iXmRgSQAbjTUrVg82PDDdY+gtEAlvw7gs2oKfFAs7Mh/UlfbwR4EXxGNitkZgHQoyg1jh/BdASmMZcYpxEQx1yNzxO1MKaJL5b0nvf8tl70wuep28Ja0ZtlFQs5LS4ueNCUZFpZ13s9SKik0Bn5lwX3WAwnADZhIy0j44ukzl+Y0/v/4I+0sFhTr0+gzn5JIazNRnO2Yo9mH0XP7OuIB6LU61AMTYGiZY4SksmeQwappHTbrTfozb/6K5b1zhelsVHGX94akg17yItGrQC8VJmQrAC8YBlTm4/8z3ziuZiW6suXNT93Tq3mimm27dln8pqY2qGZnQel7KgVQUJC0fG0P8BtrGdSSjrJWofgAWYA4VTjrmEEp0hLO601m/cklCwzbS1mUdi4xMXMKaxmKnE7SnwVN+GhM+5uQenypACWXKtr/x1suktN4rJGAJC4wsV8Jjs+EMXWKBTGlM+P21z2wlQC/4JmZnZY8TJyV8ZKuTpmFp5DjWowKFun9FZrqGKO/heA91UtXjqplcWLJgU2go/6AGoCxrdpfHqPNZkbiCZLOPlB8bFB5w3Lqc89pPlY3awhh5me2t2GFfWbAwz6+Pa6Oq0FNVtNzS3Udezxkzr22NO6cP6KajVwGd2Hy4mNdHi7OR4MYiLEzbDm1KHt339A9z/3eXrhC19kFpAUG1sH+yRwinmOGsMgaeK17+j0h//6Rwfuz8a4//CXnEB2SyUl4W+C4b0nVDJpklSPd3fraW11WZ/73Gf1+c9/Xt/6xiNqrq17U4Sw0d+QzPsxPP2J9joKfCg+xcFE2rJlTIePbNdz7rpFR48e0papaVUrYxue3LC8bawJWaiooLYwvWjV9hRZ5QsZddF14TAzYFHOaqQ6Y/IMLKHQaGFthCbNiPB2X0UWgwKM7pJWli/o0qVnjGWYnNyj7TsPKVveqkEHzXZOhZIX7uLNnslSpLaqK3MndeH802o1l1QsEDEPbJBlMyWTy9g0YCEcwkTiV1vzTRFN/oDFKmsbaCFpjY4DhLesdq2iLZrGQLvcwjazBLgDRDx17MCdQjaaTnhUCnAH3K9Zl0iKXvNZVidcRjoqkn7OFc3rFr07jTsIHIig8S1gEV2tNcz5ZZgtac/+a3Tg4PWmf6NtTAapkOVEkAUlVTPdFXXqpzU3e0ar6y2NT+3Q9l2HVarOWNFfvw/A4NkzFDqu0+yta/bSKc3OnlG7vWLd68jCWBaCIrIB6cqhipmSSnjpNlessj5vThqklukEi42ep/IAZK4Adtbdg/KEcU90hLV6Rg/++ofUbLEJeDEYQYk1wiJ2ono/1eUzwASbfADFNHCMucjYpuAM4B7gPhaYNCsdQCi8zjd1t950CGYvJCKx2UehW+jhYfkiAAhmPhhSXkOaP8AF53arRtcpM4bitaF/j+Ny7bH58FkDNAXQDhAWgCXAT3ymzVTx5kqUBl5cN5+J98PeAohgXuP8JklKXDeCteQ6+CxhfxlgKiQ/ESTw70qZrBhaTy9QdsIhYxta9BHA+YXx3e26j/mHP/xhveglL1VjfV7nzh6ztHyuCLjNWV8DRhDzqwRLj3sEcqAcY4oW5SXNzuEq8xtSFtcKNJ6ucTffC9MXu2TOXY0AOGTtcIAgoK8ZcH/H299oQT1Fs5AZJtdJOgHC9vkz82YpXvzv63HIPkhlm7UtrC3MKvIZZkE2b4A+pITddl9btmzT1PRW5UfGXP2jnNlBvuIVr9DyIrKLzQZK4dwSoDfcYHgm6cxTAGieH2OBAk93V3JJSwDeAMS8PzJTMb+CtY+1Lx3wBiCOcctxo+g0xitAKOZZ1EqE60wE0syVyOqQHQg/eo4XnXy9p4LLc6KuI9h4B2I5+70VcCaZNfv85osN6HT5l63NrEmJpWkEnRBVfjxIEM5BbwRvQPTAr71FP/dzL9P8lYs2DnFcwbWLQk3bVwkAkkJrJ6AYm9RxuDuTjXvrku1A00gF2119v+x0hnrw7f+9zp6f0+joFrXaSKwwXfBi6EajZvJKgDaN+7hMX4M8S4xEhjoOK2y07r1tm69elNnXzu2jete7fl3bd2wxI4RMlg7GLv8iAwaZ1WkDcvMaG5/Rrj2HNL19r10fXcO9A7a7sWWtH0dTzfqq1lcX1WjUNVqFUNui4uikSUgg7TIZwD/SHgLhdTN/6LTXtTh/WUuLV9RrN21Omd1kcm+8PgwwjTyGDD7NryhWpeN3GqR7zUfsv5awNj27d1MNm1ZAe4caPwPk/pxYWyIb6Pu2BwO2V5NQTtxlfF/3BlLId6wF1GDEPNAh0MKLnWOxd7MuYTDRHw41Oj6lXbsOaXxqt6QxdXoUj/oT73XowwBb3lVnZV6zl85bcf/k1LS27tilCmy+KuqadSMST659RQVbX/Lq1td15fJps+5EnVCpYjCB65QZb7t0l3o8gqNhU4uLq/rmY+f0rUdP6PSp84JXpA5hQBd5c/VK6sDsdkZRYDgPJn0rMrKs5POe93z9zM/8jG6+5VZVKnRq9ZohGxqJJ7uBdOuWmzgZWoFt2hXkH6LhyEI/G07+kYH7DwvA0ye+Wj6T/tuzXnjyh2eLWvwYHmlbkVy3o1OnTunhhx/Wp/7vv9HpE8hOljbsrfx1zkDy32zsFpH+A4UTE2SobTOTOnJkv+6842Zdf/1hbd0yaYuTdw2lIrqRMNZenW2DfwCg6hkII83mwI0KdPRiZI2rmiQlNL1Ppcp2DTI4kDjbxHu8Iyr/aqs/wG2Gor4ZqVfSsJ8xlQ0NDjIlJteaRbG1tVktLlDBvWQRO9Xo7l3es4XNJpxJZvxOekDI4u4bmemfjWFgEru9lOmpk86oPjh94Y1uawx3S/dbkY4XB/G7ctgO0gI9aWbgrCZz3gtjAlsHE8TUM1BpujU/h7Gl1qCGJixdNdtt+ztBEPKW0bFtOnz4ZmWyoyqMbdegS8puJFEAw8/3lR2seyoSL/dBJgmUSPV5K+88siIcfNRQZ/2KrsyeNemByRGyyFYaFkF6N9loxuVFymiWyfS4btk9fX0JsB3FF3zLBmx21bPiJOtGSw2Cudyr3sjqDW94j2ncy1BEmawq5Qk1m233y7cmOt55NQopLRVcYnPbLBZmLgRQ8FS8N2UBkPLFvWbcR6EnYCY28djYY44G8+3AOtHspdprpwF0XEMAWs4VICL05+mCOT5D/Jvj85pg7wFi/J3zR7CSZjrj+jYYjgTMx/l4fzD6AdSiPoD3pJly/huXEYA67w9WPVhce23GZQsRYERmgmvkvnIveQ5hMcjvg100fT1BnwFjAkRv/MXvkFuZu4sxYjYjLXU+PT2m33n3O40sIGWOtzMbkvVzIPMDW5c4RVg3RSsS69tGT0YIZn51tac3vfG3zGqObCCMEfuwfdv5vE6Dz+TORR6Ig+fJwv3kS5+rN7/pVRqp8HsfM/ZszTWBRijlDScVn/Me0JsECxCRFEu6q5NnR839mqwTG6byKAWsOJCMmxUait4Tu1wbnBvR3OVlvepVr9Ualq8Zrx/geqN7Kv+OQMHJAjKGXoga2ZJgtwM0BqMc/w5pCtcf7Hx4modcJjZmzh1BXjrrFcw1x4xgIq7RxjSBTTIf4po5b7gQRdAa1xrjLO4pxwgNfozrkPsw1krFTdlijN+0Bp7icr9PTlKwRkV/hHAT8YwGTYQAqkgt3PLw537mn+iXXvkvjdxhT0Ne5UQOGSCYWmSjZhjoFraJg5M1D0xqyyBdDFDmM6qOjhpDzl7UajEGy/qLv/if9YUvPCSa++LiVW9Q9+XBJeOsvl63vRnyaHR0xI7DnLN2872BKmXWi57Gx1njhlpZXjRpCZnoXKajf/qzL9A//2c/q+poRd1uywIOzCsYU17k6zUehrHyRVVHxg2IT0xOKzeyVcPhtHXMtgSy2Zi6xpb919b1fE7dVsPdwLDa7TGnvSg8Qya+P2t7M3V4SB7dCtkdXFgLKmWYXwJ7gnb2V0gB1r+k4WMidbFzpUCSkUBRs5Ji1nlJeh8AUFthuBlEeJAXmmwCNpOZbjQk5DJ837Xur3zeLIEUz4rCdIgWr4ux8DoJxjx72EkaF+JANqFt23ZpfGqvssVdyhTGjBjr9dq2lrlkmM3Pg5PKGOYa3o+FoB5SEl17CfnNYNHsbmsrS5q9xN58xfTxpRJ7rV8fJKnJxfJ56zbOPl2vren4iUv6yleO6+SpWS0uLidWnZtyPssyIvmk2ZOthU6c2J5o3dPzVsB68y236aUv/Undfffd2jozk5ATHkx9N+CdJrF/EGAeJEAE4+l/f7/3PytuDh/3Hxa4/2O/LxiFiHr4CZNw7tw5a870qb/9Dzp35pT7u+LMkUSh1pzAGjv5pmRfBrY2pwcAs5DLaufOGd126/W6++5bdfjwbpXKeBqj7e5bJ0IDEQ6NLFVo7btFwY07pphNkJCGuKTDWG2aihSmtG3HdZreekAqjqnXHZhkxDpumm9oV7k8LHVPheyEcmaGKgxNlCsxmVbVbVxMqrbPqdMiomXRgA1x9wADYEhbYJaNBfONOpgxFgm01kTlnNOKLbjWZAB7sY6n6LyzmgctYRnFIDUpCaDSfBs33QqiaDUYKN4Pc7LJcg0M+PuGFI4d35H0s89cLNFJtG12jhTdkGLFLgzPetJx+OdPTO9XbnS7TfhBtmiu7zSCyDIpARBkNdgAEimb1ezAcmTb6tavaHXpnBrr2AzZdAAAIABJREFUV6yIBtbDHaaGavfQOLpu15bKRCvo1ndsAqT7Ek1vaHUj2DTWnUY0Q2twZc2qokkVY8W8ajNar2f05jf9KwPu+WIiachU1O6QfoSFd+AcgCTuX8gDAtim2fS45xZI4RaTSGDS0oKwuwtAvwG4kjQ6r2XzjN8bvEzZJnJNcexgK9Opwyh6C00y7w1WP4BWsJQcm8Wfv6eLW6+WqMR6kt6cQlIQf2Nsx9jnd2nHkBifzAu+bcPp0k/BdcEh9zFm1LroWRS98blDasD70gFBgLlNph917VAts5LjGBQ4e8BsRUtogAn+Abw0pckXVV9fNV35b77jV/WiF9xttS++oRNM+/hFNmAbKvPOmr7kXeZn7kzeGG5ltafXvfYdqjVg6nN2DqQySF18U2ANCmtID8wI6CvlgoqFvv7JS5+nX37Nv7AGTBAbG/d6w7/dde5GeNhnc4kM9njfCdz7Glq7d0gMNmUPzPF6V5+ggPoOPMRh5VmnXE5YrW7V3JW6Xv4LrzIQyf2yjTUJCEL6kga5vkb5HLGVOHltuBTZbE5pUWPTjW68PH++IhCzbEnCgEewFmtmnIufBCsByDl+aON9PCRMdhJ4p8enB9ab1oZcT7ChAdqd0Wwl3vub3Ycj69BqegYByUiw8Rw3nTErlaOjMAyr9x9x9x+XhI6Pj1rxPpIEzASQIExPT+jmm67XAw+8UZlBQ/0u3T+xP+S9iezRJJGQUcmeuVnRtyFftXueNHibmJrQ0vKyMdFkYev1vr720GP60z/9hC5fXtYIvQoqVZNdEGzAdxCYkpGpmMyU5mRkPJFlIncomO0ojC+WprDnMLutlssoer2mrrt2vx5462t06OAuA8OeFZLaHeSFSPvcrtbmUtJMiXoP9mvmdrEyo90H7nYLRCvgQEqL2QDZMZfKm4wFAJiDiIFI80JuXkPGbP7yYyZfjbXT5p4BRZflsndyHeneM2nJimvOI7udECjJOhzWmrG2x/iyQM0amVFPgobcs22ekXZpbRA7FpDRRMkaKVGHQ3Tv57FrhQZLrKF9zsdZ3AUqLCT99U78McaQymULk5rafqOq49uVR8tv7/XAHQ18HItnSiEw94KXmAwnw5juql+/oJXFs1panFWv2zAHPH5PUT6SWDASz4ygy7Lb2YJJkE+fOa+HH3pSjzxyRvPz1Gp5TxEn7JLmSBnP3sSaDsER6wL3p1QZ1ZHrbtIdd96t+++/X4cPHza5qBGaSc3a/w/cYzz8F/4M4B6LdaTjeCBPPH5Mn/7U3+irX/mSzp07mxRQMQFdh0TUGgu9nfYq4G6ihl5HI5WiDh3eq/vve47uuONGbZuZstQMko8+DBtMtGFaFuK2A3esAVncirhveNrQXoeu3dxVaMGLPGRMO3Yd1ujEDpWwJDRbKdfkGsNlmmsOXUwB945yI1111i/owoVvq167ombdNXdUnLMg2NZKRzs2D6t89mJOFu9ImcXmQsTJoHVAT0FNdD80Cm5js496gkipscDYZmO9FJj0m3Z5vtgMXI+bpOp84QwdrLPXTFr+zv2xNKdJcjyah9GmYQfgocXf+gBZt8fE4i6bo/ixb9KjcnW7du+7QdnKFtPHuXyGQJ5InnsAqCD15ost6UjrDNld1cLcaa0uXjAPeBo9mXYxaRhBww2TAhiJHhVLoZn+h8B9E1BaAYVpjgFUQ3NUIIBLAh86kpofWVZrNelX3/p+dToU6HY1MlJVu+n6TxpWFcuuTY7sRLDj3KsAm9xD1366c8TVUXx6gUkfJ4IAG28JmI25FCxiGmAEcI9pyvkBLiHVSf8M9jldUAdAikAhPkc4sXD+YK5DghBMehqoc+7NYNDlGQGiwhkjWPwohOXzB2sbCzXHQXsfIDxeExshwAHwVq/VNoDjphRkM5jiOAQwXDsbRMhs3FXAizoJNM3B1JA7hJMXJ5NehgmFOe20yN519I63v0Uv/InnKIcvsgEBjuMb8AYIJiik6BnTU3pR5PFmd+C+vNLV63/5nVqrddUbouulMDRrreD5sm6yBddY0yTGAnYacuHjnmnrxS+814B7Ngvz6qle78zo3t6sSxubrulkPbC1Dc1sel1ex3rA+miAAIerPMCdjpasZZALDlpGKjSRYwMGJuDMsVVzczW96tWv19LSsjFhEcBFz4AIlEKPHU4swU7zTPliTKWzNGmWLIKByJgEQIpaDgfFhY1OvrHXeKbWizkDKAcQD4cXD5Cd1IF4iPHJ68LNJQIQ33q+MzhJz+c4dsxV3meZjiTVHx2PY75Gtor1daTqgTe2nQB9QBWpfptXQ+z4GpqaHDf5ixNSLR09clAPvO2t2jJVNXcumuhxLCQ0MR9tr7CmP17LZLAvkVi4RMiDVGNuyRZiUDD4f9h7DyjL7+rO8/vye5WrulutDmrlbiUUkEAoIwkjotP62J61PZhksDDJBAtwwuyA7fWa9e7x2jtjj8cez/qMvbvH6/F4MGCDQBgDAgQogEK3Uufqii/HPZ97f/e9vwqJfLwzPls6OtVV9d77p1/43u/93u+VaqaBntJ99z+sD3zgt3Xo0FHLNpdL097/guZGRda9vpFiMLNTNTzRp2yM4ORimRu5zh0Sh6CXNb5cIQNa92JS9fTGN7xGN13/bAuAGWd8LiYKBIMAd55PPEeegfnW9/pqNJp2z/LFOZ21/2otbkM6Q4DMuu/uWEh8yuXUY4YYdNjzzsCwxBqpWd/U8onHtbl2yBpTWW2YFZS6JIV7b7U3lq1OFskJpDvCDYQc7i+eGTCyJo2XAO6xf2aBu0mSHOT4/TKHMndA8ayLdznnfnqGxIMOY72j2VUC7pBlvMcatUXhpXWFB/ROWGfDNqlZljWlyk1pan6fFrefoYWFHcqRNcRYgiaW1hfFJTo0qzItO/tzqkkyf/f6staWH9bm2hG1W3Xz0MeAAkUBmZ9SKW/OZxaMWn1M0Zxp1teb+vJXHtDn7r5PDz98QkwVzj/2JoC7r6leBxCZg2zWi3m8a88+PffaG3XlVVfroosusqCc5xhzIIiArZD1nwXjnr24rVHKM134t4ndx5tqAIFgYihWfeDeL+sjH/6QPve5z2r55AnX/Fla0weqpbXTHIkE3+TGszm7b/ji4owuuOA8XX31FbrwgnO1MA9Dg00T/u4uq8GCEaDPBPYydS9QtJ9h4I1Vdl0e7Zcp0qo3O8oXpzU9e7rOOXCV+h0ALWy8S2f6w45VXps7DY5LbAZIZDon9cQT9+rkyYO22RbTQknRrE/uBOTKVHd7S18H7r7JurbOJzdaOFiMYNwDuNtmYjpGT6+HrZdH2S758OLeAMNOu4THrgvxvNOtb5Ih9YhOgt4yPZpqOPvpDHwUI9Ii2xZKY+bpTOo6YQNk6ORLUykAmtfS9rO199zLNJL72rNRGO9g7i2+YBkLYYoWqvg3dOLoQWPaB90NS8GxIFAU5IGcu+J4Cjiq8v1PIQ0Iyz9bEFO2xhdNGikVNLJUHMxjGm/27pF14AO4kzHcwMf9zb+hbhfnm5ZmZ+fU2HQbzHpjXZWay2IilRYLTQAN22RS51LTOya2MeZBAOXYpOLvwczxOu53OAcF+I9nkAXuWZDBvzleAJn4PF4fvvMxlwIwAbwCQMd1hKQlsmY8/wAfITsJYBOfZ2AgSYfCaSfAHGM7ghPeHwW0sKv8jc8PB5sAhNEwJzZB0znbZtVTu9WyRTsW9hifnEOworGWRZBijF2lbOwe88EIv6GzbFnGnXoYmHDAB64u01N5ve2tP6sbrrtcQ+xmo1cCmxKSF3SnZrHnwN2WJwLTIg3GIAsKxrjf/vr3qN3NqUsqPDHuAHe/x9jF+Vx1z2ckN4AIl8p8363X6Wde8+MqlWLeO+HAa81TO9nqmoOF6Zg9E2VWuQmYWEZuOFK/62loNPUmtUtdWL2xGw5UbocF8wdwo9kZgffhI+t645vero2Nps0DnnGwzzxPs8PLMF/BnHFNWfAcGZQYqyFNibHG58b4jnkS/u08U8Z3gO2sPCucXCLDEtmbLCtP4TF/n57xDZ8vk7ckidvW4DPGegQa3LeQdkVwmw1EZ2fmxrpmew4Z/b7JlnJSteZsPBKVRt2zPzDUFvDYOsr+QoDT1FStpLPO3qs3/tzrtbSIDV9Dwz6e8hO5j60JYymlOyEFE+tz0kFokDSxl/f7I2PaiR3Rk//mb/7P+odP322N5ubmt6nbo2aCDLPr8fkMMrhQUBBsyFth400mVixZpgb5IsdG0+51VRAzZA3quvnm6/Xzb7ndQDPuLAQdLqlt2di3fa9LU8Vispv1NdTHtMt/rKFhZUlnnn2RarVFjUaw7RRRQ44EbGBc4w7McXpWmNvt1s0+cnX1iGZq7Lne0I7rcLyRmhyNhlbAyp7nNRdJipNIt1iXt655gOtYhyMjaIWmYweZ5M9ue6tL1LwJInOG8eB7KLp6pFzWtdU0/4NkdR2WINAOiZ1OdpIxNn3Pdhe5kNDyLrrKU99CFqhYnlGrV9b07E4tLJyu+YWdytE/ZUAtGEZZbmjgYwodve+9qOlamyvWl2Vj9VHrLeH4Cktqd5DjnK1GyBxl3OFmMCyp3ujrkUee1BfuuV8PPvi4Tp1qmpVuyAFtzgXgS8Gy75NOHhaTDexpp52my6+4SjfdepsuuvhZ4udY/yMAiGfw/wP3bxexp8gzNumIhMapzH5Px44+qc/+46f16X/4lO679ytWCR9FYmwu2ULLLOPuk8UHtC1CuZEWF2d1ySUHdM01V+r8c88wP1fSN1SvB+Az/Vqa+BbZskHlSROzmKE1hQ2FiCWFjW/6SPUmuqwFnXPulVpYOBf3Wano7ed7+Mxb8Sj/DdXvrKtYHejIo/foyJGvqlpGB+5s7rDvhZwO8Dw6r9SqaTH0LmEe1LtWnQlnchbT5TNBncUwnXuysbIJFfKOlGZ3+jmTJksFGdxL08ABMJKW1tNwzii5xMZT2raXp2I9U4UnqczXpf2suQU6O5gzFm3zgLGAwBe2kjVqgh3pj6a154xLtbT9XOVLixqOmzO4VV0UT9G0pt9ZM2sv2nMPeptmu2ld8ZBADZnALHKFZEXnG3hoAwMETDZa181lU/EmOeL6YNzJRhAYAZTSuArgDrBf35Te8uZfV69XegpwL1dqpskkaOG+TORNk+K6kKhYejTpbOMe83OA9QA6Ac4tGEpdQQ3AmQuKW4/ynmD84nkE2M9mqCK7FWxiFPGFdCDAVGRceH3Y9wVbCSCOdHWAcwcdXogXgCXubVzTJEvjbBb/b72eYNCzUoaQRARg59yjYDDAXBAAVZqRcV+6XStujHsQjXb43AB5cQ6R7eC1MIS1KVwykJFRNO0MG1Zt+PVjIwuoBlADhvrdtkrFvt78xtfqxuuvMMbduHYAKvIvalHIAOWTFzZZtK5nlJDKBHBf3xiMgTu+7mxs5SINlDwbg/YebSvzGCcIa97SpRaGQr+hXnzbjXrNq37MGPew3wtAA2NOURYg28dZ6hMRMruY58zXodvn2txBH22OsKmgHY0wbBet5Ltsrkgk6EVBa/K8nnhyVb9wx6/q5PKmWbfxFc+M74wPxsIq8oskgYmAMQBPBFYxpuN9UScS8ynGeDDbETRGABjzPWRh8TkRGEewHGM6NnZrGERNVc07fxI4xtoYUjHGUmTKeA3/T6SEkwA2O6c4Hz5nZno2yXQ84xSBQcwDlhqGmkm6aPCEdSKSqBrFnEgXYP/JEm2qWBhq29Ks3vWut2lxYUYQ8pgX9Ps4yXRsT3P5JPuDB2n8b9RIEF/R08OangF8vQlQrTqleoPxRo+QmnVGvfPOT6veIItKbcMu+wyCCyd4HJhSN4QEE3mrEQFp72AMAvKR8ZFJsOJKI1mQwCDHK+qXfvEO7d9/lhWT0pQHkio6iUL+ADq9gZLXpDCGbJ6aPM6LfWk+tbbZ1tK2MzQ/v0fz2/ap187ZnCGlTVE5TDFe4ZZNRQ+OJebyk9rYOGZMf60CcePrt43ZscTCSj4965wyVEG4BUFj98CkZb5Xx5rHPZlkkRLjnbqaQwqMQwp7Lm5LbM3TzA3OJSpe3+DBQgELZEQxAxojetY85oJZH9u5h7OXz3twg33GyF27JnPJMYZnZKrqj3DOq6lWxU7yTM0s7bY5TjNEipbtObKeEDDxLFCzDBo6ceyglk8e0nCwrnLR9UhIuhjPrFPs/2aTXMhZEy+KTql7Wz7V0uc//4C+8IX7dfz4mtoQBzh7JRcdm8vm2e/BjYNxzyp6vY8z8xdccKFuvvX79PxbX6idp+8eE1HZuRlk1D9L4P4dYPHv6C0BDhxgpdbyQ/yJN62b6he/8AV94s6PG3inICIYaWfefeWZ6NudjTKpCfKMEo4LXjS6dy8uM5fp8ssv1Ok7F1QqEanTWMmjxRHp3tQoCObatOUA65x7jQKsbRBZgWJXwzxsN0WQAPVFXXXVS5UvLnpDIGO30ORhK0fxDHZHa2o1j+uBB/5BndZJzU5TdQ45TLQLoxfpTGc/iC9ZaIi00bh7RBy32JsnWWbA7PB4nTem8K6dzk5bcZnZV3nWwALcAKCki41149i+mI83Z6Jya1LhYD1YahbMYGd8Q6LbmzeMCIYrZBvxWX7GvsCw0HgDYs6rpwpe6YWamh3S7Pt00bNukArbNRzAAKKX9OfJeVJwSqV8ffVJ61A36KxZ59WiSWcIEFzv75sSizlV/smbOjkzZEFkgLzoDBgsnQVbLAgFAibXuBvjkq6D2gfs/Ya5nEll3vymD2gwqJhUhg2p14EVBazhUuMboaVaE6MeC0yw17GZB3gOMOApexgpL7oJCQn/DiAawDuAeBwjXjN5nh4MZoF4sNyxkYREIUBNsPdxfiHtmdw3754X58u4AMzzcxSFZo+fBchcK8CN+wIY4dqyUp24F8FS8plRFBtsbWyGNroSAOQaaPJj8pFKxYB7OODE+7JMboAxXzNoGuXZEYqmSN8HcIc9DMYd4E7ACntHgR/zdmBjraM3/dxrDLjTGA1QboRErmTA3YrJCqn7JBvSABtTXIx6JpVBJx4ad6QyOWMhqdWpqoq7lBXoti0AMDBD50CbVjnbEIuFrm77vuv12lf/uAo4KqVGbJ7d8AADT2PWNdxEQhYUUpl4rh6I51Qt09m3YAQFGSxfR/pGMlghnNk9Il+gsJZ5VzVHiScPr+o97/kfVG8CXiddTmOshvtQgHnuUbDZ8bwD7DKmxlKFxKAHGI/1JsA+P4eLUgTDsRYxLhkj4SaULaIek0WpqZPvQ56ZY7XnizEV8zHmYoyVYFUjMI2MUszFbPAZY9YZ1Mma60y112042ePrFw3UALsUuxOkjYMD6/7d1sL8lPbt3ak77nir5mbprMtzYi7hTFJ3QGcyLyd0nNg1wYaz7dYJ1IkY00UnkGrnVirq5PKqlpZ2qdHo66677ta//aP/oJWVuuuSSyWzJDVZqhXPp4Y2w5zJPq1fCmRCkgCaA5NpsN2Zylx4anSu7KnRoItuTq/86Z/Qi1/yAuvHgUkDe4XvQZg8UOvlskwkY+FjzhwIKYiv/ez97NGyzFWlcpoOXHy1RoOqRuivi9gEQvbgUtJxK+dcX83VI8YU93urRuwRlMeaZZnWJEfk2WQBuQePnikPAsPJoInhAO+PtTCILt+Gs7Ka2JsnoJ1nxl5kBgs535997adQlu7LLvO1THPStzO2zd45uc1wT5BYGVFmZhbuRw8nb9k1Uy/4WGSXM/yQpGYUyY80p4Wlfdpx+jkq1hbMYco6zibHtSGOWtZ/hnv4pLnjDfrrqlTICrW82zRg32TJnslnbICjwE843rRaIz300FF96q579NWvPq5Ox+WDAHW7v6GwSPjQ5mLfMy1OOLJ+lrRz505df/0NeunLvl/n7r/Aai9i/wqyLsb404HVmMuxp3wjQBv7ZKxHhlNSRiXW0u8EEOf+ay9Ojc3SJlpqeDFZjN0LdXNjXY89ekifuPNOfequTxqQp2MXaSoHHJOCyLFv/Ng+0hddNl2AHYvEWWft1hWXX6gLLzhTu3cvmvc3DSds8CNVgU2iyZINzqRzlbdeNw25Rc/IJLrq9jct+qTIsl4v6cAFN2rXnoskOqLm3W7ILdvQafek/poOHfyijh6+T6Vi145bNseAqtsmjgtLHJAzMAHudGT04tQJO+wSEF9/yQCQ3rJFKwF3G4DWytgnugUCphd3xj4WIreVAuSHBMfPw9OdVO4/Fbibli0VZ8GCOGCcRO0hnxm79KSikRjIljZDU4iHtHpWR0BRymA0JeW36/z912h26TxpVNOQQjiT/LgS05pSDTe1cvIRHX7sAZULXRWEM47nNCzmSpXzMKZD9MMpO5AFm77oToJEzzCEG5BvYsG4W6rSnGf8u21uVmKI7/tA9WZeb3rj+5PvrZ9pblRxG71+21iFWDDYlCO9GGxvnFcw5rFReIqc4mavk4jFJ4Ko+B7AmQ0dIBTMPT+HjCXLwsSiFRsM5xOgOevGEcFFACfO3ZmtiVwg3ssxQyOelbHEXOY9IWWYMJps1g0D+jDpwcLGwhnAPUB2yGTi7wH2AnhzjFhIeQ+NZ/gCuGdZ2pAVBVPHawJwBdjjOtudttVkGKMNUc4MjU59psNF+00wPXSdLh1CKyP9/Fteb1IZ75yYus0OAdle6Imzhknd0K3i2tHFvx07NgfuaNxf9dNv09pGR1OzaIMpOPOiMb++vm24lgmzOUsXRlLpOQ37Db3g1mtMKlOtuk7bwRhzzgshCSx5H+O90fTmSFngO9mwvCjXgLsFKg4WDOSazSv3lmZKOOX07Ppg6fCBPnx4Vb/8K7+htQ2sOqfHmSPAbwSr3AN3GHGWbEIMuONDNksUwWasO9mNN/7G+8M+MiQ0Y+YxMf4xTmO/CZAfYzPGtm/EOQsUyRaGrMvXTV8nskF2kE38PYJDPpOfYeUjMIj5YFkp25M868hXBNFRH8J617VCTJq5YbvrNopey4RUyd2FlhZn9Ed/+HtGQCGPgn3vdrDZY4w4YWMsuDWSYwVzWWBIA63IOo3TWNttLhZL6vQH5v29utrW8sm63ve+3zLQTh0Xew1yso36xrhhH+OLAJMaJlZCMj4A7LR6+1yiGDGBa/Z3k3rk2GsaRqi9451vUQEb5DLF2y4lA1i6Rh/GmMyV72tGzgWYTjpo13P3jKEncG00KSSf1qWX3+CZ3BH7DZ2P3W7ZzAxgrXsb1rV79dRjKuSxgaZuCMLFfeNj7Qs5aHa98vU11QaM95XUJyoZCzixkGTryVrYQF7YNyZtfOxL1hjJztMz4bDtsQaE3JU+DGZDOXSSwAVs3tPEekwYUcb8wm7UZXUT20iwAAGPO+A4+eLHAEN4ph2Qn1dnUFOpsl3bdp6nhW17lacfDiYdObIqeGFhRTpQv3FSJ48/omb9qIpF5KKOI0yXbviFZo5kEd2FZ2Ady/Nqtvo6eOi47v7c13TPPQ9r+WTLm1xipWu9fxJwT+5TzCez4Y6iWlNHSDt27NCzn32lbr7lFl13w41GCvpa5xgx9o4sUbwVWP+zAO7ZdMLWi3+mVMO3E2FkPzN7U+3BpK5YyFcA7/d+5cv65J136u67P6cnn3jcAeVTCkLiyBN3GYplGMQsVgB9Nr3pqbIuvXS/rrryQl1++fmW3iatjUYVJwqsoihG49xgNGjVy0I7mVCAPPSodAnsa31jQ8XyLKVy6vUXdNVzXyiVFjUa0JQob84iJrPpriunTX3pnjvV755UpTRQlWJNikYG7jBhx6RAlo5vuOKUqciHRcGVAnYgNXJNjLlh86T6CrcBn3QuuQEgB4sSjHuBIrME3A302GSCLXC20VKzA669k6q//b5GpD/ZND0g8EKZbKMIFn2Oz6IAOziwLnGwfB5n4dVKGppCpJ6B2yJNhkqz6o/mVa3t1SWXPF+F2mnWStvsI8cFqR2N+qtaWX5Yx48+qCqLA4uAXatr73CCQcICK9PDNSYB9wB1WcY9xl9M5KeMcRgwk0UVVYLxYGFLjZi45yw57X5XzXbRilNHo5oqNU8Dl4szKQUIKHsq6M6O8wAtAST4ngXfwdzF/c2eZwB3vN4DXEfXRP4WuuKYpwFi4voDHHFMAHt4ZVPwGSA4wHiA3Eg18h1AEi3ng3EPa0bTmONRnRjSAO7BnMYmmGXoeT3vC7ccXgOwj88JO78473CFievLSmD4nDncKizr5PKv7DVEl02uPQKSCGRC8uC2oGS+mCMUgDoLakWp1Lwk4O5sZlGdVkPFQs+KU1/4gmusD0O4YGEFj7MSwL1YTuuJhwJe0JU07kjzVla7VpzaaA01MlDD63xD9QDDbSVtQ0xF12jOq5ViasB03Zhx92ybyzA8m+caWa8X8bXEHalizqZsp0WxzCnYPu9IDDiw4lq04ymIASACfGArCQ5yhappiWHc/9W/+qCePLqmXm8SuBKkBYgNd5VgmiOgY0yZ7CAyr5lN10kCX7/4n+cYrH1kixhrS0tL9vfIOjHuguWPAmiOwe8iq8TxAzQzfmz9tWyJB6u8LmQ4Acp9n3Jdd5xzBCERLHfanvGJtYXPCPY/vNh5PnH9Edgz1qjRwY0FBrTTAYS7ZtmJgKHOOmuPfu9/+x2dsXeHHn7oXhXyEBVkYbqq1UqW7TP2teNMN+PNmh8Zu+paaZhnqz9KhczeZ4V1r6QuRTz5qpaXG7rjnb+qY8fWNT9/mo4cOa4KBd3VkjY21zQ/z/7n2eAa7jJtapg88JiZmU4yBmfj/VrLajXrNmaxqRwO2qpWc5Y1OPvsvVY4SrY4NPKhuTddds4LtJtk3pNUhXUkmNcJ45lTp01dzJRa3ZLOP3ClytUdUn7a5JmOTNn3aALVU7t+VIcfu0+t+glVSpw/mYKZBJwnBcg+fxJATmSjr8tJTpOcnOx+46xjEh7usZs7mDNbyk4pN3VVAAAgAElEQVQ7aPZMVjjQhObcwLr54VuV6th0wo/thKVL5gg+0Oj7Gme1PV3snVvWk6RWo+cGigAnGWzvMjcXNO6uNY/u1CGpYy/1oteO1fJ1+2V1h1Oa33a2Ttt1vsrVJXVxljIb3IGqZu/Y0urRh8xFZtRf04g+Etjmsr4A8tlDzU7WCS2INdyGuv2Rjh47pS9+8Wv6/Ocf0pHDG+p0mGtDy0RSMGw4I2MbizS4Wq2pbTaz3tCKazz//AO66aab9Nyrr9Y5550v5KqWFUgBd8zRCTk8cSEco8f0bCcExjMj2sAUHuj72P6eMO6jWC2e4djZP2cBxdNdxNN9xDf5+PEA/1Zuwtd/vktBbMHsdbW6sqJ7v/Il/fVf/ZWBdzy4AWfBvDMJbDMnPdbuqDpVS+CeIpJqsjskcs9raWlKz7nqYl17zaXatm1KU1Vi1YFKFFjRfrnjaa+h8B5noqILZfNEcwaDjvbKpSRo97q9kYqVBa2uj3TFlbdqeuFsa0YAemVzqFYZsC11No/q3q98SrnRhkqFrkow1WYLB6h1lwZA+8BaA3tBEAuoFfIkm6rIrPn4osCD97jGPVxlQuMeDZgYTN7Mhkrs0JezqMB8O3hHKhPAjAlur6PzXQqOsgBwzB6kwTqJUpNsyfKv7qNuBcLJaipnVekU5VFMw3nXVaBhlWCu+6pMna5Ob0YXXnCjtu88XyO6uAGYLLtG2qyjUW9FD3/t09JwTQU1PZ1qzbOI+4vWJRWbRha0TqvptEeaWHGewZYEa/Z0492qIyxNWbSsSJZxt4r2nNTGkqxb1u0/+2sa9HEZ8nQdDaWotsfODeAegBbGMVjBYMhjI96aAQjQDngNRjyKMFmAeHaRgo/0eoBcPjvS7qH1zc7vrIwmsgDRDCc2QZouBXMZQUIA3bhvPq4coAc4CV17gKwoLg2w5WllfyYcmzkL0OIz+QwCkew5Z4G1AdCMM4Ax6zMz4wJFgNCY1bTsGPIWlxXFPeIe8vv43Gz6NMaJBRb9nlptAoeiAdiZqRnbcGHiC2XAMx1MYQpxmWBMs9m39K5feLNecMvVKhW9uZkBOIrTDSiQ/vUiU3OpwSnCip3bVhgKcN/YHOrVr3y7dXCst5AklFSr0MnQ9bRWTJekMhSsG1iigY0GqpSGuu7ay61zKhunAwK/1yaxMM2tM3j8j3TB/m1NGpxFDhtEsnzj1DzdmgHuaS1wQAW26ZqcEStKHHYA6fnCtI4d29Q773ivNusU3fqxo54jgk/Gb/Z5RXDFuUawEWMoxlh2nvK3ALmMCeYJQR9zjDHBV9RfxD0Ixt1IjXFjm4KNBY7J+3kPn7G4uGBjE+cL/h5gO87P/tZqjbetOOfweOf66puN8RyKNSfGL/OCmhGTxaRCVo4zIUEAvm0DqaaVNqMEaW1t3Yo99+7dpf/9939XZ+7bpWbjlJZpbDNqGXBHLmNSBAvKPLtCHYT5thsJ4sAPxtWaByWpDPcFrXq5XFWuWFFnwB5R0G/91u/qgfsP6sSJTS0t7jR5w+ramirVov3PGs/wtuAtV1AVH3TLRvn+OTM7q/V1giwaanXN8nhzY9V05fPzNSuu/Rc//sP6sR/7ITUba6pNuWuMNcazwkoniIJlt4DUGG6v8/J777KUuM/WYRQ7UlhhVbW04ywt7DhHo+E0JrtRo23FqMXcpg49fI+6reOqAdrpeoxun94ihZA0FYzEiXWa4wRZEEQFYyIygz7mfIzy2kkmxqUpgQ9dlDKpOZvsVS5HcYsGZ99h3aM41eU2XseCZAaMZHUvyDutC23LisY92A8JE2tMarVsmTgy+3Eulq5Oe7VndHIiKw7tWNEgN61CZYfOOvfZqtR2qTfwhlrmSiV6XrR06IHPmDXz3HTeniNrl1sSc17+b9/Xuta3gvWn3enrySPLuuuuz+ueLz2iZoPnVjEzDggBkjPRRdbmrdnqIvn1dcwMJvJ57d27T9dde71uvvkWXXzxJZqZX7C5mbUI34oxJ7jlmcH5N/rLVjL7m2HkrRj76Y5v2AqpzDOd3FbQ/Z0A92/1cr8ZwH+mz4nB7R7jI+E0g9b9I3/7IT3wwP1qNkjVuocpE4R0mqX4uiwYSZHMoCnhAe8sSi5How9p//4z9KxLztEF+/dpz57tKjCAk53SoAdwha1mQDJZp82+0Blufu/txNl8vSlFWZ1+Xt1BVedfcLUWtx/QSFNW3Gitya0OqKfm2pN66Gt3Ky80uB3hPuXdUN0dx3zjDbjjJY/rBcdlgsAQbGXcfVhaM6Bkh+XFR+4UwJcFFuYSAODxFGtoNvm3SWjQHZot16SwyjXfZDS8ix1fAdxDmsDvYtPxxcyfYjDwsHP9ARubL7C0g7cOqcPUwIEOsLRlz3XVF8x1T4PcrErlndq27QKdd8l1Go6q1sKaUyiYV21TndZxfe3+T6qU5x424SyVE+lmbnLZ2HZyrGxKbcZHqtaPiNgWxlSsE1KSuL5Y+C21y8LPwslrzevfyn7TYuA9KCheoDj1da/9FdO44wXsANVrEth4SVc6IHKQm2XFwxc9e/wA7NxnAwbW9dIzGoCf0JlHoxjeGwA+NgcDAj3XjEchnT8bZ2CD5QywEUAmziM09XHM+IzYhLJgN1L8wT7wnigADGAVYCc2MH52Hab/H7aUETyEDCYCkABZke3xDdvZzji3kMAEozs7PeObbMYXnJ8joxGMaFxLSJXGAcZoqEZz09YOilN9BDjjjoLL1hgrfn0qcH/3HW/RzTddZUyegVsAorzYGYbLRFbGQhG0k5YeGnA3McowJ4pTkcr0BkXlit4BsIIVG+xW2vQ4L/49N79gmzTBP7K4cnGgG2+40jun0gAu1bb4XPXeBe4F7U5LbHoe9FOAynrg7CD30uoJLBim0QuFiN48ymws6X1gjiBtY01h/GieUqnOmayi0ZTueNf7dPJUXbkCBb5eOB0ZvRgHa2tr9jxifMQ+EH+PtSY7biJoNLlJAmp8dng9851xlA3S4/MDwEfwGGMoXhsZAfeH98JrMpScf7DqWQvXGLcxjvncKCTHbcj3JHe+iUxXSHrMMq/VMrtJjhvWmJGdgiSangL0QFiUtEExDSRPsaR9+/bpfb/2qzrv3DNVmS7r1NFD2lg7ruGwoQpEiFlAuiWtjVyTZcGOAuioS3CzBRhnGiO1OwBVtyxEE0x3Sqz5Gp28/ujf/ZnuvPMfVd+khf2sNejhWVt/hxxzMKeZ2amxZJWx2O2SZXVnL0j2bm9g5JkBynbbGPpmY8OKUXu9pq688hK99a23q1QYqlrBASlZPdu+OOlFYlKTsRbf7ynzMe5t9pl7kyNvzkS37um503X6GRdLoxlzLev2vDEm87TfO66v3PNxlfMNVYp9lSyLW1AL0jiAu9VxIV0Zj9KxhCorm8rW32zNxHiw6XIz9u4g09z9bWID7OuwWy6yjzD32duxYh0Dd54fxsk41Q4gcciQDw24s39TH9HtUTydeosYjnGjDIJ0wzJYYBv7HgGjX5tje6Q3uEXRObmgYWFao8KSLrr0BuWLp2k4cmtNjj/o11UstvXwfZ9St3lStfJQ3XbDzp1mVgRBrD0xF1hnWp22uv2hjhw9oQe+elCf+eyXdfDgcSM8CwWkkwSNLQ8uE1uZBe4ReVkn9EpVl152uX7wB39Yz7v6Gs3PU2coq8HICqnHjy7943sF3GPf3Pr5di8nRYlPkeo83XvGgUBW4/50wDx7oG/296c7qW/lwr9T0G7HS2jQikvZWPpdPXD/vfrYRz+qT33qk9aoqdtxuytzZyCyRQdntkHesoAHCyh1faDLVgaDlnZsn9WZZ+7UtddcoUuftV+1SsEajqCr86ptJCvJZzQ/462+LfXjTQQsUrbCq64VfDU6fY0KMzrvwHM0M3+2csU5WxmM++3jHdxXY+VJPfLQF1XM16VhK3UXc009mQLTkVL0Kpj8vkpFurI6cHc5nF+Pb1gOnC1woRlE8nDPOgWQKgx7L2+e5N6rcWtZQKhyh3V3xt31lr6xhbVituDGgV+WEZvogyeV8wZUSasz8fGANktJFmEH7rmhN5nCiz1X6KvTr8vMHEfTGuUWDLife/G1lna3VtQ9Jj73sa5m/bDuv/djKhXqKuVarq8jIwJ4x18amU4Jq8mCOk0vZN46Ti07kfcupDGBArBFKjSAO4uGVzzkefyuM2aRTcD91Gpfr331L0lCo+8AG+AOU1+rVZIV5siY5GDtAB0hNYn5kdX4xoRvNlpjmVaADV7PeYeMJIAoQCuYagISWH5gYkgBJtfnGutg1v188/Z5WTlAbEbZotr4XRbYRxAQm1QwlyYzSNKfOB4/RwDF6yhO5QsZDL9HrhMuMdFKPtKbESSGbC3AUEhs+B72flwbwN3uWWa8xhoWYzaChgg+4p7YvMpJa+srmp6esbFFO24bS9R45Pra2NxQ2bo9J7epPlZnbb3nXW/V82+80lwpXJ/LoPHmRlngbnKTZwDuMO69QUnFivuuA9yz+lYCQmpVKJx2CQTBvwP359/0HL3trT9jlqnWDMaCRthVn98epE2awtgzNVmeF9BGdsfqDizo6as3cCcbA74EHFgKmjwtsbVYEkJ2iM6nFT3+xIre/e73qd4aaGp6bjxeg3XnGNxz7n8wlBFQxjjl94wFzi8yOjHG4ufIBAUg5/nyOXGcGG8RVMa6FeOAORjgP4JSPouxx5plgLo2kbnw/pDy8O8I/LNjMo7pPTfI9vjnBbiMoMhdwege6RkJron7wXlwjNlZMkmeESH7sbHZtDXl3HPP03vf+16dt/98qBmrMTj6+IPqtFY16G+qVqExVsMKq1Efw3YC3Ctko/tDtVtNda2xGFnRvmUFzR4wNXjCoxsSJFeY0t99/DP6gz/4UzWaPXU7ZK6nNDO7YBlg2NITx49agLDjtG2eqWGmlEpaX1s34owxM78wb2t/o+5dqp1o43g01RlpeqqoD37w17Vj+7x6nYZlb6L+yjTeqeFQZII8K+zEku1RCZpFAB5BvhPZ3lG8UKqpMrWk3WddKolOoFXr9mpyqGJf7daT+uyn/4umK2TBe6qVCsLKmEJWgh+Ti42zyx74hv99dl3mWdn6lnBLFKHyuwg0Dbinfie+NrsV5FacZOuyNckyCJqAe4ZxT8Cd+w9wp1bGHNXAHBhZAOZxzbPuzx50AP7tvkRHZN7X7xroD1KEseJFy8iH6TGRV5dsX66mUWFeVz73Ng1G24zMtI61eeb+hkrljh6695Ma9lZVQhtPMICNaGLZbV6b+YXX/TXbHTVbXd17/4O6554H9NWvPaa1dYwOppysY6nhHMgoJPBr63QK1qKWjfV5x2k7dc011+klL3mZLjhwkeOY1MTq6XBr/O6b4ddvF7s+E4O+FWc/E1M//v2AWZsR5ccHPNMbv9FF/tP/zZNIIemyQpReR8snj+ueL3zeLCLvueeLOnHiuDujGIvnESJvglU1liHZIQX7F9prqsaXFqZ09dWX65qrr9DpO5fMushaHRvohImGMcYWCzaV6BeWAv0uSyJdUJk0RLBF9Wj1m6/psmffJBV3qFCeN9bWiQdgaVfd+gnd/5VPq1RoKDdqGsOQs5StM2tWdAJ4lzc+qpQpsPMGTFacavpDTwcyEVyn6MDd2UVPrVnIgqNNm+LSqBr3pkm2cKa1xRi8JJdBChLAPZgu90R34DthOiZSh9ikYrMN1sDfT/EL74UxShIaY9uLyg2pkKeDXVOVWk6tXl35ckX54rzqzbIuvOhGzc6fof4I54KasHu1niODlrrt43rg/o9r2FtWftRwD3yY/FEq5KHFPB1MsfpCa52KhSYBSQQiebVbXlw7uZ9eAGhWoGwJaLQtV+iNLfLJ89oWD3jUalnrmyO9/md+9SnA3brL2WupWfB0JWAbcB06WkAJxTSMy2DZglm3wTxyJxrTWCfGPYKm2Ai43wE6Q5sd18JiHIxhAO6Y9wGk+bzQs8dn8bvQ6XKcAMMB4APgBLMYY4X38FpYVM4J8BTSq5BKcIxsd9IAayHJicAhXGB4fWQrYv2Jc+O9cU8tc5RAZzDwME82ZpMkIsZmdu2LLEg26BgHF4kxZE502gO1m14vUZuqqVQlk0bHUy/OAqRhB4lU4Zd/8e3jzqkUYtmzS4y7aeYti5UYfPNDH5k0LiuVoXMqrdpb5iAzMuAeVq1eZN738yhToOVtJ5Ct5EZt3XrL8wy4WwMoazTnwJ0xOPFydxvI8D82EiAV4HnxKLUWFW/AQ+Zs2E2MuxeZWQ2NsMdkDncM/CElrNdZG2d1+Mia3vLWd6vbz6k25VacMe4D8AaY5n6HbCmkBgHE+TkCtAj4AmBwPfw7xnI0RuJzI8iL92bJhmyAHGM/Mjy8LmRkrHsWHHsbZpuLMV6zmSfeS5DDd8Yjc872XCoTLEBvWxDN+Ud2IQCb1Yh0WmPtfAD4WNvNp51gq1DW+kZdL7ztJXrnO+/Q7j171O20rCA5p55OnXxCrcYpA1D0s6DJDdlnxI5W3AzjSXEzWV16lZgxgMs9rU8JWcVSRe0OhdaQRRVjQH/39/5Yy6fcQYbgATMS3EnYqwh6uh2XdBJkeBDnbjJRdGy7mWUhKmkvHqndaqhUzqnRWNfsbFlveMNr9APf/yK1mxt2Xgxm5K9ksjlugKFYA22fi0xWkn3Y/TJbyUlRszUVZG+kcLsyrZm5nZrffrZJZXJ57xNi9SmFvrrto7rvy5/UoHtK6jc0VaHYu2hjl7XeejBk/NdNq58Yccs+ZQpSo5kV52LF4SlLEM92TCSkTHCQZNkg03dpD7Y9yPbidO846/1MTAqFSxVkomXKXOfOvurgm3Mmo+31KuZOk3o4hKbem0tix+hZeSe0Ui2CSWXBOzkNchSoFlSZ3qnLnn2zBsMl5fLTya2IMdVQodTSYw9+VvWNI2YJacLVvBedu4sNG2jIfwra2GhpeWVTn7v7y7rnS1/VseOr6g08W03GxmsEkqd9dL9mzltdhjec5F7v3rNXl112hZ53zXW69NLLtWPHTmuIh0QroY5nhK7/NQH3pzDz/xyAuwEu86F1lhkt6WOPHtTnPvtZ3fXJT+jee7+i1dUVm2jGMIU0gomF9hSGOrEbsSAaqMyxSEnnnLNXz3vu5br80gPasR12raPRqGOD1vzdTcJSUB+wZi4tSDO8tyc2jhSO9fsF9YZllWZ26KLLrtMgN6cRi4OlxEcOLtGt99Z1z+fvVDG3oZwA7+5tiozEwDvsgumnXTNYRbtqHdMcuHvgOXFw8epylsfkVZ6Au6fVmDA4gXhVvrEq5iEbTVw8Ne5SGS/wdKAV0oxUAZ6Gf2ycwWhkB/3WCRCvcRaEyU8xH8wkt49Nv2obm6XyiiMNaM9erqmvadPPHbjkZo36VXV6A1VrsyILiPmMgZPchg498mltrB6SBnWX0Az5I/fQ04D5EoVFvlYwLsLmkuv3BlM+ly17MQ6EYgFOzhHWIdNbYkNO8Q+AezgkWAurvNRoFfSzr3uv+n0YGt/4Ae6kh2lJjpYvNp1I6RuHkrSt2QU7ggieQ7lUMa1t+CJ7mtXt4oJxDOY7gHm838GMs71kHrJsYoDVAFMBaAMABXMVKd8scA8WPcDRqVOnDJwASCKbEIxtAJk4XkgBgkUN1js+K4oHOR+Yd4KcYCD5jABfcc0B1kPewGuCwTXNaWK/eP7cr2DGOF4EBBHM8fqt2QRbM0xLTjdiZyvdO0/qDtrW+KxkftqMIIJEGow0jHG/9ebnmtYYoG9zLgPcKT63e5JcZbLAPaQyAPfBqKIOIGs40lR1xq1p7RpxyWmbowcFglYbY/rljjUle+H3Xa93vv1nVSoy2dz6jeBi7OWMXCY5QxFwWBCRnKbMSSn5eQMwXCVHkRiZQJfVWF82rtnmlrt1AR56ZlVLjULfilN/7X2/pWab9diL+QKo2/ESexlse/QniOAw5ku2OJkz4fWMowgIw0ed1zNeAiAHSAopS9RZxFjLBn8Byhl/wcD7+uWfCdbh8z2IdvY/bFnDIYfXBbCP1+I05IXjLvUI7buvwV6/5dk7z2BmAxJfG2QymlabsTbUjTfeot///X9jZgVkjwmaWNthRdutFZ049phGg4ZGQzr4sua6HaKZ7/L5uH8Y2eNuY/S8YP3lON1eX+XKtD2/bi9vHtrvf/8HtbE5UKsz0PKpZc3Nz9t9DwcoJoKBa5NfxKqYLP+SbznBIOdPvQ/F4uzTszNT2r5jQUeOPKoXvej5euPPEWRSn5G3YlLqQrrtjqamZ8yxLdYhI5nSvYv9JogoK67MAHfP+Lot8Gjk2YPT95ynYmnJGvxBxCHBcCkbtpMbWjn5qI488YB67TWVCi5BIfjxtccz+Bb8FgGjSN+8boXMgrn1JGcT72viG0w0M4xx59kuZ9ejEaGN9eR97/jEAxC7xugWnopT3ReemoXYzzGx8AYv3jRt0pnV6hisUJnNCwLD61pifw/Xt2D8UzJkrHN3pOEdc/PlqlrdvBZ3nKkzz75MytN9fsrfYqw7C8WmTh3/qp58/D71Oqsq5YcqwfRzDeAlagVNGYB0LK+TJzf0yMGj+tzd9+q++w9qfbPtdYRk4nCDM43MRKLr95o12ffv6Aa9/8AFuu22l+i662/Uzp27zIWP4KbXw3nGFQn/lF9ZLBTjwALITNGrBWZpHcwC9vh97psBd3s4Wz4wLvLpDrb1Bmw96Na/f6OI5pt/vrcX9wngbex9vfeiw0cPPaK//+hHdeedH9dDDz3kXdmMefao2x46INdMapPWNFV+W4W1NXDKaXa6oosvOk/XPO8ynXP2TtVq3OSO6buNV2KjZ7FjAbfJMFTeALlkRDL2UqMp9YY17TzjIm3bdZ5UnFcbXTYLx2CoMpHjsC0NN/TgvZ9WY+Nx+3eh4FaGaNdg7UlTmjBjXCyULLySVtHZdp/cwYAbGB0HK4AUUuI0a2BBdY0hk5QN31Ni3g2VQW2LkqXuPMUW6TwHc25h4xP/66ums4xZAPUYT/bcbaGg6Ba/Vpq0pHQcC+nIC9+4ia1OQ6VKQYNcUc1uWc+67Pmanj1Pyk1b4AHrQrtqTxaQumto+diXdfiJe41xhxvPj8rK0SwCpJ0baJiHaXCmCZkUi4CDnmj7nLqjpo6pkeLMOgawVOPVzsZnQRpgJTyQ2XDN7yyvZqdojHung9reCyxLZAkGI2tJjrNDAItg7NiMcG9ZX1/PZDMmum/uHxu/Z4lcyxvMfADQLFsd9z0ArjPIzuSz+fMzxwzAFMx2NvXPMbyQujou1uPzsvIGfo6NNM4n9MTZjZXxybGjCyafHVmZ7LXwGQH8Y7NiLMX4DilCjLVgWINVj3vAd4BTZC7s2BW/DhjAYGdjA+UYWZlGrEXBnNl9TA1KyHgQFA56rttFiodUBqDQoBg2V7Agy1yp+nVzlbnphmcbcKe5jIMItMlkhGi0NAHupUJ5zLgzhwG/+LijcYdxB7i3qaHJM6awcqykxjNscrCp3D8aoOCsgFvTpm57IV0nX2tOGdTzwMwBIADp41S+AasodnUGM0DDZOz0VbCiWmwvmcPY6iXbVJyekr7VChMTcC8WAUVV/c7v/IH+8TNfVqkyo043uV2kMZF9ZhZgpeLhcN7IBv0WeELIDNFmA1I8C8V3Xh/rEp/BfIq6j3gP1xL689go4zp5T/wugsQoZvV9LdVNVbyTb2RlwgeesRX9B7Kb8Bi0WbDktokRHMQ4dnlb0s4DRpLDTQQCPldx83FXqx/90X+ht7zl7ZqZXTQ/d5xC/Au2ta1hr65HD91vdVMQT5AceLn3yfTCPJIRQipKM68SqxmGCuja++bOUq3OqFyZsdqElZWWfvmXP6C1tY66/aJW1zbMfnFmFhLJZRbdDuQBfRUo2C6Z9MNAnKV++qpyz6yTT+qHwSgfDA24n3HGLnXam7rs8gv1ute9Qtu2zWhmim6qTSO5qGfr48xFbUCS3kTgvTX7xj2KjLDrxUmOehBkEscCUjOYsRmde95lyuXnzFWm13cQaAW1fbr7Qsg19cSDX9Tm+jEv8hVa9Ogi69loyzJiv2puQ95jwS2cHeYaCx+gm7tsWS23fMzuoQHQIgD0tO5T56DZTifiyDLoVpzqOnWbIwbWqf1LVtZ2HEwfnMwz0tE6vgOqHbh7Jj6kPgEmfax7gWxosh1nWICJI0wRGWhNO/ecr9n53coV583+mHOkhM5UkcOmOs3DevTQl9TYPKLcsAVrYdJjMu4l9iHrj1JSo97XY4+d1Oe/8KDuu/8xHT6yYgYfebuvcGTeg8JwX6rJMa0BshxznMIMoarZuXld9Zzn6gd+4Id1xbOvMhcZ+wDkOP1R6gHzTwvcAwMHQTQG408D3J8OzNtI+m6B+1Yg/u3+/I2CggAbz/SZrih1qYwTXa7lIpJkwGAndc8XvqCPfOTD+sxnPqOTyydMzz32ojUmDC5s3OU7pbu8uIoNuWwasp52717S5Zft14UX7NWe3fOamk4uEX0AMtRH31C6EbpO6lqtd47OqPmaNJrV1OwZ2nfOVRqW5jUqTaszkMrmt2vSeOVIWw3XtXbyYT36yOc06J0yL3cq6wt5XGvwfa8YO2c8sKX9/Hrcz9WjZXePif+TLjLcHnIO3C2VbTZJfu1m+4UvO+m0DONuzCPpMgCisQkuFRkD8Uwb5myqOoCOLUqxhWSKMHxPKSo/qtok7A3XNRSyI1o3cG4w7g4k2922cqWcOv2cCpXtuvw5L9Kgu2QSGQPhFGfRMS6xfzltqNE8pEcPfkGj3oYx7gUkNWaZx1OhORKFMRTs0GTDgW/YcnH/zPu6CJvCShWgcsJ0hE1eZ0BXXLeDtOLEDHDHuaY3HGqzkdNrX/NLarfzVp/APZyamvMGTL3O2JItNL0GykslK6ALK7u43wEyArj7GHDQEsAlCvy41vOs7hgAACAASURBVGAAs24U3HoH2yNjELHcCmARz5bjB+MeLCfvywJz3pMt9AMUcZxg3bNAKhhSz2hM5AYBhLPA3VknZyFjTEVgwT2KAIP3kHGIjTDuTUgd+IyQ1EQAEMfnPOmcaiAqSWVivYk1ib/BHmZBO68JyQ3FpwBS5ly1MjPunApwh3EHOG/U6zZ+yIyVixSPN/TWN79O11972bg4NYA7m30AdwtOcgUB3FlekMoA3GFWsYP04lTqNfA4bluNB5fiz54MH1IHvOZpRFMzrbxpg4dNvfhFN+mNb3iFadyjq6JnFKhZST0KDLQ6cPeCfe/FEM/L71VepZx7JQ/VM7mMF8ITxKZi9BEdZpFzBOFQ0/ETm3r969+u0aiqHutnxpUjAqgIsDwwdWC+VS7Gaz1QSd2X07jK1lx4RsrHEcCdMcm/I4iLLNLWwCzWzxiL/MyYiexSyIV4H/MnskYcK2RdMZ6ysplYC3l9t+OSKC8C9h4DfHEsxp0DEwA0RcT+udG8zOd7W5VaWe/8hTv0Iz/y4+p2h+YyhqMLu4+7JQPUusqPWjr8xMOmcS9YF2nXr3f6TatzYe2EnLHjJ4MG9haaE8IcQxjhd97vV/Xe9/6Pevihw6pUF9Xuuh6ZWiU06Z0uNV8+FrF9HA1dngmgpHMmaz0BpPctMUrFClm5Xgg09qBiEV17Se9698/r8ssvsDqnVmNNM9NVtRpNywAvzC1qZWVVleQAFc8pu9dEcBXf/f66ObKRTqydUFejiqrVHdq372LlCrNmb5kk6ibLoYmYlXblOlo/+oiWTxzSoL9h84fia88Y+9wwL/RU5Mk84N54tsStHwH1QX7Z1pLkrQHes/PLggzm39hRf2I5Ga8boV833LkVuPPcCaS9CZNJWkBLFKWmvhXWEVZuFzlh3F0GExkdD4g8Ix+Bw9hWOgUe4BJMIha27dGOXecoh0VmDsc+9lU31XA+leOt6dTyQ1o+8aCx7iPqD5EG5pBf4u5DZi6nE8c2dN/9j+ueLx7U4SObagINIPkgGdm/B+7Bb13qM8Ad4AV5QIH21NS0zj9/v256/s266aZbtHvPPivi5p6bTJpx6kDk24Wtz4xptnzSM+HbrQeMYD77+liTsq8dvw7g/p2C5/iQb3TV3+qJP93JxcL3TJ9vJSxWVAWIhoUL1pWJRKTc0+qpU/r7v/uoPn7nx/TAA/dpfR3/UGc6sB+yxYqoN6VqbBEjii+i1yPNiOdp2zrOnXvubj3rkrN0ySVn6rSdsxqhHzOmd6hBrqVhrmcMrJ13So8jw6lU5tXtTunc85+jhd0XS8OaOgyeNPCQSFKkgT2cbEHY0AP3fEzd9glptOke8gBuc48hYkTy4+DGrbp80oYhuDNG/j8FpwZorPupA3xLcCXAYiDI0oFJUpMstXxh4Na4xhktOPcsUtABxGDjA3QZc2QNYJx1s4AkuXYkOjxF7c7SY6FXyOHbTHHbhoYj0rKpQ1uOotMUjOQL6vT7avfy2r33Ip1xzpXScLtZnxXKIzUbddVqs34Ik0rVJa3o0YOwI0cwgDQbT7NsNNZloP6Q9uQ9NVts5Iltt+ZHbFZl1arT3nLb9Kh+33zBitScV7KjMaZoj0IlSwgbeYI0wPpwmwZ+ZW2gV7/qPWq1cmp3G+YiU6vOmc8sC03cy3EwlPSyWeYw0uRxr/kbbF6z2TIXBhb46IIZDh2etnVv72Affcy4S4ix7alba7CZsTiHbAWAENpj3svnRdEslnP8O7TqEaSFlCakK2EnGUwkWQTb5GAViw6IuC7+HsFGMKchTQhAEwA+C7I99HYddNhHRgdVA+hVpAMOkkKm4GDKZVIEH3EOtr+kYDPuXzyf+DmCCRb8TrflDUbyJbVtLOU0NV1TPzFCfasRQZNb0hRFfoOWAfdrr7lchRxuM57lIeg2XXPOpS4WIKXeADYPRUH6SJ0edn89vfKVb1WvX5J9PoGrFRm61zZz3jJneG9bUFpQDwu/EjtVSy9/2S160xtf5Q2gqKFhs7MagGikNnHHsPoW0596W/m4P16jUFO5wAaNxpcOwGQKvJDVXEpMMoLUzT2ayRbAzP3xn/yF/vzP/1qSO0LNzMyPm+S4i1JuXBQe4zGkSsGshjY9gsR4XQR2MQatEHJ9fVxQGwEcUivLuqbnHXMvslWx1gWDG8eNoNEzOCVnf1OdQtSnxLnFGIxzM/vADjJL39F8zrrUAk9tP6bft8h4WRfqZA3o4NRljAQhSFNe9erX6AXfd5sWFn09HFHknDz4bS0y4wWXRDTWjmpjzdliCqNpwNXqbHoDqW7qWJqKtSG/LBFtsj6eHTakXf0v/+sf6jOf+bI5e7RatLWf0vzigo4de1K1WtHlh1AwrbZqVZxwpi0TNV2bUbOJzAULXOyb26rSDbmLPS7ADxmHs6+c12te81O64frnqlxmX0eWMrR9mLoU5rL1TMCQgX02WQBGcGnPPnUDn+xrvudbHQj7k2UG8hpaYe+cFub3aWHbPo2GVWPgqX/idQSc0aRQ1E81l3X4ya+p111RPtfSoOd9CjyoDJLK+8REkSUYhTHNOsmY4Ds6czfIcBLMgbvvl773+v4emUVvihWqgMSEJ4bQezV4gPVUO0hIN7rpukOQAdWBjzWXHUJyEpgTVHhHVM/Ge3d22+txlem7p7uN4zCosDHmfUwKxWm1O0WdefbFmt2+zwwmhlg64+JmVtaO2U2aU2hp1DulJx7/spr1YyqNOup3Ns0dBgyGfW6j0dMTT6yYZ/vBQytaWeUaWBvJWHuFH6SbEU6JcefcUk7A7isSxemZWd16ywvM/vHCi56l6elZVaqsLzI77zJmIzYX/9sA7lm8bYx7gOss02SXk9HdPCNl/wwymgDb3wzcfyvA/iknPK7GTjc7sb/OVXhqy75SUcrKqWU98cTj+vjH/l4f//jf68jhx30jYjEkUkODbkUMxHoelfoC6V1Iw+IN9mJxoar9+/fouc+9WOfv36taOac+TSLKLK5sgjBjaP5YnBlkJRXLc8qX5rVtx7navfdCFSrbpGFZPUAnBBiGkh3cYQqqFHLqtzdULMC8b+pr935a/e6y8rm2+aUTIADgTe9uLjNO73tRSWjP2Xy9QBY20NJpNuX9fXGPiHBtIiZryGAj4rkHS2GbW8aG6qmMwEjdNqEwKSe32eR6vJMjDV3Mp8k3fLOVckaOjdxZ/rwGPRZx0vkjlUupUt0KicrqD7limiWV1OrmNDe/S+ece4Vy5e0atSvK2X0fWudRt0R0tshw3KhuTR4OPvxFY0dGvYYBpRLBnbXZ7jkQGngBnq0pbFRodfsEK6RUyaDADAHaq161b7LFlCZkOUz+xMlEK1nh8UFFdwwqloWrzCv+5R1qdwrmSe9V/LjKeFEOAJhiLf6P4jQWclioANkccyuoIFACOPj5+LAP9jnAJt/5fAf+E/9rNg82VzIOAWyzhW9RjJf1oY7jB4B3Ta/LXUIWEyw3n89mxgYR/u1sBCE1CH9jNl0CHzYoPoNrDqY+JBIBhGITC+065zM7Mzdm50Pv7iDTg5bxBpTx/o7P4f2AXMY3740umSEF4u8OrjzLFPrZYGOjnsYBmnudw3DT6Zfr61j2amTjqVoumo2dhh29851v1vXXXmWbKusLntXMITZUWHUK76ADyHQBZrC+yxUJEukiPGP68NfffofW18n2kDnxIjfmGTZ6dp95tp2+EQJzs3OaqlWtIHFz47hue+GNuv32V1rXQooPC8VJAxK3eQ2Qk/PxlbKasTb4/QXwVFUqThtjynyC5adxSq0Kq1hU0xxZqFNBKoPUr6Ijx1b1K7/6AS0vkykpGWhjTYuAi/vsQZT76Me9pu+GkS3JiYhzcFA9GDsOeaDgFqehWedZhhc87w9P/zEBkfTGVqSdxiDjwIIoKxCePPeYW+NAddA3JxZvCe9BLWOCz+Jnjh01Mu584lID0zpb52knQ1qtpnmxA6CQJ5o/eZEaGJfQESA4s+81STDwBw6cr7e//Rf0vGtuVrFUmzTggz5IrmDsX+7owbpIZranTuOEVlYOazioa6pWVKtJV1OZkwxBE9997UHChISLewoLmte//oM/0Yf+9uPGiLaxEcFod+SdXatVLDtdrrqxQSPB5IQTTfuKgDlviBjGB8ZID5P9bZ4xByDv6ebnX6s33P5qadR16aO527hmO9YCB7jcb2QpFZfuDclKELggKfSOoUaqoXtHuoUsNUlKoeS882ZJp59+lqbn9kh91qyiN0Q0+ahLb53LGipPADRsanPjmJZPParm5jGVC9gNU7vi7lTWf8SedWQiwlQCet3dYXgm3mApp65ZqPJe93SPtcl18p5JCqcn158n17Ko6bH9tWhMvlmzjg0qfJx5UOBGEGb7iCHD0BuLYUzhphjeTCuyzEAnq3kw5zzkfH6uRvbZ3lyyonuaR2K4kS/NaXEBMvNc5Yt4o2P/yv0igzIyqS/YuNeBVWfY9FRffVKHH79P5eGqyVmxt15bX7NsEc4xn7/7QT344FE9cuiEhgQCJj0lb0DQBaZxurxg99OzzuzX1PUQyNSmZ3TgggP6wR/4IV1z7fWaYZ/AbLpcTZ15w4gjwcUtaoBvBe8GLg2cnMXP2d9tZdOzPz8dPv5mRLqNgbCDfKYTDQD+rVxIvDb7/dsF7ltfz3G/EXCP6vEQu28NPrCC3Nxc1xe/8Hl99CMf0he/cLdOnjxuCwiVxUYmGerx9tCh5cwCd6Jjs1Irj7Rv33Y95zmX6JJLztXSQlWFoTu/9LroAXFHyauAprRQU7ODRdKM9uy7SKfv2a9cHvs5Fpqqa6wGUmdAKrvsTaZZ1G1lBzU21Fh7Ug8/eLdyqqtc6qtSYhHuqt3ENgsrwWkVbNNHu82E9GYZNFWgoCYaJzhgRybiHs22Zlm7axYkb28djNPTPa+nu/8eJo1s8nskXlAB6UFyKbCJC4sYHRgshe6esBSxsUGx2BD5ms68UDTpAmCf48EidtFdjorqq6xtO87Unr0HlCstSr0KVLsPMwsASCe6PZ8VxlnmEn/Irjr1Yzr8xANaOfW4pirSbA3Ws6seXsUcxxpPFlShEYS5Q9AwpqF6vatOt6faDICDe0QGAEaCZ2yVEb4wmt9tzqUyNk5SAIlXLgFVsayVtaFe8VN3qN1FkAr1kGRCRHrwEmzSxtx5V1C+AJLB8sVizfcA5AZKi0X3dk7FTJEN4HWenvViLQednhkJdpBNGoaVWgfv3keR5cR1gWfA4h6ygpAwRCDhjKaDD0Aa358K7ByIh0Y+Aj5AUXyW6RlJMVv/gElX1GwRalyvPerERo1/Z6DBPYmDJY9zCLY/mimNWa1Mg6ZgkJl4cU4B6DjPAO6ewXImNNh2Y4C71LjAaAIA0MQyHmCgsE1MmapUI4Kml7bpaHff/rY36cYbnufF7Zb9IL51mRpjimdKNhDQbkwUzBi+1bm8NhsDbdRH+pEffZVlcJBcMYeZ87CD+GWb/KNPSnxg2nfWFYr6cK3C2o6Cv9tvf5VyefTNXjjq66xn3dDA+pjz2hfrxeNPd0zmQDSwjlGsCLgzcIXkre8e4Lbpm18/UjhsB8t69LFjev8HfluHHj2iTnekubmFsTwEcB1sOTfRvPGT9SH3nCDTshApiIrnFCDXQHZ6TswhXhtZlNhDQsYVmSwDLz0v5OZ5RtDMvyP709isj6VdweJPztONBazztmnVnRHn2JAT1oU2SRdttUzg3ZpxJQtDI5Gs82pXzWZd0zM4srh8xkB7pZICAQevgPuXvfzF+smf/AldfPGlqta2mbQj0o0um8jUfrEMpt5eGnY16G2o3VxRs7midmtNiwszOn7ssLZvW9T6+qpp48OZrFioqNnmmBX99gd/Vx/+6J0G2AkWi+Wq2oz/PBkz9x1n3BB49+mpErVPRpAxPfJGTnmfEC+8NeIpj1wNb3buVFsXXXCO3vLm12n3rm1mWQlodHMGH5/9sSe7r9sQZOwjVqNh0jgIEYJlCkrdZY412RlppBZkqZDosBaXdPquM1UszqhcmleuMD0hX23s+zqKhMPWXjZsbJ5zba2sHtbJ4w9r1FtWgSaM7LCMTbtud19hbW20PCDk/MnwDuib0uuYgYYRbGRU7HFNiuNTMnzMxLtNYzRFc4bGCAEMI6y3SiqGTW5xHgB41oysMUXyLsVyVQL7l7Ho+LhbN+eCab/5LDYncymzuh0kuu4Bb+urrdWsdd55fJgvqTMoaefu87TztPOVy81q2EeD7qAYdyyvKXS5zPh/cEC3rkHnlA4fulvD3pryBerw+mo02nrkkcP6h099RY8cPKGTy1gWFzWkvwXZadtieX7c65xyA4I97x497hJdKGjvvn267oYbdOutL9AlF19qY8QDMZefRR2A10A81Us9u9+OV74E7LM4OMD5NwLm2c/eik23Yts41rcM3L+lFz6NcD4O9N18f6aTz17EdwPcbfMZ9HTw4CO665N36lOfvFNf/er9qtc3VClX1O85H21Nh1KHMLsf1s7bJTjGvqDDGna0bXtNl156vp595cXad8Y2zUxhA7dmC//M9KwVgmFZxCLQG1S0a+9+LW47Q5XpHaZPt4IICs6crnOm3gBcST2stsg1sgoAvoebWl97QqeWD2l97bC1S69iP4PujvQ6E4tFxQClR9zeqGFSdOKe7t7YCJbXGzUxzn0T8ALTtGE/jdZ3azSZfdYcywOW5AFdQYdPWpWmTX13WYmyctuMkp4+5Tf8+DShQR9esu6w+GF708i88jTkyJVVri7Y4kCDDBYGQDTsJk4ZhRIMjmcUTAAXC4SJzbtSoauNU0+YLhE7tLxw6XHHoGCgrerdqvIt/2GL2mjglfkquPvAYOA6Vs9k2NLoXevs3he+DrizuAVwX9/M6dWv/EV1ergXsECxybkXbrDhWe13gENj2ZKfegRWwTYzfpBfGJgcy3e+3kM/XDl4bqThHQy5RMbBhPGpYx3whPF0ptEZe3fpCLZrIhfwoMAW6VREys+h13V9tIPrOP/QGJscIF0bF8Dr4lhxHAdDvmnGl2l+UxdLHo87xvh18xUAOxbMrQFpsMncF+9b4E5TsbkGgA8GmPMMCU4ELcHkU/9SX8cVhKyPdx2GbY/UeNQXAMpK1uRE6nWbesfb36IbbrzGtLvFPLIYXEGQtnAeBGTIrryxDCy2SVlG+BVXtLreMZein/yp29Xvs2HTtMaLP9mUYdRM/pQrGngf9MhkeWFfr4sPf183Xv8cveOdb1ZtimsnBT5xsQhfede0OksYIN4rihzAG3gtVZUvTtt6BsNpDJ71XohCOhrUsHnXdOTYKf3rf/PH+tKXH1ShWNP6BlpoZDLevZpAydhFy2p5bQtjJQIv6idC7hUAfuuGGyx3APMoXA43l3h/ZIgA7o2WB5J8RT2Es9yslXnTVMc8fOpc8k7JnRZAzMG/j323ymQccA/N5jAFfAHIXKcxAQvYPXoxqdecxHXbWtpzlyjObdeu0/Xil9ymH/uxH9W2bYuanoXdrFngZMU1qVbJ9kvAk/3CAwp7lDaW3Ne9vnFK66snzB5yeqqsZgO5AjUbfh+QdwF0B4Oc/uTf/0f9X//3X6tam1OjRdY0r7mFJa1vbI5BuwW5/b47R5kDWdRg4VgEa+5SEdft+7rCuooDDnsxctDLLr3AmPZzz95je60VUwPArbYiSUrCz9wKGmFQAYoONtl3LDuaLB+tUDzJIA2E230qWW1UuTpjhdFL23a7FltkVL2g1yQvsP8mk3FQOBo4sC4gNxO1UetqbB7X8rGvWe8Qs4Gtlo2ocvmUMYIJ7LJHuOc4zk6DXktWlGK1KznLLntNnZsFODHhGZoJUeLac19vUz+UFMiGpt6y6ebnXrRxV0Zvj01jp23dnCH1bI2wSM4GhPo9AnpsjSGeSvZsUw1rsmMmOHPpVuzt7R6F9xWVqnOaWzpDc/O7VZs6LfVgcYtFiEEKX12GF7LYJONirWYfLXa1eeJhra08oVZ73Zo80fX3/vse1qfu+pIeeeSIZXoA6hBkTBsrxjWAlEifcRYn2TKDDmo1XXbFFXrpy1+uZz/7Su3atTcV1bq6Iu5p2En+Nwvcv1GE8UxRwDdj0r8bMP8UcPhdMu4OznpaW13R/fd9RZ/8xMf1mX/8tI4ePeyA3fZ7t80yG8eUZoTBDtbdU9eAA3SB0hn7duiyyy/QhReeqfk5BgOFm1SU19Rpw6DVtHffAW0/7SxVZnaYNGZkmu0AIYBYFgSO2VO/3VKxOu/asD4V2j55vHAEDfMpra0+qbVTT6pVX7Z0exHm14vAbeJb8WpKH3FRFAtFwym6rhpjTJRqAz6qYb2B0sR+yjfcWBwCTE10d5miVHsdq4vbyVGISXcyInImBt0iOb4xx8a4+IKDFRPdytqmZds01m+WIswihUzIZihW4vxLqk4v6LRdZ2p6frsKpRmTr1AIAxNkqwN6WpMVESQ4e2PpT9/BvMW8Ae2e+p11ra4c1urKUfV7m8acszHgb2sdKi3nQSDVskCPhZrxUCi7jVafToHm/oGbkFfhw/agd7LFEjYiWRy5bAJ2B7lMSfVmUT9D51Sq7Gk1DlCiyZQNtok0IUBpsNw8i5CNBDAI/WvY1W1ubCQ5CAuSN3zhnvP3kKtYgJdYHwtKLCBw2RTj1hk2Z/k5h5AKTFK1E7vEYDb9fEJ64xrpOEYWWEXgkdXQj8F4agkejHtcWzZYzLL+2aJDyygM3PM9sm3BqkewEJkMri1Y0mzg4/fAg0mOHecYYN8K5lIGKMvaRjakgja371kNNnnTVqbGWcGYwoYB5gAexh4WRvrlX3mPbrzpOnW7G2q3KJivGzDn+mDITMLHkO73Vd9cN7cOkxmYfnlKTx5e0xt+7t3q9cnUOACimQ6MO5ufZTEAAl3Ycp8LZJkoUiyXsQ18rt797rdZozgDfJkW5wHWw04uALxlk1Lbde+qCCB04G4+2LZGugd3BGfFQtnYsn/49Of0h3/4pzp5akPHT6xpael065Zqz8nik4mNnxX3pWApmp9FIWmMPU/7uz415DQx1nltbMz8LYC/M6decM17Acj8m+6MIccJYB4Bp51fAlScU4xlxoxJsHC76bldrhcc+nxl/QYcAZi2rqchdxiDhRTYenDYsbqXuDakeY2me7jv379fr3/96/WCF7zAM7QGIAGiVZMlAJKck2Euu+Wxe5C7Hak3qwnXNXoKULuyqebmCa2tHTc5A+sx9rQAcJPK9Uf6sz/7P/X//NV/seLUYhEnLLaxktkwUhTNNXogS+dx73AMW2sySQwANzfSc/asVTAr0ajMCDPGfkl6wxteq5e86BZ1O9Qo4WRGhsjXmejma4WlJuH17RTXG6sTAnBaQOTGC8ayW4GuAzWXlSKDmVJtel7Ts4sWiNAMjMAS4szjVPYLblRyY7GiKWSzgG+a9kDieQ8XSKDW5nFtrB/X2top07qXi6w13kjNiap0/kb2DDWE/e407buRZknm4lkflwL53HKyw8ZyIoeyMtXIOpKBcKLHe7iE9BfgbmOU7q4tege0rJbBgHuS6VBP1oJ0hFFHNAuOKLkk1NZUQ8qsHRAz1NJYyK5KbVaLS6dpYWmXKrXtVpiaw7UN8swqmwl86FlBwbK7C9EA0e6x/e/SWWps2L/b68e0tn5CJ08c1cGDB/WVLz+ge774NT322LH0PrMdMfCe2u0iznUDEAsMUrYX2q9SsWZL1153vV72/d+vs84+RzMzs8kxa9Ix3rPZLiX+XgD32LPiswJDZT/7e8q4f7ca9+8VQH+mz9nKyH/9xU/sibIBSAQWNjkSc3T82BF96q5P6MMf/lt99YH71aw3XN4QRtz2DL2QJJoU+USw/qqmM1eOzaCg/QfOMvB+zrmnG2vEYgF4XlrcpT17ztXU0h6NunlrS46NFiibzmV5bOJYI3p0+Fwz1qPX7Wnb9l2amiXtWZMKNXUHpIvRMCPp8aKy1eXHdeLYg2psHlVuSNOLpDkrVFSgg5v5D8JyA+qTjtv0/CxkgBRnpe0eGrvsXr68J+7r0313IOB6uazkwPfy1NjBOiv6YmE2icZaJyaUhRZGmwLPAho0tH1DdXAgKRct80ERVb9PWnRKlcqiFhb3amnnmVLRA57kBeDsN8WAOYDKSP32cW1uLKvbHWlqel5TU4vGTBIEeHbBdfO5AuOgq2bjpJaXD2tzkwCoqyIsZxSVmm0W9QRRSwBYQjIBoPUOkcMh0gUaW6D5yzs4RyrA0Ekda11zWFGuRFOuojbqeb32Nb+swbCmojXac407CxqbNffUCpbQSKfmLMFwB3C3YCgVWAbjHQCZFK1LB/y+hy4bEBN6W44RoJ5Oj14g5QEi449NNaQFofcN0MqlhQwhxoADmVQolmzrbINMha/R6XTMjqd6mQD3FhSORuarXaqUx6x+BA+xMUX2IYAT37k+yxz0HISFi5KzZZOuvdnAh3sRBbeck4MvP3/uR9wr/hYSGV4f60+sJ8HsW3FwdUp0riWAcGceCqsLqasmcy7THMSuF+lDQb/xmx/QrS+4Re32mur1I8beOXB3tpmgt9tyy7t8fmDWefiyUwszPb1dR46s6VWvfovK5Xk12945s1ZDgkfwkexcYSHxKc7DtiMXIPhEjjLQrbdcb8AdNt+zNc5eGrOZ1sDQI8f66euCb5IAAHflgL2cNytL12jTkbNtEjlAyMnlVf39xz6hv/jzvzS5zMZGW/kiKXmaCmGLymZP1iYx+MlOj3vIWAVcMxbDH90BjT//eNauy3XJGL8PkB+Zo9hQI5sTGZcxg5827mymJp45v6uUfA55et1ZnQgwuSMUSYZczLTVVtwOkKVBUMrepbEfcyj2OuoZvIbEtfsGfk1exnrs2Tye7Yte9GLdfvvtOuecc1JNijtCmdStjEzG5ZVkolI8bAAAIABJREFUL/v9prpdxqSDmUplSqViTXnAKXVXA8ak12xY863uijbXT2rl1Al7DgDlWCf+8i//Sv/Hn/2FgSS8zjc2GqpUp43VRm+MBt+kEPxv482lfu457hk05hc1HMbYpnToWFJkjlwUUI90220367//8f9O09O4FHkhtTeQcmbV1x3fqlM05M378h6keA0FgZnLZ5x4cxIKRxskW9XajGpTcypzDTiSqWz7hJMo3Ber0LJAut1ZV7dLd9mKKmXkZ3RT9dcbOWSMtWe6+s0Nra4e08bmSQ2HDWvYxPMgiA7VEmOJbHqOIBVyheJQ3F4Kbh8bJJmTLC5z4XcB5MPJJe4Fa06yrkuIJWf7ohfIRvNFPybjkIyeSUrd+n1cj2DZe7IlvAsPeCuQDy/0kcpFVyXQRRZCcn7+dG3fvlfTczukwpQGPTIGKeixc+Ka6KK7qkZjRY3mhqamZzU7s02l8pypDujT4oEUmIrXUxPX0mOPHdQn7vy4PnHnXTr4yBNaXyWT4UGEN3oiQPPrg3F3UJwkv779am5hURdceJGef/MtuvmWW7W0fbuRU/6eiUSN52FSo1Rwv5WIDhwUczX+nv19rC2xJ2ax6T8pcN8KnrNRxDNdyHcL3LcC862f990C99Bpmnd7r2vOMhSq0pjp4QcfdI7UqrvTwjyWBHknseSiaAOkZMWT2Kx1dca+Xbr0sot0xRXP0gUXXajTdpxuwL1cmlG5Ni+hlxvkrZAHf1L/YiK3pf6mTp14QsePParmxopHxuVpLWzfrT1nXCAV59SioVDFK6DZpyw5lKOByinrPNaoH7disyZuBBQJDfI2cTlh0o7DQdMW8WqFBRMmAfDvXVOdCQhf1ugS+lSrN58UT622DjA1Gah8LmlDt6pD+mCsVUTBo2GSIzlDTSERCppun1TylKZn5iySR1+HXt+cVirYJFJgN6ccAQ85ByvKYwGmYNQbUsFGrq8e0anjDxrYhnlUrqz5xZ3aufNMlaeWpAELLB1Tk/gdCzRho7ahen1Z7ea6Bq2m3WDAEq4FgyH3M3V/FBtL02sOrEqeIAhJwwS4O4Sg4NULXBmvbMCkgGlKkS9VtLI60it/+t3q9njOtNf2IM/Toz3bKAM4RAFkMMABNAIUGwuYdL78LiQ28fuxbjsxyeGxzucBVjgWm6ttuBQAdnrqtKmz8GJS06gmvXqw0xEghJQgNhOAZoApAG+Abo4VbDWOHnyFXIbXh57eRqC17fb+AHGOWcY9QHR8Rlip2dgcua+8F/2FPMMD07hfsZ7wvpBQBPCDFbW6gqmq/S3bhCdAYLC+kQWJ4shg/CmwtswFACPZzNEcxsaE2apNNmHS1QRtv/lbv6GXvuwl1sStUT9puvduv22sEufdarbVbrRMg4p/NRKXas21/NXqvBqNkX74h/6lqrUFNZreOdXb05Ni966S5l5Rrlhg4YQBoBtGN6ebb75Or3/9q439N9aKng24DyV20++tFwP6V+jPYN58vtu4GxXU7hU1PbPoDK1543uh7sc+dqf+/Z/8Bz340EFt3366Tp3aNLYO4EQTKdxGnG31Lq/xXCMojQAqtOZec4AUwsGMjX0q/C3zF04cDoA5/8hecU6hXQ/GMpoumRVqxcGybwMeeMXrbcwUvdA4guaYZ86QYiqA9aY7FDnQcn9p3uv1JNaGzbJx2eDA7mpOVsBLlsWchZI8wuRCxbLm5ub13vf+mq699joHxMyjMgy6LTT+XIy15Xl11GyuamN9WZ1O3esnTFde1fz8DtWmlwyoDgdOnhhXwb6Sb6vf8Y6kXda/fk/1+qY++Nv/k/7z33zIZFBFAi0CxDye5wSpFdOac72eVXBQTR2CEw4UWJdt/PEaAjRYXpdYuesR8qJmc12FfFfPf/41euUrfkI7T6Pb5kDNxobJTsxRJ9hUWO+0HZm4NZFPMN9mhmC2pGjdWUeqqlSmbX2dmZ5JLill22eQX6JtB/jx2AlivPEU69BI3daaVlaOqNHCFMIxAcW/c7OnaXZup5SfkgbYY2LIUNCgi1yVZ9FVt7VqtQPdXl2dbkPtNiDe13jmE/Khgvtu2v9kfXvYxqYM1gRjBQs8ISU96+2ZhJDSWIkAnXFNdkvQ7eA0vmw89lyqZLbR5tzgwbdnjR370ASSQlNIKLJ6ZAF4xrD2NQK/ElLJKZXLc5qaWlKhgkSrrH6HPd/voxHt5l7UVq+5rOVTj2l946Q6HQq9y5qZ2a5t2/Zqamqbcvmq1RjY/kcGDO5r2NVjjz+iv/nP/0kf/tCHdeLYSfV6TtC59Qt1bIFZuAxfd9HR29pr2vWhdu7ereddc61uvvlWXXnVc1Su+j6bTL/Hjk4O4r93jLuvQ09l77+Vn7dirOznjB9krMIZPPbPoDj1mxWv+mLq9lY5ra+u6L57v2Le7p+8807VN9ZsEIdFpI1lu0HOEA/6k8ItBhi2VP1BR0tLczp///l66Ut/SJde9mzt3Hm6pZlE5G+mNejck17d9sGOabqGnVNaPn5IJ088qkb9hColCjXpHpdTubZNu/ZepIWlfSpWFqUcbZc9SnTHE86rp1EfRqVlE98CUqzcOkNj6EaDjrqdDW1sHLEUHgW1lne3a0rFk7ZQeAEUTLy70qQFYMsgCb1xgPanDixSc2gwO+6dappht2xiM2aiGViy4jk2OopKKqpU57WwuFMzc9s0s7gjAeyaF1lZs6p0qmmDMtMsNJN2Y1noutpYO6rDT35VrY0jqtU8gm+bxdOcdu8+V0vb9pkn73BQMZaPrx71DDlYKiZYT71uXVZ3ZNFdQcIVo1tXu1VXc7OuVnNV9cZh5XMAHxZGwBHMBdfnbj0sHJywN2BKDA+MOxtsoaxCuWrA/adfgbSh7MdOxak8j6mpmjHdAdADVAa7x8KfBcTBYsXrAqRwfeGgEgVytmlW3Wc7GOVg040ZN8eHqjHu0VUSaUGAlAgiQqIQAcPkZ09Dh8Y92HDeF84bcW1ZmUJIKUzjis1A8gfnWukkGeCNz4uAIiu1MdCTsji+MUbHX5cEBavP62L8Bksa95W/WXMQQBdys9TkJ8Y37+PY8/NYuXYtQAjN+uQ+eIG5S9S8+ZJpnK2TM5kvUvXIRWCl2OyHtt+8/9ffr5e+/KXjhd6kbdS0pI0JqQJWtoBa7Psa9WXrcsp5tlp9nTixrre+9RfVbnGOaJxhogACdHIs2DOfqtU0PTVtwGVublan79yhvXsIapd02mmLWto2p5Mnjml+fsFtJ1NDH1siLD2erO2SXj02oWja5cC9qFFhRrNz23Tajp0GkD5/9+f1J3/8p/rEJ+5St9tXu93X/Dx66Lqmp+dsnuIcwUbLZ87NThn4i/s/mQc+hgywjkYmuWCCRfBl8xnXE8vweEF7SLCyn4WPewDmCEBjjNh1mpuPS1q4Ju5DHNOCGdNPe5F1BJQRhIYVahTzxtgKz2te70XhPr7QCmelcQSsgE5s6+r1hslkkEU0m21deeVVesc73qEDBw6oNjNjS3cb1ykyeaZ19iY0Vh41JDuxbpIXpA9kdVlp7fqGOU1PL2p2bocq1QWTNnkvEJca5WE7B61IMGvt5HH9uz/6t/rzP/+PWl4+ZfaC1eqU2gT4XQKssqpTNdERGRkI670fh/vo9VoWwNWmNFWbMvlMND20dRJHFWvs5wWKF124T29/2xt05pl7Uh1GSzPTNZN2mEbdDdRT4yLXMTtwt3DBjz1inZhTbWpRuRw2vrOaml5w2zZjvfy+e4kG2Vv3jwc0Vkqw8z7XBv2m7Znr68c0GDRUqRTsmnrdkWq1RZ2280xNz55m2QeCUAIgMLhbYKZ9dph80TmmAWdcgNrqd1t2vd32unrtdeVGbcs0UMxN8SjX4eRFanpo7jRpj06gMBp1RTdj9sQ+Uk+T4ThJMF7f0hx2ZyqXAZu23TI1bmHqGUL2ZgZoTZXaomozOzQ9s90C7GJlSgPqyHgGhq7R+oNHyAaF5p5t091/itWcRp0VnTjxqFZWnlC/T00N95kgZ9rA+9K2MzQzt92OZwoAOoh3e1pZPaGvPnCf/uZv/pNJmZv1pttxW61GdOwZp1tM3mpYzVuneoBVLuvABRfq1he8UFdf/TydedbZNm48e0GmzgNzI4PZt1IGLfaTLFD+dhn3/0+A+9aTjAvIRgPfyoVsjRCe7oZsfc0zHTv7uqc7j2zq4pv/3cEFG2Sr2dSRw09aN9W/+8hH9Nihhy2qn7BLqSgkVaKTmXGvXU+L0QwJp4dKtaQ9e87U8665VS9+0ctNg2gbh3nIJpIq2SAiyaDosdte0cnjj+jEsYfV76ypUmFy4nOM9VdOnW5B3UFVu/bs1/4Ln2PAXaOqZJZvWCd6usiKZqxpRtdcIbw9WxLn01q4u65TJx/WyROHrIETbIxtJuPCnsTQURJamEk2kX7H414Gqx7MJd8d7Di75QuEM3NZ4D5Og+LLS1oQu8EaHU7zqjcGqk1t1xlnHtDstj0uC1JVwx7pVq7RsreO29N6DYBBzzmkqIdUf66jkyce17GjB1XIYcXFBGfj4TPK5nrQH+BCs0+7dx+wxhrK0dUNyY2fMmzR/0vem0DLelbnmbvmqlNnPncedDUPaECAhEDITDYzGOMhTWyMbWzsjlfasd2xMQkZPKWJs1avjld3x922s9rptB2cdDs2YAECMQkQEgihETTeeTxzzXOv593fPlU6vuIihOkhR+uuq3uq6q////7v/753v/vd70b7DstC6tJ3AQIGL0qShIgCyN6GPfjgZy2X7fhyLyeeXmJGvcAH/2pV60eTjGT3RtBGcSrgfX3D7Gff809sOJqyQolNg+YrsOWun1caNXXvDKkHvwsAG17m0Uo8rBSj6E7bUXp/MNTODPoxOvgfJ4u8yZbtuCqxgLGBA1DX1ta22rLH+YQdZMyDAEi+ADJkzszye/fgNmnk43w4D4BvSK14T0hy6OrJ68G4A5gA7vxOri1JaxtBo96bigAdCLmnvKeRnWWPgtpYSLdLbQTG0uIdEjHSyHFsXuP8xMYmL+P4zOQ4O7s6tPXNujNHPepOkAt0rVwqqahdrkNDb+zFpkLaPV8q2D//7d+017/x9WKT0IaKeFZQOG6GltEc9RqXtXNHbHPjVGpaU7BGo2sPPvCECgcBtxQ4Y4M3NVW2qSoaedfGwmxyf2ZmpgWCWJrkbNNF89pIZIXrgH1Mxs4WW8xd2iDZAOMe+hhTMJu3uR0HbPeBS+2+L99jv//7/6Pd++V71Urc9dVkZJwYgMGrN5o2N78gMER/BElcSkWN9STYVkfQjBle6+5+1JMXOzA75EtcX6ftAS8gMZjysIMMIIQUK47vIB+HmpaOy/NUb8KM8gw7kx/9EVS3gD46NSXSZp8YL2fT+2r+pXOFSd1q2uYOS5OFtHLgYd6lbsV+bGxQS7ZRryuImZnB1hSCpmC/+Pd+0d71rnfpvmapwyBbgt0ncjgyVp2utLwQMtjctlo0tTltm5uwxD11+mbrcUkYwCkrULtj10ErVhZcTpJsFJFtILFCK17bXLd/9XsftL/+64/a2uqKxr9cmrLNTT9HGFj32a5rTpHBY7zoJSEnkpFJT9zt8Vwje6QLa8ELVaknki2hk2jMzWJhaP/qX37ADl20UwCPjGd1uiy5lYBVkjY4+PIiVM1Rdev0dbvfG1qhWLXFpQM2M7/XzKZkO4oGZdhD8pja96qWg3Pwwl1eEAFhHev3mgp4apsr1utQKIthgtd/kMWG+cWcoFietfnFfcrqGkXh2Gyqj4EoAo8P0h7jkVBy99G86duoX7dW/ZzVN06p5gp7zj5BV5ueIu5y53UUnjFybOTE3VhmNa4z43V6YcTeHMWr2gPkGuPMute6UaTuckplzORq4xJNXHay+VmbXThgC0uHLFdZ0H44gPGGWJEdS8ryQML12TNcWjfstyxfcje25tppO3vmaWvUzlrGWrKb5fvcsCNnJCKnpnfYnr2X2PTcDhuNyI7hYpSx48eP2he/eJd9+MN/aY9981E9LxT56vlKcZFGY1tWQQE8+0guZ4uLS3bLy15ub3rzW+za624QKaF+KkkmE7VfOtwgAfeUoNjOfH87eHcSK00Sn4Gd4neTWHUSY02uKd8qaDgvHh9tP+NtyDpYhmcD5d8O8D7fZ7/bv9t+npGG95vtd95bAPet3WrZ/V/7mt3+0Y/Yg1+/z04cP/qMJi1ymoCIUAp67J3qvmjJNUETuWC33foGe8c7fsxuvPE66UxVdZ4q/GFwKUCtrS/byspxa9bOWb+7ZqNBw3IGy4S9VSpWTBaInoqcsbm5fTY7u9927b7CDAtELUhE+h5lAtgF+tgY8ajlPLWAYDfYsubqU2otXCxRxd7worVUfOtpXXebKeRIKXpBWEykYJeEo1MaOSZcsK0s2Hq46KoK448GNDV8YgFzuynXEnvWgIKmgu0/eI3t2HmxmfRuUzYcYN+VAIvcMbxxllobw0Ry3rm+tRrn7Mzpp622cdbymb5AEouGDb2QSQWfniDWppTNT1s2N2sH9l9t0zN7LEt6D1u65C+rNu1a1NT6RulT1SdjCcqzDuOJl/6jd6kJFrZTcmTIeFERul49mFl3ChiySIqldI1ilo67ss0qGK4y7/npf2zdHgy8T0h0le74M9l0Y9yMI+5BLDYhJZkET1EkGfeN+wEIYcP1DcABtVqQJ6eDYMW5L2i0xebjM56cY8IGkWNx77nPzhzCnnoAwPdJu4pnLpmWJLWIY/Ma75kMSAJU870RkMBAC9QnO0hn7rwuYhK4T0odIngEkNGNVM9q2uhiwYx5G0As5vZkAOBg3Os2SCEHWzuZ3eB7I+jQPE7aasbAx6sguzfJMjotL/qS6ZNLBaLhmVwVUnof4P7bv/vb9vo3vk6FV5l+Yu2QfgrAO8AGkORpyDasac04fuxRZZoogkaegwuGXCBUTOergq9v3jBJ62GS7nCu+GxznbJCpVsv0gg9n9hP+jiqERU9JQrIFPh3V/pQ/s3UBpwFwIcloxnUo48fty9+6Sv2mc98xtotgpaKmHCxx9mcNeqA5KqKQFkjgvXu9imULabGeVErAdvcVIaAZj18F+cOAaD7LLmiF5iK9RbZhlzDA8MA/wHiGQPAJQEhr3N9wa5HoNdLDif8278rLE59nrPkTz4HsRm7vC3rXZ0BUATIjBfPffLe5jwZO0AoGbvwxtb8p2kg8IYGYZWqZCY333SL/fzP/4K9+tWvdmkF+gOImVSPpEJ6MblZG3b78mCv106LyaXRFcWRInMMJtndhXwW5KzbZ/Uv2szcLtux+4C1O0MrTyF5KMhemHqHf/Evfsc+8uH/LIBHUELWhmerow6v+NN3vCuvLCzHxewAeoAc2QNJw1LHaQX7eN2XCgpspyoYC0j9rnv8937hp+37brtOWVTVZglPh++4p129MDPqlVKdlWRGnhVvtfDxX5IZhAiaDPJKzya4TBYJTMb6nYbl6RzMt9NoTExu39ZWjokFR89OMWV2hCc7dU4U2CLVgZzhD/wYlseeYZpf2GnF6pKNBjicIT2iWN77w+jMsF7GWWzLnIm9mtcbdubY45LVZLMdG0I8DZGeuS1yBMzuQOQMswP3MZEzxk5k8qKI1d/rBIQzypJqESQmV57ICALcmX8AanopUIeXL8zZxVe80EaZqhzxqElR8y2Cxj5BIy5uBHk8s3wRQUDXMqO6ra0ct421M8r0D/sNG/TqtK1UwbPvkbiplSSt69IpOV+x2fmdNje3W3szQcKdn/qUfeITn7D77vuKra2vau9if+FcdYwolt2SAvmxqZODFGGNufyKK+11r3+DClP37TugwHisbX+m7DeFA5PKou82JN063rcC7s/lS59BUP9t+7g/lxP7jt7rCD0ctsY6I4fqAmbBdDio8nTR2vKKffUr99hff/g/y9s9ipVgTnyjdyAra7ekXwwqXT67yYLwssuus9tecZvddtstdu21V1h+il0XBnhg1mvZyZNHrdOuW6e1YcN+07Ijirc6lldDjIwNKdZkg00bqutHOc+qFfLztnPXZd7YYHaPJCVU+ueQnyiShCGjqUtqPBSN27JNa6w+aYefvt/yuabarMtWLuzcUgDCxp/Psam5vnh7hDgZHU4y77wvWEgxxFGUKD/YgrdoB0D08aaGwQbIommdsgOHrrXpxYO+wI4o3oxsJow27+24bRlZBYp7siNbPnXEzpw5YsNewyqljBpVjWQ52dFmBXsOYyltfShKc4CRaRuNpmxmdo8tLO23ChsVyFl7QmJepIEHAHka1jePVFiQadjTj3/RRoN1G1Hco/oG70jJhsccoXU4CxuMmDYEdTaEwQhXmaKAOz7uzRaaDIIT2CjX3kVb80lQGSCR37H5Rmp/8vkIcDspZeJ9jDdNZsQWSrPrVl4CnakIMO4laXdnB51d5LyDKQwgy3MRDHUAmGAtGSeB6tSJOIL4kDvE+UwGG9uBu84zMcQRFMb1e3Dgbd7DLYTf8YfzgqHy7xoH18Gcb11jCjwiIBgzV+5moiAjucrEM8Df7vBSGhfC9r1DcRQRR/Ek91mBEXZrBK+sMZmsmEe82CW3G5AFolvvQIH9b4px/wHL58qWs1kPuPMufVWbBZJ2kuAwV9o26K7asSMPqUDdpcIAmrJAtfdsYNOPtuQOfJzddNaOZ9IddBIoSu8Vc+lE5JYzBWy5d4P3duLFAj7sZEAAodj5FezI4aP2sY993D716bssV5y1zbp3FwZ8ci2AVcA0tpaAZqSAbLAeSDIWfWvhpIUspTS1Ja/gvpNxYf6yDgKkxQgmDXkA92DDo/iX756sPeC4obmP+RzPS4AbjiGbxQoNWVwi40GgN5+KeYLdYzjXRLYp5iIFyc5cetdLghk1r0mEj/YeSQwoEqVnhQe+PPO1+qaVK1PKylGa9BM//pP2vvf9hk1VKfjDwIB1nZoowB4BFpoM/hpo7m9s1Kzd3LRSIWVUud8ANWhgApw8bLcz9ADPWhO3m4plshWrVOdt74FD1mpTM7FktVrTfuVXfsk+//nP2tRUSU2Y3IoUUDyta4p1RnUJsLY95BbMMSe3KKhl/VTgkppW6VlXMTEkSM9mpisqOq1Ole0XfuG99ppXv8xGgzX1F4gCaQglD8C9doEMhNdHkfN0OltbfgLu/X5Ouuk9F11tNqRQd0rjrW1bzafIToDgWb+dSFKPkB6OTWvWa6/ZoF/XPiJNOzuIXMW8RsDJiKFYXfX8yBWtVJ62SmXWSuVZm1vcJwMCrxvzPVkNiIZI+NwdRnNODijcm7qdPvYN6zS9saLvJ961doz0/JmcLDEbe7k7Ax8gjuuIIlyfs6neIxygCCREOPi4Ml/dvtSLSlmfcKfKl5bs0iteZKOM+9ljUykCjjUtgw6d43RUozOC1CJ4HLTt5PFvqC9Ar1uzzKhjmVFX+zfrYEFYKzVLQq4C1snkk48+wVjVDuy7ymxYsjvv/IzWlIceeVhza6CGbt6ITMRUeNQn+2LPlmrh1tjt27/fvv8HXmdvfOOb7bLLr5A5RID2SRwTY7wduF+Icf+OsGlSMMSxx1K6cZD1XI57XuAeC9r5LnLrYreJ75/Ll/5tvdcjsTFwj+vwuJdbt5UL2WKiYEeajaYdPfyU/ac//1P77GfulGZPTE0qNooFXIty8qT1a0jwN5n+z87M2003v9je+ubvt+uvv9w67TW5nMCONRob6nTnloNE3JRkSF1nef4fVhMWPbUFlp1g8lT3aAHt+9CmZhYtX5q1QaZixcqiVWd3qTCtUJyWPSJ6+nBh8nC/ZfXlJ+zw4futkKe9NYVdiQ1IC4JXl8NMjIOUSRlMgLDtGvfJTc0XNVwmkEukJkyk3DHL6sFEuictjH6hNGuWnbH9F11rUwsHzUZE9Vnry8s++dNbx9qNcyrYa7fWZFeGhr5Vb1iv07M8LC7v77dlu6UOlx2PVtQJNju0QQbozroCY0CUz8KPBWXVSuUZnQvFMtWZaZueXbRMfk5ynf4AAAY74IAOqUIu17ajT37Bhr01G3QbNqC5jGRHBG4wnjltRGpQgf+udLBxPjTM8QZM2EG+92f/mbXaORvQZU9sqOsZWYCi2C4YasY40u1hgTiZVot7w3kILKRmJ8F4h3tKABIVZie2E7ARIB3gx2dY+AA4kXKNIILXQtfNGIfDTbDxSAA0Z1LWIMB+fNf2YGS73EoNsOhqmALjAMyRzeE7JwOJAFB8Rjr5jDfTiC6DscYwHiE5CuY/goEIOnkP2SKNnaeqngHYQiYTAVBc0/bMFFkmgKlnnvoCXaxHeQr5+gObSi22uUYAK3P9H33g/faa175SAHymsqAi9KL86FnHvKGKQLzWDIpU1+3E8UctS5ZO7CvSDGf8sah11yPvmyDnBVrYC1h5m3LGMwqJ3WM+6dhpfMYzlOZQNF+RSxIZKFaq3siarY4dO3bC7r//6/bgAw/bqVOnVVSOO8xGvatzpnkakglABEwtxwxW2xsKpW6rReRNFM6jfUY+AkPtrDZjC+MedQ2AfmUzktSKeTxVdc27MlCZnJjhcJaJZyZkXnIMKlP46cFezAV/brBf7NrUdFV/e5dTz/Z4tspZfoKwkHZFVjcyTsraUaiuTAfrHBk9B+tqvJTxQFrHypHZoMMnXVXJcJWs3mzblVdfb7/6a++zV73y1QrEKBavVJB6wGpzT1tWq61Iw+73eaCMMbVXyJ4yo4b6UkBOyeiEqCtlwWBJufdnzi1bZXrGWh0CwZLqsLBFLFcW7Kmnl+3P//wv7GMf/2vv5Kt6D4rWYddh0gHfLg0K2V2x6E4leq1AcMuzRDYAyV9RwFjjnQLFpcU5a9Y3bO+eHVpD3/6Db7Ef+9EftkIBnTvA3Uks7/LtO7e7tLm1r/p6JEJahJl3KkxgrmTlyqLtPniVy0pHFPFUYFHsAAAgAElEQVSGvARCjH4BBPor1m6xnyRHoqFZo76h5kkjNP7UPkHa8GxIeqo76MCdOq4+8hJvGkWXUQp2VcRJwyoFLAT6aOsXrUJTLMPemPXJJfYOF3ioV+3U0QetWT/hElY9j55pjXVda/1EQO2A3IvcYx3zgAlnHwfu/LAe+7PtwRXjSfAWa8E4o4lcyQMbU9YfKdtuu/zKW2xoS5bFLSYpSD0jTJOxNVtbO2G9zoZ1OjURBpCNXcYUQE82kJo7ghAsoEc0X/Q9DheiDDU+cPTJVhJsk8tNW6Nmtrbasi984R67//4H7fQZOqUS5XjnVcbeN+UIipIk2BdsPXdkAagFQdv+ilfcZgcOHlIhsuan3NYmg6BtuDDV9JwPn07uuc8Hv04y7rEmcrwgtL7VsWNOxJod790qTn22D2+fUJMHmHzt+VzY8/lsdPVTMnrLESYsSD3KhEXXfZ5Id5NKWltZtrs+d6fd/tcfsccee0z6d2mg1T7cu7ypuCg809JRtqrbM4DHou3fv9Ne9tIb7MYXXmHVKbY7ZDCwSjUryd84wX0eNhUFDo0+Slgv0WBoRGSvhd5rn1WEqj+KK61PRX2mZP1R0fpamKbEIF986bWWKcyoG6s01pLJMjGbVp9g3DMsTuouyoIw1swFMNuaDEneEMDOwU00hAjvZtfDBoBRoYsKaVjQUnRM4REsNBGzrK4Kli1M20hdZK+z6Xln3PsqiuFxRkPetc21U3b86KPW7axaxmgMAYM1sEI2bzlzLTDjp05piaWAeVQ0LnkSrLvbgynYQvssRgE2yDvnIZfh/aXylE1NL9rOvZdbqbLTBjgS6D3u6Z8lPZ9t2uHH77Jhb8UGnQDuFBFy7IpAR0ENsURJbTlxSBbC5sXcK5at1SnZf/3zv2X9Qdky+Lgn4A5j4CAmiuzcKzoA+CRojkV3rGd0VtABg2dLoklJLFaTYHMLjKcGHP6skOJ3C8JwhQmWPPTlgKcoDAUsh/aS75yuUliIy4+fSyxEvGcyEIjXJp9zZ1HcIYFmNQGQJ1nNkNQEYEfmMAmw0Fq6prm45SYSoD3AGv/mGoIl5dyC+Rj7/6ZgK9mdPoNxFYBJVofd7pZHOVkAnYssHt1BhB+AHhsGgebmxqYtzCNzcxadQLbba9qv/fqvqgETG2ypULaZ6XmbXVi0bJE0P6CR9DfAheK2mg37G3byRAD36GjoTbGGyMTwlY4aFG1EAKeOt3pPu7oH185SsdEBNNgQe+rymYIF5myXZ3coiQus7oc/crs99tgTYtkBaBTDqlMrWQSGjQK9YUaNikhXe2GnF0p7LYYz0gQOepaLeclgVB+hBc6PxQ9a9QCIfDYCuKiz4L4AeLm3kQUaZwsc/HN/Y32KOR+bpDKoA+91EPMY14nIUkUhdcx5BQCpODX2Oo4d66ICfECNnKFcJoNMKJ/D1AC5VHi7txVwIGdBPkAnThouveTmW+z9H/gt23/wUu8FAcgItztqaXp1O43zWHPdBoOmy0zQrncoOASowSQ3VavDHoc1JXuI67g9WCKoQAe9UW9YtzeSBzfgvVCYsrPLNfvHH/igPfnkMZuZpQ6pb62W1z4g9XKpCwGCZ424Y2omVvQmSl50XUqBvwMswD7rG2PM/SZDtGNpXpbGkC1vftMP2E+9+8dVJ0Zt0kjA2i39NCdUbAroJAPiTeKYdzgIad0UyepWgr7uU1Q5b3sF3NkbYd1dPkKR7mhYt9XVE1avnXXGfeTNAdXkTPZknrXFMYx/KuOeoYkTzZQ8gOsPu9brt6wHCScpDLu12yb2M33ZYgL5c7kpq0wt2vz8AZuZ3WfZLHtzRqSa4w/cplbt+OH7rdU8qQwuTdLCHCLWR61PiVker0UO3CO4jHnvbirs7T4uvE62yuVlOZuq4AjU1n1zrOv7lTLDrEnWFblVLO+xy698mY3MLandccdle2T6ls89Zctnn7Jed02WyAoaqVWQ3zzjjGQMHT/ZZ/ZPxpD9saT5R7aIcWqTmVaGjOzLtB0+fM6eeOyE3Xvvg3b48Amr19tqUEimHYnTwK2Pkp21W+z6hbgWijm4Y8dOAfY3vPFNdu2111t1BjJuAuCfD7h/D0noSeA+iZ8n8eqzYeD/YoG7Fu1UUewPRNgf0rysZ1/7yt12xydut7vvvttOnCAK9upzFtiw8mLwfKPhZZ8sasCjxXFglUrWrrvmYrv15S+0yy/dZbkMbHPDyiUWgXhY3GmC4yNJlRxDaVIWn9SYQmF28loVjWlWnZ62ZgvJCBrVsrqyNqTrW7Crrr3ZitMHbGBVy9N4grVVEWrTamLcv24ZSyksBQXeccwbd3haDb0hPyEtCFmGM7HhTOA2dbEBjllH0v/OAnFcpd5g8ZPWVj3ONAAFy+SrNrSq7Tt4nc0uHhJwZzho0JDPdS0zrNnxow/b2VOPWz5LIwskB+h2fVPSAkqFezYniQRApdPGCgpfeJ/2Aq7yemVTYWFST7hxkQ+JUAUuaeHNVmxh16W258BV0sP38P5VdD80HL6yw0178vHPm/VXbdhFT8/CTXEquwdpZwqv3FJLlFAUasKi42HMvS6UrNbI2c//3D8TcMeWHttMGFN3w3B2atJZZpJRh30M0B7vC9DBvaIJCoDB2SrYPgfxAV44LgAvJDd+LIA1WmcyQQ6YArgH28h3AE45Dqn57cw1r1NYqN8n4B6gOeZSMJvMlwDhnh1INywV/E0Cd59LY91/vJdCQgDcGDQhg/OsSzCukxsf74sCwsnOr5FJ471iyFNdRTAhMc9DCsa1TwZT288vtJguS8LPHHmHN1Fq8lnJL8jEIElqWqfTsPe971fs1a++TZ1UaQ8POzQ9t2gLi/tkBdtVl/aCNkXS64Peuh0/9pBlRs2kk+WZcNlKJp/WqfSs0nLdZSE9sVVRo6ICXhjRPPMuL0atS3fMpMluNJp25MhRe/CBhwTUjx07bssrawpOYdzxwUY2gfYeZj0CgK6akqF/9qCK38t7PY81Hyy6z8VKuZSaZXn9i9dHjKzVxnfe3WI8KPO5Ef7t4YYUG57bdra3pD0xXyezRDEPghmP+c885LhRx6F6DZEzfZudnd0KNieBO447PBvRhTWCPv+OUbLD6yd9OwV1sMfU31DoipSJrqFeg4DvOFmUa6+9xn7iXe+0m156qxUqS7Zn7yHr4ohF3weB5Z4kB8Nh05586hEZG2DxW5Qlrh+b4IpMLr783kTPGWJAtq/d1B255z7AiXuIrSFe3INhzu76wpftT/7kP9ipM7g4ldN1OPPNePC8KTBOTjHMn7B+lLVgFk1737Kp66fLwSiIJiCk7gA3FuSZA1ucn5as4taXvcTe92u/bJVKXsAPJrfZWJeVaQB3wLmKdMVqs58kqVmSIWrp9aYZylQPRyUrTy3Y3oNXinGnGZADdwK4njXrZ+3s6aes21m3comsBMYAsMP0DymnngQAb+/yyffmsjQ0dGJGNS9o0ActGRG4b7h3YJWcTD7oXuMFG5/JVWx6ZqctLF5k0zO7bTjEHhW5FJITmgVu2IkjD1urcToB+fH+tDWHUxFuFIs78eFkma+t/ozEGu9rEuPpPQ7iPsl6U43A3L7Vmfvorj5uaNRX4e0uu+yql9rIkMpMybZZdXDWNBtu2omjj9rm+gnJYQpZbJ6dbCGDxx7OXIVMU8E09rxksIdkpCveVTrD/Oh51/BU99Yf5OzY0RV75JGn7YGvP25HjpxRPxYKYofWt3anobmrIn/1oYlCUx3BCdVs3vbs2Sdt+w/90Dvs4KFLvCAbRxqN2dhaM55ZD2DSv54pfX82/Py8fv+3DtwnAcP5zvRCrz+vq/sOP3w+qYxHYuM7IiPBuJHSVDtLCSP89BPfsLu/9AW788477eGHHnLmUmvyQG4c6oK2pXEnGz2ht8qw+bVtfrZsFx/aaTdce4ldf+1FtjhftF5300qlrJWKwUJ7ZzOJd5JGjYcQ8ART7WkwLzIVMKawA8ZthBaThdK7nqKvIwWHjm7foWttft8N1rcZy1sxAXf0ZwHc77fRcCM1FXLnAyQaBAqxEFAAFS4UriX1jXYypRPA0QMYZ1c1RHoYKXTzJk/uIoGThvtJR1BA4SedTweZqu0/eL3NLlxkowx+zuBdB+45q9kT3/yq9dpnrZhDXtSWy4CnK33RUkp94AsXbIjcHbRpcTLJ51Y42vXcbAgwKZyugL8cIli80JcD+Es2LCzY5Ve/xAqlJVW+A2QcuGMav26PPfJpywxWLUPRl9rDU9iEgi8BdxX8oYmkODVsRRUt2hC3kZFNFKcWLF/iviKv8c68YiITkI2xnUzRhQ97ANEoMo37hMtDpFDHtnqe1g73C2cq3bHA5QTuxqHiVsocy86qc+zQCvOZaKKEjIyfsHjkswIySc/PIh5Fqz7ODhgjwIhzDbYywCTjEFKZAPcRYARrHyy+ZFE4/SRGVXNy4CDVLePGPtycZ3xXBBOTWY1g9709PZkiX8XjvCc3xQDk24F9BCDMNW9X78dQ3YK6KMPkuocywAorUcALFmm//uu/bK961a1iUJk72CPmSlXbu+8yK8/sUcE2zV7ctYGC0TU7euQBZaEKWQAA859AvmBdFUo7pQSo4z+CwQhKfJMioGXTZw3KWLvVs1q9ZfVGy75y3332zW8+Zo8//rjVNin09rS8Z0Pw3S5aRw26PCiH/YzAHWeY+cV5PW/cNywN3W40n6QWPt+QH0r+krz+Gf8oBK3V6yLRonYAxpr1WYFhKhaNe8CYh5PS5HyLOcd1howr5DVbsjDZXXoNRzDu/Dt83EOWw+uhdedvJECSpyTnmZgnwd4HANBYpboSgjV+r7oC5E4wm0MyIB17y1vfYD/zM++2hYUZa7YHlivvsH37L5dlLmt8t9W2IlIZ69ra2aOyJsxkAMCu0ZY7EBlIgVPWWZdJAeQZSJEn8rr355wPqKBX9571v2xf+cqD9gf/5o+t3qDwv2wrq+sCftiIRqaD+8Ac5l5Qq0EwikWjmpZRg4Q9JUXB1AZILuMN9SQTUrNBpEjUPHRtdqZiL7j6MvvgB39T83dutmLdDvaXBdvc8O8OJt2tmNlj2BMB0c56Bzj1jqQeCCE87Q2xp1x04D7E5tIzsFQ75TJdW189aqvLR8W8F3JDG6lYk66bTph5DRtMmjcCUyEs5gYZglCCBrKhXesPm5KlcVxZL1JYzucxUuA5dcsI17vnpmx2Yb/t3HWpDdHdqysrGQA3PEDj3m7Q8AoGngDDi261XqSMoJM6Dop8X/A9OdY5X2t8H55skubrJuy6rweSPaV1M8gIr3UZZ6X7w4IVSjvtsitfYpaZky2z1iT6nmD+MNy0I09+3TrNFV9/kuxWctRCxcH4qKn+NrJMhiDrUszqBAM20dT8gRUkfQGPUQLYz9h9X3vU7rnnIXvyidNW2wS7eCaQ7rVgH+8wz/1iDMO2h9S7pwRm5xft+hfeaG94wxvt5pe+zBYW6FfA5/0ZjJ9xvUDoy+OVZ9qJT8LQyX34O4SnjpMm9vdJXBV727c69gUZ9+20/RYrlo76bK9v//3zucDv6LNp04oMyuTdArxrY0+pPmeYJ26m2I2OPfzgA/ZXf/mXqmxu1BuqDheTiuxCEy283ENX5w89Dy6FP2jWp8ojO7Bv1l77yhfbrS+/3solIns2QteAByMR4FfFY6TekImIJcEakYUHYE0KPHkz50gzk4IsWKvRsswAFJrHyNH2X/JCW7j4JuvZrOUplhTjnoD7yuP29FNfs2y2Jp2kPFuVBqTa3QG2goRk2xVAbhKoBOiJxSOAZQB7UgfdXkPdAinuhB1RJkLsvOs6lalIi1nfpmzfwettbvFiG2VnJdtR5+5R3wbtVXvw/s9bOd+yfLYluZEX56ETVZ9tWaDp33wfDAYWY5IKsGm5JCejrnkSKuqhxy2AjZPNTP8RtKh4KGvdft6GhXm76tpbLFdcksc8xYYwVUUWxcGmPfbQJy0zWLfsAEcPzmNgA9pry8EA/R5ZAVKE3mTDF3+Yl6yNADCyDDT7mZ/6R9buEBi4VGbQ9xRwzK0ArudjpidlKACLYE+UypeNpOv43PXF3UE8zTlO6wOMwhKShT3uIaAqOjaGJCXmaEhEsOKbDNii2JXnRJrgZHcXa0GAbs4zwFeAvZhnAscJTGHtFhIZ3s+5Aa4CLIU0gs9wbFxzNDe1uXgQGoEN/466AN7rDC3NZRykh4zIwYAHqvhKT2aYApRPLrhx/EmpEJ8pFRyUcg2qFUjdCwFX0Tqe+a29i7k6aNiv/cNfsttuuzl1OGY+j2yYKdqefZdZZW6/2cDt7IJ76HdW7dixByybaVohyzEIbHnCcpbDxaXPWMB0eU0PtRbqltjt2NNPPy0bRtjzM2fO2Zkzq7a6ummra5tq3kQqO2oXmAdyi5FFoDPgBLuuFS0oQG/B3KagsNluSHedy3uQx3sZT8aDos4EOyTfkF5ZLi9NBQBRdAZL0hs4WI7gioCMsQytut+3wtZ5cu9ibnq32XGvg3FQ5pp27lfcxyAgIqvC+eFJzvfyOX4i8xWZR6Ii7rMCkKK7b8V8VNC51Z0TsOq6brJ93pCLILatpkI333yjvfOdP2LX33CNOoMKsBWmLFfebfv2Xq6ASnUF0orzcttOnnjC2u1Vt6PN0ReD4smwx3Miw5vd+f6iAFnSt6wyoQ7Y+vJfX1zaZY16z/78Q39lH/mrO2x9vWXT0zTwatqOXTttfX1NLiLuSOSJ5yg2JtvC3FADrNRdl32xTSCGNza69t7AcOiJHxVG29Aq5bzt2jlv//p/+D3bvXPOinmkjgS0qXNoenYDvIt0S1bM7CeOecJjEYDve4sYdzzAB0UrV3e4VGbIc+PF1HizZ7NdW185auurx2QbLFkMdQ80xjOCmdTWRwnovuQZIp7IXrMX02lWBd5kcGHbyQ5Rd4CstcTTJ+km9xqXJOUKswVrdzNWnNphBw5ebYUiUjnvTUIRLkD49LFHrdU4IwkKvVggB3lV7H6ygfT6syAfHbjHGjo5px3YjutWPJjzP/wgVUWiIulQkjOG25hqrIRh6C+yZJddeZMINcAzWxNFqbjGsA8+/dhXbdTbtGJuYMNeR9JQnGKsMK2G7UNrCMs4cMfFhy7K7lzHMwpwx7Pe922eNZ7ZjH3mri/bpz99t506WZPLHAETWThc8+gyLTc8rYVY54bkme/gfpnt2rvf3vK2H7S3vOWttmfvfsdSqVNqik0cPI8hvP5vDOqDkX8m9f7dwrWTGeYtwnMCyD8XzDuJyTP/f7ODnBx+ySQSVA8dpSyeUmEHt7Pfa9vZM6fsEx/7uH3s9tvt3NkzzgKoBTmbiUevHn0pIZVSZV7prpRzp2Wz1bwd2Ltgt9x8jd16y3U2N8tDTwMCNnPYB1qOu12WrMwospTmzpuPUBAyGhHFlwWsxRWTMlVBi/v+9js9mypNK/rsNge2+6IX2M4rbk3APUllsIMcNW1z5QkB92IBpoCinJ70mjB1St3JDstlM6GdY6PfWpyRmaTGGjxkArzKBniqUh7o2ZF1em1t6IDwYNzFLmSdcZJrDI4tVrbecMr2HrjW5hcvtkxuXuvxoNOXvj1rLXvw/rtsdoqW0Kta1IqFVHwjaY9r0xmX0JYiNSDKR2dMFkJBiSwfXczk942N2/9oY0u+0lz7gKLU7Ixdfs3NOh+YEoR/Yp4B+6OaPfbIZyWZyWKJpSICT4kOLbkn0FgrdVrFotIDPpdT0RZ8kMvZ2nrf3vWuf2jtNlZYAFZkEC6VAbwCpCdZwAANnG+AigAWUYDHa9pMVajnzjO8RkOnZir+C8YAaYJbApa32siHpKaErWduzGo5oPeULJ9HKsI8QDYTTDsyhwC6FCJONuUJdl32d0lepY0mMUfbzz+CCwH55GcfTDz3AQaQzYfv5zuxgcR1hHPiu5T2TgFKsFXBmAJCAVuh0Y+gKFLSfn315IXu3VMnZTFRGBuMX2yqEUBw3WhIOQ4gxitMvHZABX3JMpPMnoLQUVee0e+DcX/lrQryBFIAbNmiLSzttVJl0bpdNumKrEsJ/nu9TTt29GHLZNpKVbeadclVAGQbjbbV6k1bX12Xpn5jfUN+/CvLy7axse4WjgLaHgwgEwPodzowc64Hl2Ve2tQluEg1LA6QXQOuLEbqIiq3jxzNaZoKXHnWmSd8jjWXAku87D2D5+stsh8kWQB3ObhIw4zbVEbdQ4MkiPFHMx7ZFXd8wb/e5yJ/ws8d0BS697Ar9fWVa3JAz48sQ1MWyCUDbnfXwZkq2aZGRorzhoGHOXcw7kHxViCcQLzGTdlSJAF5ubF4ZqWnonXW3H37dtvb3vZGe/NbXm/Vakk1Dg5IsAIsWqa4yw4duta6XaQysLNI9fo26jZsdeWENRrntJ5TyMixBWFxEZNFIuQD5E8Ct3RKLZCJwbkDFl6+fZontVrb/viP/p194a6vKpsDaJqdXZCDB/uTvOjVgwQpVFO+8jxrSKNg22M9UDBeIgvTsS6uYXrGMwqi43knoGdul8s5u+Ti/fYHf/D7NlVmjARPlSVwXT7ZH8/+CVolWbIDFJejctytuRm2p7JcApwWrDcsW3lqp+0/hMYd4os/jD3rdc9Wl4/Y+soxKxfcjpECXDIIPAcC+DKH4CHs25Bsqr6avYTjeODnex1ZZYgK9lfYKOquIHcgBjPWpFjXMlYsT1ujPbTS1A675PIbVI9GllvPOXvzoGYnDj9izfppy+ASlYNcYP/3ejowgmfdkeG4OgCmWTUMPJfsKan/hxfyIsFyeaTbzzrL7oXTLkEiMPb10mHiWO7nbmr9IcXKi3bpFS+2kc0oC8PX0lnZMkhEN+yJh79ow96GFaynZlKcXLFUtT4ZDsk0AeW41TBHkXPhse8ZDG4lRfmMsxNIJfWi2Nhs2ac/d7fd9cX7bG0FHT51PS6X8zifvZaAVX2HE+MedXxo3zN21Quusze86S32mtd+v+3cuUtrlLuMhdOYX/O3YtyfC3j+Tt47SQD5uQTrP0kjX/jIzwDuYQfpUcjfjD6+W5HHhU8rBvhvJ/J5tu9ncsA2fOPRR+zOT95hd33us7Z87kwqDGOB8TUkFkf3xU3lpkmOwUKdHWVsfnbKrrrioL30pqvtsksWrVDEu5aNi02IVKpH+Ur5FmDafNMQwynbK1hjl8x4IiHptNUVkIYV3vShkKfDXtGq8wdt16Uvs75NqzCJhVA6M2tbY/2ofeMbX7ZykWYWdW343jMOxh52HLBXghuS1jUWW9JjKngjotWGxyZIarbi+kUVhaJxbclyjHTXcOALhtgvdYhE9wpLAQ4mCClab8jGv2ALOy63nTsvk8MMCpt8gY2uoQXtkYe+bIVM0/LYZNEZlgYY8sBmYYIFQYPugNyla5FOSxIj1Qr4zQpwFsyDV8cn2U1yHVCxb27eLr3iJZbLz8uCE3qeBTRP46rhhn3jkS9ZdtiQVAZHG0n2+V5sMHGUgIEgEKTV9hCZhFuA4Z2skCtrtl7r2c+859et0/HULFpWAjACHXygw04zHuoApZOMeQDQSTDpDZl8gQL4V6sOrqNIVcA2NRfyY0c9w5iFBPg4E+CBAMfh/EjbTkpHArj7ZuDpdwIEvk+aYIArQUTRQVNI2PQ6TZdkQaYSbG1O6PwBpoDb2Jg5x0jnEgwClvi39M5lzxh4wyUv4lWTJPVcSGxjYk0DYDuLi+NHau+dFoEY12BX1ZI9uQ/4PPZAKFh215WO/3CYyJCwSTaaDijdY9yzBzqe15drw8QKUMVi5aLt3bvbZmemrVSmkA+nBZeHKHfXh3nzzrwEysj1AHnt9qZ12o2t1DoFdgBeGn3xnKEpVzFnCuAIaACqOgNZQpasCAAbOOvNdwY7LubYW1KmDGVO98e7BY+Ljt39Z1z74ml4AK3XMBBAI5fYstFLoCvANgCQe+HNrfx8Q9v8TEDhYz/JLAb7Hmn/LfZx5J7ukn1lM1ZNnX8V8PF8tTs2OzundY9gh/EIj3m0ycMMKXzAmK/w1By4RzsFpBX3YAcgpz4I0vanRkjUl9CrgWC51di0SgkJBZK5tpULWXvH298qB5X5+RkrV4rOIqJ7H/Wt02vZEJewqf22Y9fFsgalUBGmVUVQCbjXamctJ0kFUhm07y4jyYp0GVl30BSLyXnhTsSaUihWbH2jrnqGbm9ojz3+tP3RH/9v9sgjj1upWLVmk2cRSQtrf9icuq0rcxRteniBe48Hd/KBnScYLhQLIgzaHZhR5igSiaxOe2a6as36pmQWB/bvst/7vd+yiy7aY7TlgPSAbJW0kuxGG8LGO8oC9KkH8Ay3/zigDwka89BdvxyUAuoK1umV1Rdkccd+1VGRsXaxK0XcLjdaWz4u+SWMtxKp6N8TwINw4t5zT3xti6LGMRZyDORrjLPZ/NNfB9RLDsd5Aq4LdDKm0dq87dp7qeUKsyo70xrL3Git2dlTT9vG6gkbDmpWyFHsS5NX7zjOnKTolXsjV7lm14p5spCQUk61gQ4gAyAVc2V//gGqGstUG+CFvoyRv4+x9bqANK7o8aXTh8wZ2fTsbtu3/wrLV/FVp6kEKVuGkY7F9DP5orWbZ7YY91EfadWULB61J6e9hQVNz/vWeknTxSmx6LKTLbJHZW19vWkPPPSYff6LX7XHnzxmrUZXc5O6NeZSscxexPPqa6nWsmTRHRnWvfsO2Etv/T5769vebi+49rot/DopK3ouuHM71o19+Ns9xnf6vmcA8kmDlQmnoTj2FugfDAajOOHtwP17ceLBCn6nF32hwGJyUM73HTzEALVzp0/bXZ//rH389o/aNx552J1lZPyf0lB6TqP5bnqopaH2lsK4nkxPle3Qwd124w2X2lVX7rL5+ayVSyxE7uhCWppI35kkFjAvknEfa/fBFau/lRGIZjW+yBaLsKQmvVQAACAASURBVHBE1GjwCja341LbdcmtKk5VSpfCTJo+jdrWap6zo4cfko0T3rFZ61oeiyW+QLktl/tgWaj0KikznChk7TSwbAE2KWetNps6m7j7RiMLUiGK0R0TrTapNh8bZ0xh0QgRPKHZ7Y+M2tpcYcZ27LzUlnZcZuXKTm++JLYRDXBDzhmPPnSP5TNNK+bRAnphk68HrgePtUG/SS4EsAkBpJxt8HRaLPyRadkC7UkXKDnHsGDD/IJdefVLLV9AG1dxX1hpt1s2srr71NZXrN9GpjCyAnUHfQqvmtYfdcwK7qiTG1ZUIExOQECRRbFQtNagY7Xm0N77C++3Xp9uh7g/FKTR161QZsVdZTSKEx0a+XeAx8kiPH4fGmA2VYCXdyuN4iV3TtmqzVCAGV1HHcCPWeQoWnJW07W6rrsPf3dAUfhiK2jKZQRqAMVs3pKKaDN2VoenA0cNQCQgqMx7VQTqgZPS+skRZwAQSHKTyDCoUDZt7gHgAO5cEyCe37k8gvoId38KzXPIdMS4Mrf1Ph/fWAtCpsH38BPBAt8f7+NzwdBzzGAcAzAq2AaQd7tWmXK2PvTT8R46XPpczWydN0HG7Ay2pNSxEPj25e/uwY7fv5CnhHez62y9aF0Zka2aDdqRew0N3xHPgTvbUANAsSAgK5EyKYMj8KsGP66bFUgtlXXPJMVKcizYZgIjBTHMzcTKau4kltRlcb65RqbE7fG8zXjYMAZLrhVTBdPungRQjqBoi1lN1+JjnDpcJrlKFChHBgnGWRmPNraYXjAdc0B2hnjR628yAR6sCECgn85nLU9b+05L50nGTFr7jAfCHNODGm+r7vaI/lzwb9a5prq39kXadFqbyrzeeMM19qM//HZ72c0vUXaEGgis7XRPkgf6gJxdadZmFi+x6vQureeOqrzh0qjXtNXVk9Zpr9poiDsPEk7Ap2ntcAgH4CTwp2lWSbLN2bklazV7ssLtdId255132f/6h//W6g0vMN7cxG6z4qA7rf16BmB8k783+xlZDIigkFE5CeAyGtUZMQ7yOqS4vWLD/tDKBNONTVkdX3XVJfaP3v+rNjdXsvn5KUkaqYkiG8BxpC/vYbsL+A3zB47v9UkuLyXIa6tRHNka5rLWg8QkezfsWZub32fTs8kNJTUjlKwI4H7uuK0tn7Bijn2iqwJhOZVINku9mXQeWxaKvghr5d3KtIes1Du5pr1aABWZoFtY5vI0uyJ7lVNDI2yb9x64PFkNO44QCThoWn39jK2cPWa1zTNWKpBV5345SUwGin3X2XbAgGfG5QaH1Wi6V9rrodgI5iSj8WBuq6g3uaN1ce+heFSdXckwePaJTApFyrDcBe3N+21px0HLFObNBmSTAfXY00JKQGzeZY36KSvlB7JKzo5yaramuEdxTYxjeNb7PJbrlmxQwTxlycPoQru8vGH3fOUh+8xd99qJk2cF2FXQ3vNgzWspklZfvQCSnE1rm0vnLr/yGvu+17xONpCXXnrp1r4fRIFknIoYv/XPcwHO2490IXx5oe+O1wNrT+LZ7fj7GecJcA/AMPklW8h+UuH/7Z7Fd+l934vAgfQNAKC2vm6PPvKQffpTn7R7v3y3nTt72jtrbqHFEF+kwkwNmrPTqm2hPDSXsx1L03bVFfvtRTcesksv22lTFbrmDWQT5huzF5Mgwwm2XZm31DRCBawTSQcmnnfjY7JSBMTEJRWYtV37r7Gdh261/mjG2RLkLaQIKSrJdK22esqOHf2GDfoN2YaRqosUpZYt2IIRHc6oAGfhRr/HZo/2DU0akbo3acH+CpDEpsYGAvMOBoat92JXUs8uwyEFqU6LLKK4DhSqNrewx3bsvMjKlR3W65MzhcHntCnca6sRxjcevtdyRhERwD1p3NODyvUDRMIT2p0a3Dos5mqkwGOz90XWF4IArpN66C5BR3bOXnD9rVYoLFmv723pGQYYrizNb3obtrp8wtaXz9iwh1TBNY+QbuWpnHX6NdeFdpEqUTTorDw6yQFWcpmhrdX69t6fe791ezCsOcmV+OObEBIqt+2bZJ4DQAKAZK02wUAGwIS1BMCofmLLNSCbGENf7PQMyZvZtd8wasxpwFM4zvAel5ekTcmXBLFrWPx50WrID/y4FLL5nHUQLR1zcuhgk6pO0UAs5+xqEVAxZkzE5sv5hGYnnv7n+9XMiXzRhF1fAMtgxINx9QUOGRrA32UXcd8jKJFkSl1ex7aIwdYLNE5om+PzUaTL6wEOtxfaxr0QUCyXU4MjB6L8YcMQm9/3v3lunBH27wQcRiCga40GVgm4e7DpulbGJCwVnUVzCV1kEZivOvfkeS8WHbmEiu/dltNpSr9XsdYDOuN8BGblqe7nF+wzn0cvL8CUAI1kKOm73DWG4B3gWBBLLxtOGQGk9vTJD53zFsOe5oikAICz5LEeczBkLnHfYyOLGo0A5XGfAAWMS0jNoq07p+se7lxPkm0lYkSBnDpUI98BjDtI5LtcluMMPsdECsYXRHAs0oVgRpnF1C3TBgrmLz601/7+L77Xrr/uaqtWytZpt3QOfq2+jqqzs2WsMsWauNvK1Z2WzdI0CCIldaMzWPumra+dtFZrRZJL7CBZd1lbkBkB9LXuyQklJzCcL5Rtfb1u1eqcCJd//+8/ZHfc8Wlrd7AspOkQgc2UQCaBvmoaZEWLdp6skDPten6rVV8rUhE716ygvlC0zVpdY6WQLVnR0mynVMgJtO/eOW//9J++z6an8jY9jUyLPZYGUG5FSjZJdooEeMrCqRrNWW0sfVWb5tlWsswEJEqapX0m2tiTDd6991L1NMkWYdvdpU1zh3qkYds2lk/Y6spx1YYgN6IcCBkRQaYIMphnp4zHuucE3IPgkKRRDk9RDOrrpDLiBCME1JAekt/krDvIW6E0b3v3X26jDGSQ21p65/K+Wb9pm2tn1G20Xj9nWclhkXvCNuNLnhopJSmgZ5Fdf699OzH/BDc+Z5MpRHqPXMsE/geyXo36Pzmd4UYE0YRzDg258lWbmdlhi0t7rFiZTwW+rskHiuTyOOGsqYN4fZMAiB40JIV8bYL/E37x2+eOQGpMSL2F+7BnWP+6EDc0m6SOJmNHDp+STOa+B74pGRd7AfOaAMBrHPj+VFOBgxEkjcbY96VqdUZ2qq941ffbS295ue3fv3+LhPAMsmcWLkTsno84Pt/vvkuQ9ryH2R44TH7/+c5Fe/r/24D79gjmQgP/vAc0HtJB344cftru+MTH7JMf/5gdO3pEDHb4n6akd5LJ+LfKuYYCDs2yrApVpspZO3TRkt1yy1X2khdfaVNTbFimYi11mqPJinyNARqJCVVxqpv0OuhwRpSxCObP3RxctkJnVSLwfYdusN2XvNIG5t3i1LGUrmUsJtjEdfHI7Vt9c8VWV06pkUev21CxFEwBLdVpnOBt2vkwDx1yD1hRNi70xTDqyF7clpHFa3yPRknqwY5I0SuAhI29YPkiDY+mrVKdtem5HTa7sMNy+Wm1UibSVzdVMRCkpXvWb6/ZE9/8mg2660ofqpteaA6TtMXvQbC6qQgnPaAe5CW7q60F1scwAsBg3QV+aOKDjqW44MC9vMt6XcCHNx0Ra8iCmulYr7Vh7UbNuu262ozTWKtPd9wchXmwklkVDfc7FNUiNVH/TGlLs+Wira337D0/+35rd9i0YEzdI1j3t+Dp1wAqsejEGE9aQMacCAbYtfC+oYZ0A/YL9we1JpfcpCXcBrDiNbfhG05o3d0HONw6OJ68qPMFLZC8FkWmwWwHkIeBlfwiGr5kvWU9zB0so5h3Cvo0n2BfnPkFbONUwuew23N5j0sQJjMmk0A3FmL+jusHWEhHLZdXB6UKIsI9pI3l5bgrYQDrSZAeRY68xjFgWfnDvyfdaTh2gLo4F+4bYwpjGMDTAykHzJEh4JrDSSdkGAEUxVxvWca6+5W/14G7d291cBWrThSj+RrkYxyOJjrPVPAnKRIBXbIIDEmWgy4PaiO4hVmniN+lPV4ZRCAf2RYH/t6UKIC7b6Z8xkG5GsrhWqSOmuOCyWC9BCaSYYBnXhwwRrbJ57NnAeJ+hpyJ48f9iHul2oWUhQhZl2QECli9gNXlNv4d8fzrd2Liad8+9oSP4lgnAJKETGx+S9/jv/d5gjwEtDLotezQwX322te+yn7oh95qS0vzkjGE7p7aJrzOcbGCBUcSWSiWbXpmziozZPmKyqJq/UbGIdcTyJCO3FBqtdOWzRK4t6WxFnOrYj13CRKhIRBJwM56lbcTJ8/Yv/mDP7Qnnzhi9Ubbdu/ZZ+fOrUq2iLxhc7MmtpTn0DuAO+stj3b5cg9Vo8B94FngHiizxzpRKtvGBlIYMsWA4JFVp6vWajSsUi7YDdddZb/x679sszNFK5dM7mqqMyIrnWotIHcgnvT8ywHHzQZU2J93YCrGeWjWaRMU0n2XDB/PB2tZ2ebmFmx6ZsGy+Sk5m5DhxDmHz5ARBLhnRm31BkEqg8PMcIisC7KH8UWH7YYNyRJ8IkMZWUmfxwHcJxl3X27c3pNrI5gAuLO244teKC3Yrr2XmOWqYpmVgVbihloz2DvcourWaKxbs7Fh9dq6suXlArUAZHV5ndoGnnvPtkVWy7MeLtFkHyHg9oAekOxSP555Xm80W1tEGudHATT2s5XytDTq03O70l5d9bk4dAKEMQFn5BNwf/yxu61VP20FbEnJvEnWS+f31MmWoUhF5QB3pMBgB+YY1+7uPUXr9XO2udmxhx563D555xfsycOnNG4eg4Yrlo+/ZxYdvGuPkjWyr5G7du+x7/+BN9hrXvdGu+zyK2VYEGtqkHTfDnAP/Hg+kvh7QRxrFo0F+M8INJ7tnMSh/JcO3ElTCwwOB7a6smz3fPlL9rHbP2oPfv3r1mo2xtot56r+BnBXmkx+X8wyCln6trRYtptvutJe9rJrbXY2Z3MzZZcnJIcDgI0XpkVLexgcomZsktwi0sGJM1fSeFG9nzxmEZ+hh9130Q22sPel7tDCREd2QbFScl3wts1cHpsXVkxta7U3bLO2bOvrZ61eX7ZqmcVrqCZHpNpG2IrJKcd90dUhjaIcMeyuvYMt0eIr+6uhbOV6PRjKeXXjK5bmbHZ+l80v7JJUpliuWoZiPTYYvoUARMCga9lhxwrFkfUaK3b08KPWba3QPF2gmdRiaGZDN+u+rFol3AM9gYRgrN2hx1kXByXBujsgcWDoC0EXbX55wa685mYrlPdYvwcjjUbR+ynx/SrqJds2IhvRs167ZvXGutXrG9Zqr1u9cU4LbZ4NtAdoXVcRonv95qxcrdpGbWQ/93P/xLq9ird7pjpe7AzgxudCgJZJpoDzDZ1vBHEsRsE6O1B1HTc/XDdadDZggDPvdf/pkdiPaCHPcfm9uo8mkCv2RADc55pcRGiY0fZmNbDanCPAX64jyVkEPaYWSDGqgH3XVssiMWURwiki2HlZx6WiQTZ8zwQ46IvMQfxODLLAq2vVg5Xn/z17kLoopoxELMRiTNteuBq+xzG2ERx4Ma971fPDuXuzEnckCQAXTOx2UOnspNnMjBfLErTw3ggG+P+Q8MQxQ+ojmY60rA6cQIbakGXXSVp/bA0riiDJmzxzQsYqNUdLY4zMJc4Ppl+MfMrcecMlMmHj7BQOIB7UOLjXeau/gAfu/CD1mZx3k8DdsxAJ2OMXnVh5zaFkz0mBKT9hacr/s976vfOCaOZNSJLGz7AHcz7/vCg0ilHDHSiKWGW/mewXVaSeajlcVuTZp3gO+GzcU74fWU2RAtYuTk3jZyhkQbI17HVFTnhBNgAkMdTZjC3MzdibX/8ae/vb3my7du3QPaHegSwAQEUWmvmSOmpWpuYsX5iyTIYMiQN5ge7Irro7n9bbfJE50bJzZ56yeu2M5XLMFde4e4bKG1dRkM+x19cbNj+/IMefT3/68/anf/YhO3t2RRLGcqVq7TaN8Lw4mf/n3Bg/nmmvbXJQGM+5nlt6n6S5yPNTKpdl/wiAx/aT3gvsVS0kDupbMLAdi7P2wQ/+ll11xUU27NP/YGjdNo5UyCRc6qGOmbJ4BJwif0h9NwTUsm7NKmeXID9Yk3C1mbZKZc6q1XkrlabV+MsLeYmoPCOt+jEFWIwlmZaW1dZP2drqSQF3Gj7Bj4kpB2hTgyH7Z5fqhOe3iinJpkT9WXJgixqQLVtn9TLiWXXSyJO7BRtl8JZftN37L1Mdw4iCS8wQRNr5NWMkQ/jcbNVE9IA/6C5bX1+xbmtTDlSFHF1yN9w/nm7ruHel3gPRS6bfIkDxpoGSIpFJI7gWlmA9YRyxCC1buTKjbEy1OivZFOdUKM/IPMLHnPngEks55CqlUrPhYM2eevJe6zSXrZjtW4kAW40MzTrDjt+GBNz5W11Sthh3RGHeyTyfn7JWZ2SnT6/b1+572D531z125PhZdWD2ugG+1zO7vhbwfPj8JFBxZyMvCL/kksvsjW9+q73lB99hO3bu9iAiyU1jLxQxkNj32Bee7e//TwL3YLXj74gAvlcRx3MZzAvdgOf8uvLPpKlId3bt6NHDduenPml33nGHPfXkE/7w+s66VZS6FaUpkvQubESLgvWjrqwgr7pyr73kJVfblVfssx07ZrSwcXxFxmq1Pt4oQssqJ5IkV5BEJ+loHXw4cCdF6k2HsrZj9xW2Y99NZoUFDzDUYIoAgQc4FZhsyW5w9iD6pdNp0zrdhtwqzp580ga9uo1Iw8IASwHEdbjuUbaVIzSxtDb3hRfmSPaVNKhQN0icB+Zs586DtrCwX11SDYcWPFmT96rbW6YqeFmKsf0ALtoq2ulsnrXTJ5+2dmPZRsOmZUdIILKpK50XxQXj5cDd2UIe6HjQFVpN6GNDIuOMlLPSW+AGYDDIWKY0axddcq1NzR60Ub+k7q6qQ5D20kM1WVyJWYHRUC5QUqF+r2H1xrKtr56x5uaGZUfIezYkTWI2UIzXH41ss2b2sz/7AWu3S9ZFC5hBX+uyEBWcJeAei08wB9IWJ0AaoCOAe1ynCmFTXwAAY0grQtoSLCLzCQYkivw4Dn9kl9h2nbCPX2I/xBKPtd0uVfENv15HHuQFcbBoGn8dy4NP2DsAsbOf7jOuICTVbnA/kIggN+i2AUXuu76d8Yx1KEA9gW/YRQqYqnOxN4+RZCOB0GDkeSScsfX7H9mDyGIFIxOLe4DmyXUv/MXjPRFACMynokx3qhrLLRQ4prmmwr3E0rp0wx0eJu9ndEmM83cm3FeZCGC4fxHUeL2D95lwoBqezan/giwcHXxJu51ch3w9SYymgnyXEIXWX2CONu7pnqrgOD1TGm8Vmzuo57kLLTjXrwAw1SWUyhXdzwj6zgfcVejO+ok9X7IAjaxEaJk5LxVLF4uaT+H6EvfAg6Fgx33+ssL4/fXmKwEACAAA1brnSdJUyOZsrjqtAMXlPbh7+FrLau//kZ1yz3FARLfbsqWlRbv11lvszW98vb3ouqusWikZfvQDFWeXrIXvfb5kSzv3CJQgScizJqorrmct+el0qCdBUpBAkrQGVOwj82jauTOHbXMTxh3XF6QeMNd+X9lvYEf7vYItLOy2p5562v7kT/53++znPi+3IApUcRtinAHBSHMaDdhXk/yNsaaYvV7b0DjFM6b3M3eSPaETIN40jkAsXIbw5kZ24X7cA3vxi26w//l/+te2c+ecrZw7YYN+PdkfUpMCk5+TPal3lPW+B2LcVcOdMqP8To5d/GEuF2VZSbPB6uwO+Ytjhaweg+j8mYu+uGxlScWX4L4zIkvRsrWVk7axftry2Z6y0chD+RF5pC7mHnxHkbSz/ayNDtx9/rjTlrYdt51JLDyFubgkeeYTOYiyIFawSnXRdh28wixLLRcuP55R9+yg21kqw4A8jswNHvh8Ev6v27CN1dO2sXbaBv2a9ft1jWGpjAQHswfH1BBtma53ymUM6f3Cdkt8hIKV78XXfmZ2h83N77Gp6pyabclqNjmvDBTwEDzDTiHz8xq7gpxqwCBN67fP2lNPfEVyVuoGqHQrEHhCdiTg7mOTODVlgB14+5kxf3gOpmyz1rXHHjtq99zzdRWnnlvZ1LMiDT/B7oQNpmq2eB6EszwrTbC4tLTTrr/hRnv9G95kt9x6m1WnZ7dkikHYxd55ITw4md2L957vdxc6zvN5fTvjPvn95zsX7U/hKhMb9xYonaDvn89JXeizz3eQtp/39u+bHJTznYsDYpmJq4nO6dMn7fOf+6zd/tGP2iMPPyTg+gzReYLxAl0TTV9kxSSQB9Dv2L69s3bdtRfbzTe/wPbuXVDzBy0cFN6oDXh0Oht7UUsDnzZspXXFPvhZxwICqMzn0L0ObWp6j1181SssU1z0zp2qbGcl5HMuqcnjtSoZjm9r8UfOMYO21dZOWaN2zjY3TimtiUa7yEPLg49uUuCRqJkmFAO5KODfSkMlNqRWm6rxOVtY3GOLS3R+ZIMq2rCHJIK0pj/gsonKwn7DfMD0OguM3o9CVBb79ZWT1u/V5MqQsb7SbTHGSrVpwXU2XfKeJIbzSn9n1oOhngS2AYQCsAWTTTYgX56xnXsutoUdh8ysqoYZdL8Ldx+viGVD9eJRpyJ8hcLtA5nP6vJpWzt32rqdVcuM1pKLjzNj+KxvbIzsPT/zfmu0CtZVSUDJimWY3qwNevhdR/e8cQdbgaRs1h1bej1ZswXo4t8RzMUmwvVjk+i/9zkbrGUENmJS8qnBVxQzZsad9diU2aBc2hDts10OEcWxBAS1Wm2r2HKqOu2aYNp9piyNu1O4hIJz4t45sHPZAvcIR45iCTmPFxcL8CephKQQqQlPeGfDznE9XvPh7KB3NnaXiRibeFa0uGkjSs9FktgEYN7S06uo0edPZGoC0Mc5TQZ8k8EEemrOuba5oe/hXvEZfJOVKVPjGwe8sN2AzwDAUfTnU8kBZszhyWsIec9kQBoZAjZ8bPkicIqAg1S1hiUV043NUf2ZURCTGPzJeSZwDIpUAWbP2smmMc6LU1WAlYJlrl/nlZ4NNlfeS6DAeSO1Cmcg/R7WPwUMAdzJCgZ7HoFbyFT4DOcRgSzv474F0I8gKMaLz2NRqKBKwYcHpxEI6PjKXvhagqRIHl4T9UVb/UD8rqnBHo2yYElhjm+77WX2kz/5d+2SSw6puRAF69hATlVnk40vZEbGKtU5m5qZt1LZ295L3wshgEWeyBdfsmUTCgus806FqYOWdTobtr5+2hqNlS1LYGmpySii5e4PjT47g2HFHn3kCfvjP/63dvbsObG+vIaeXWOczdra+oZ81qdnZrS/OGDOW6vVFDnBM824cr8Ye2V3MU1Iki+XZXifgq1iPzqsIo0YZe1lL7/V/ugP/xdbXJhVk6J8MWtnjj9lreaGWPeOWGUYdupqOgoMZTsqhwGfM9L/DzkmWdyiZJZkE/buO5i6lFIfQdaAtQnA7laJKYGaKN+AiWRHybQ0bWX5uNU2l61cJIPgGn7d+5TxYZ3xwu6xxt0zoZ5ZcdbWgbn3AQnQnpcTTKtDV2lnmakJAYDimkKgtmPXQSvNLsm2ckCWGmcYUWN8G4QGrmggXu4oYNjJEUmwJKFZ1r7cbq2qEzuSW6SVYRsJ6J8qVm3QS2w7906GECzEZcsXZ6xYmre5+d1WndsleSprjXo+pADX99BxMyftsxAsvGMIudKVRObwUzRzdHc1rPQx49Czn6eANdXlhbmG1piEmxTvMGbcu5ItLzfs3nsftC/efZ+dPLWsc5XESC43/nesY860J1JJg+yW01dffa298pWvtte89nV24NDFWm/iM4xt1C7Fmu4b97P/bAfO8c7JYz7bpy+ELy/03du/axLPbv/+Z5wnwP3ZwO+3c+Lf7ol9u+/bPhAXAubf7nEv9L6oqGdxeeiBB+yjH/mwffnLd9vpUyf9od6qGE1IOsG3MZhyaQeLPIvGjsUpu/KK/fbCGy+3Sy/eY9UqKWjYBu+2FjpWd2Mhfeg2kCHtEAOQQCIPuG+wAJaR3GmknSzM2N6D11mxsuDFq4WSVSpVM9h27CX1MezFPJoW86iuYskTlWKY3EDNj5aXD9vKyhHrd9etmDcrspuwMKZFhs5/NNsYwLgXqpYvzlk2N23Tszttbm6XlafntTCM+lJhOuPPqFFQKosvwAxZAbfpGnbZnGDAcGhp2LkzJ6zd3JCdGqCd+lgYXBgw0vpcr1JhygSwebk1GGMT9dPbgbvYk8S2qrw2FZ7xey+ig3XP2vziHtu192ItdAM1o6iq45uKobihIlk8hQudQdRP6s892LG2y9iw07TVlSO2ufGUDfqbiFW95Xc2a42G2c+/9wPW6hStTTU/CsEiWYuM5WElxO6MC2ki5Qf4cYtB79wodnmiWJXfeeMVt6sDJOuOp8ZXcZ2+2SSv36157E8EWQEKSPmjDIE8qrGDdLePAFzBiOPuEMWyChICkIq9BSSxOfi1KAOVmHa50iTg7trLpgpc497FveH7OAdAVYDr8IQHSAS4Z0zQTwI2G63GloUf7K7fdzJPzrIHK8txuU4fI99AAdv8LrIPDjg9MxZaeH/2xgVP8Vp0yMSFhR+OIXeTkfsVc3Hu6uIuLBT8xZq6FXypWGysN59cp/g99zTugwBOAlE+N/LWaCHPAQSOdfUUpzIGaNTFqifAEUyzwHtaxrh23hsaco17Co5gJAkYt7IJaQ5FQxekJj7OXqTK8fWT6mBCr69ALBWnsvn6tXvTMDl3pUkQGRF+H8GiZ5DG1qQcJyRfvM/v57jPBmvFZKAZQZecNADuaQz5Ts6fLKP0/HjmyxrR6wo4JjU+rFkz02V71Stfbq997W32gmuusFIxa5ubqzY1VUpdp0dWrsxat0fjtSnbufug5YpkHL1NO7UuKhiETUx2wMpc8A+Ii+zQesjPaBKXgeHftHp9zZrNdWVIxcKnlvZIAcrSkwAAIABJREFUCVgGmw0yCD370Ic+bJ/81Get1aQuw5lhr2nw5oB8L881bDn2rSpQTMGQakR6XcmAvDMxDl8OfALYMpahc+eZkWtYct4C473uDW+23/md37WdO3e4/h6yBYLKBtbt1Ky2uWqbG8tWKqgywjptmHgALusM6zs1T97roy/jhaKVKnM2P7/bZuZ3JKsV3788s+hyVfUVkVOCdx/lRV9H3W8dPTsE0NraaWvU16xCMT0ZU81777Og527LKtbJGD0bqU5iknHXfE2kmq8nAHGuxDvUylWLYloMJIbeFXR6etHmlnZbVkWgZSfVZCcKgE91JgKsLj9VnZz+naSZuMPVzlht47TV62eVicZgAvKLZ5N9kO9TATYjhLONXOqKVplaspm53Vad2eWZCmV7XJrncb170stCWikMJ6fChY3ggHquQr5nzcZZO37sUSvm2blge6khSAW3eozDUCNlvVK2Qnuz9miuCWOGgp0+vWGf/dy99qW777NanR4EFMT7HhbdYr3mIBFkcu7zn76yZXl7yYtvtte97o32itteafsuumhL+hosO/P323GT2b7Wno+8/l7gz+cSOMR7L8i4f7dP/P8JYP6tBkYPaioC1QQcDmz57Bn7+Mdutzvu+IQ99tg3t3xttTgktsZ1mnkvCEnFXMJ2Ymd7Vp3K2eJCxV70oivsppuusdnpvJWKIxXw9DreFtxpcHdfcO9ZT/lpafGXvNBqiyXyBSsaJyFFGWbKSsMRtQI2SZGSOlpY2mHTs3OSZKihEzo2K1o2MeIExFLX6PlomhXatnL2cTt29BHLDFtWgu0t+iLM5lVv1CxXRPpRtN6obKXKTrvkshusXN2tZgtsiGwS/W5P+scYS990BipCxS6tUVuzWm1Vi0Kv17ZRDta0b1m8ddHo8d4hTL+DHhjr0P2zsaitNwxI+O2qk96WHmjyWdwaywDvAWC11IjlEYfogQ1AneZU2ZKkQOgBK+WqtKNYrWWKLH7cMxZwL64lQJEeHLCK006ubYPWcTt65BGrra9aCeegQc/W1zv2D/7B71irU7B6q2NdmKuSdwgt8dkk8QgpRBRpco7opgPkAfz4TABnQA12aeE9zHv57OwsAcjYBz204QBS/w5nNQDhESiOdd+p5kPg1wslXSaTmoEIxLqcQEWqScbARkLAwLFhIAXUkttLZEu8oUmyO1TnVHeo4fgcCxDO/8PoAz65Xum946GYcEURK5ukKgB3sf5Jm+7Xhre822TysWC7Q/fIdYVEJxpTheadv2n2M85quE47LAIjyAhJCeAnWGDOHcmIZB1Jl695l3dfcH7PsTkP/MXRo09q57fLd+JaPDNIYdfmFnCl/wRZsPDc3lrHUrDKc6J7nrzlAYt8P2PC+WiDk5e6S9dk8ZkaDmnOoKdNdRbSw0dWImpIqOmBgZf0D5mIN7DifnvwObZzDFkOEgs/ppMRSCi2XkuFqXw2glZAowA+mY1aTZ+Nzrn8HgbX2XWX4oXXs/peFIsCnQBXASXpY8lqOoiH2Ww2arZ3715b38CvmmDRG07RWKvTbtqb3vQ6+6/+zg/b/r1LyqS67rim4n6o+iFjjLolz1qxx6ozOy2TrSQ7Pc8YemDB/wHuAJV8Nxm5vrVbm1arrQv88bzwGuQRf8PKAq54RjgvJJmYM9G06OEHH7V/+Xv/va3XIAfcWtbH0YNM7gGBCPcDaQz3OzIUKsrFcx9HI4KiXt8WFxd1z9bW1p1IwgpYfvto4cka8vusTVe9hoZn94fe8cP2O7/734kwcmCr3GrK7pJaIxDo2ObGOdvYOCPdeyZD1rmrbK/mdKoBQDaUzVWtWt1hs7O7LF9d0HBJ/qm90IEcTC7jIaCq/QKAWbf6Jn0OWk4SkS6m4Q/1Amr65OIbwUoRzGNr4ejaHFnUAO4O2j0zEfUmwbh7AMGuNrQR9pLcU9YpyZi8yZ+anSFlUbFqTo2e2IvL5SmrVtHrVyxfdEcwvN9ho6lZQN7iJIs7rlFga5m2rZx+ys6cftry1rF8BlKIbIkHMWqyVkSKUpY0ZlYObhdbtjQrO0qaRZF1Z43uD6gpU6hqvS4ObrQublm7Xdcez9oUDk28Z6SCXogJenYQDLFP00CNZ4pg3QOmAN5R98KahN8//Tt41JF1ra637PHHT9gXv3S/ilOlqfeUadrDJvBPcpahOYD2oFRwy5786le/1n7kR/+OHTh4yOYWFp5Rd3g+8P0MULDtHxfCt9vxqmOzMXn7rY4dOGP7e57L57d/9m8A98kTmjzZ85345MEudBK8fqFjXOjin8/r5/v+yd/F+QvIka60kW2ur9lXv/pV++Qdn7B7773HVldXxCqxcCHV8HSiF376tfnyHMCdB65Uytj8XNluuP5Se/GLr7KlxZKVS6OUsqPwxJu1+EYDGE8APjUZ0DGTQ9iWFCQxDlrJKE6yrJUqVKwDJLFsg5F3nSALHos1m2mpXLXpmUWbm9tj5fKiDeQnXrEcgjowNQWYJbo6rtnG+glbOXvUamtnbapEYxcYGoCRW22tbPRtbvEiO3DoBqvO7LNMBqcYKtnZwHGh8UWBP5urZ21t5YwNBx0b9dvW6zRVOc+GpW50uZG1h22156Y4p5A6j8Yiq/sU3vlyT/ChlruNAh23U5wE7gqinsHiTTrLjGUinvolTcoi680zRqkFtDIGWS8iU8MVNP3yfS6r6LY6T9qxZP0Och/kEckNAv95W7du85ytr56zs6ePq/C3Xu/Ze3/ufdZoZazPVMHeMyQ/MH5/w9LS2eAAcaH9jSK+YGDZLGkqE4wLn2FTpjCUecniGexaMJchO3AwXxKwiWyESwocUKnwNzFzASxDdhKSBTYYJC/u4+4SBaU32dgJSmg2gytNAo5j4O4ssNwfEviWFjtZQiq4SBmSkDmwU8Y906YtnTLsERIc7Cq9mFYAbjh0m0wyKrqGscMI5xOAnPMW4ARkp66aDmpcosF3xLhxbcE8hlxHwUMq9I17Ez7j4bCi8VaR99g5J4CqGvwo3e8a/SARxvPX9edex+BSG44f7LiKYcXSssmPNfZRnKpGJoDXjgdsvJFx4Tpwn5hsha4AoVx24M5zl+ofcBfx7EbKeE1kb/jeDr76UURP06YEGh1sexAWUhjdGyptktMP112caHwVAWvMfd7PucSYRmYg1l/uP8AA5jYAFuMMuyxZBx2KUxpd86DvDmD+bGRlBzlVLVm9WRfgRF5C87EDBw7aa179KvuJH3+n7dq1ZH2aIS2fcseoPNr+vk2V89bqdK3L+pGr2FRlwarTO61Umsdjx0b4b+tZoGERC3nPep2atRobcgvB2pH6lnptTQA96kPQ/EdgSEYJosKbVZWt1x3a4cPH7T/9x7+wT95xp2weAWwwuS5B87VOgdHQx3lrTOWVPu6syf/znADaW03PtvHjPQQ8Y8T5KzNJ5lA9C9py0KpWK/ajP/Yj9u53v9uWdu6Ww0tWxEbWRj3sZ51ZljlCPmP95obRSKrZXLYhDX2Mzpvo7TEXcB9xLDEB7dPTu2RuYIWqi7WRU2qNZ/7CEnethbtXq2m9bsu6baSVPQFn9g3qLUhmiM9WE8Cx1FVadqWa3AJSz/mEW5Pr3F2e6nsutVueOXa4H4Goj3UfCSmJaQIU5paK+2nCFdlNzz5ji6ywQa4uPOusG4D6nFWq004UTc1bZXrJLFOWaQJ7O+QV8wSZbb+zZudOPWUby0eVpSkVID7Mmm3WAPddzxE8Lu63hcUDli/jWMS541o0tCxpdMYxQ6FzV8FUY3PFOpvrNhpgXIEJAY0XvbbOszdcG65krAm87k32JPXKVrQHe1kdY+z2mm5V6wEjDeYgNqmDoE79zNlNe/Chp+xLX7rfnnjyhBWKSAc9CHPyaQzcFWChpOUZUIaAWpCCHTxwyH7w7T9s73jHj9jc4g7HX9uA9CQmfS7YcwsUXwCYbz/+9s9d6DjP5fyeDT/LVebZwHcsAs8HOH+rz/5tH3/yu8/3XbGAO5FHZOee0FRonD1z2j71qU/ZX/xf/6cKVjsdFi0HVGo7nJrmCDwIYPoCIa3bAG/0jFVpxvHCy+1FN15u+/fN2NSU+kYK5NBsoNfxlLFrwNwLPVxRfBOn05kvIP4TrjaJoc+YHg4tLNL+Aby8eYN0Z3JBgNFmIc/Z1NSS7d93tc0tHTIbVW3UGVmmTAEpk58HBODZseXTT9uJo9+wvDUtn0PSsmn5PO216Vw6b/sveqHt2n+DXFgAtGQbkUX3enVpGge9TatvLtvJ409ZDw3gCGAOGGNh84Is/Hshuhu9lvXYxNC6po3c2zrDDuA/7HZ26hynAOeZWjjvCDfOhAToCWlIgCHXgo+Bu0sOKIZBQuQaQWmdAFAOG2WdNaCboTYiD45YYBcW99rM3B7p+UcDKJ28O/RRuGowd10btmv21BOPyrmn1xnaT7/7l63RUh9py5L+T0kCghV9NoHRSRCnjTUVEHJdvDYJ3nUNIxxixk1seN0BKWyWM+PB1sb/87eAKZ05265NdzDuDGsEpA4a3dUo7PueqTemhbsDXABcuDDAJsoDvYRu1hlffXfS1wociHGn8Q/z14MUzolz97T9WKrjgUTyUUj3UBmCqP+gmU2SFIVOWhvuKCN2WbZpiZWNceZv3oMUJEBz6M9jPeT3s7OzW01oYKJcSuSdVfkTLjrBTAogpjGXjj3Zs8UCHPKbqMVAn+rjO5aM+Pf7nA72i0d0fn4+AXnADjKVgRxPwt0mWGqVyatg1dlsuhYqS5O8zXVfC/nk2DRmxUvMy6Rz1vgkPXlIWNx73wE8AJzVqFwsiekM9p5ghB2XceA+R/AjeQXBxVZAGB1J3dko5raybImFjwxKBKohneL8XQ6DTpu28anuhUwcXvS95F+fxkEuPxOBcKwNuXzGas11o4nT4sIO23/gkL3znT9hf/fHf0J2iUpJZobWa23a+spp67Y35WM97De1ppWq01Yf5KxUXbKZ6R1WLM7i0J6ym4kk1hztWK+z7mCpDgnklr0sN0zjRr2muchcIwiXLBAGvYdTE91uAXBZu/32T9if/Lv/wzbpikp34z6yO4abOqSxrabbCrusih9lrVJhuT8HSA58PWFutJq+BgDeyXJ5R2KvlSEIh9GenZ22VrNm1emy/Td//xft7W9/m559mNDZ2XmbnV0UczySnWDRZUKRCMUOkj2hfsZa7XNy3ur3ybj2rI80sTBrC/P7bG5ur+XKGC2UzLAnFmCT6aTW1F4XR681WSgiY5JDC6w7a50SIO6sFo5j2jEp2EzQWwuGttLwbjfrBnuPYYL+wCJHh1QPqsNFJroIqzIBadWgZ5kiJF7fRpANyZI5QVDP6mpvHWfVkfq4twLPt/SwCNetXF2w+aW9VqwuSuoyIDvuA6DeIblMzwatVVs+9aQ1Nk6Liadgtc/YsE8NCwp6Dhy82jKVJbMB94C9KWP9LrVYQ8vkBzbsbdrKygk7t3zSchhAsPcNOtYfIBfkWAm0C7gTcHjAxBwWcJcrXNFyAu7IvZA9eTE9gbHX73nTpTIEEpKzHu5DQzty9Jzd//XH7atffdSOHj2nTr+MXciXHLiPs+e+DqZmfcOBzc0v2gtvfLG95c0/aC+/9TY5JqUW6j5O5wHwFwLuzwaM43jn+/z27/lWwP1Cn7/Q+U1i2Mn//57bQW4/0dCOPtsJXujCni3oiOONgVuCvhM314+dimSSHRzghegd717cZT70H/5Mcpl2u7nVlc9t7mJz9YAvgLtKVOVEM7JSMWO7dlcF3K99wQHbvWtabA2LzFS5KuAeOjoeYED7ZDMFVbZPMsphSxUsfQaG1Z1HZDHofdVca6quZyze2BniCID+1my6ust277rUlhYOWK666Po30nro12kfThFRb9POnPymrS0fttFgTXZkLOCDUdEOXfISm1+63DKF3eqAJrJa9lno5bvW2DxpjdpZWz531FqNNSsVMi6DQf+fikoFSij8YfvP04GvJ2suCuNKSQvKps/GQHc+Im1Vvaeo3Bc0L4qLlKbf5/E9DpA+nldje78AijARaGyx0OzhQoAbgRbunBVy6MkBJSxE0bI678GLlW1hYZ/t2HVIHfIyuWpqoALAhAEhjdG15bPIZh61Xqdv7/mpX7LBMK+NYoQkIFKwLHpJ4z4J3mNeix1NxXbRhIb3ue4XNjuagTjIA/jMzc1tMYsB/CKg0VyJgECspLO5DkQ9ixFj5zIt37zUpEtOGIBAB9V6X/JehymMnRrdKM8RIIr3OFsbfr/eXIUAieMC3B1YuF4ZkIWuO2z8ggEPbXeMkS+4ycowNZjiPQGIxfLK/s6lRBHwxHoQ7G0ERjGmk+PNe4Nx5/Nx/GCQuTZp2lMBZAQPESDBBjOfAugHeSBGNIFgdM8OXB18OivK6jHu5aBMwtCUYt8qak2BKGghNO5cg+5jkpGhgeWH4NeDPM8uyM6zSM2Bg3C53gyRNhGoIlPzz3HejTpstKcTY5PTugnwo0ARaVwK7iQGST7uYtOL7hYUQRmHKZRcmhPsMGRJyLSCSImxBqBz7erMmaRCMW4ATH8uojuuN0xyYOYF0AAKBRI2krUvzWi4JtxU+Cyyganpot300pvkCf2qV/2A7d13yL2iVUuUt656ImSt16rZ6ZOHBZimyjmx8LDMg8KsCv+qU4v4SNmgH+SC0ywAzmZ9WV0y2+11WRJCXlRKBMoYCPSs2Wqoxon1vwOZg6SiVLVenyxwxu677wH7sz/9j3bkyElbX9/Uc1+ZmvZsmcgGl36MZVZueRvz0jN2fu8FxhJYUhdTNQlzZl/3R1Kqhgfd9PHIE5QjcRnYrp2L9hvv+2/t+77vVvkdxDMK0YG0EPvfytSCyz5GrNfsKy7thhjqNhmHE9ZsAd43NR+7vbyywPv2XaYAyEYu7eh3BupqC2hHYoP1bqu1Zs0GsiLqOrg/ZBSRLyEezYjxRppIBpOMl+oIJI3aql3VPqc9P7Ho1ETEM+dSP2oEyH55etev0XGCJJqSc/3f7L35j933dSV43r7UzmJxJ0WKIkVK1GaKkqzFcmzLW5zY2Z2gEXc66CSYDKaBQc8vMwMMMOi/YBoDNDD9W2MaHSRe4sRxHMd7bO2rrX0jKe5L7W/fBuecz33vsVo0JUvKZHpSAkVW1Xvf910+y7nnnnsuJX7sWtpDoewAmsQTU8Kqt5XensFXD40mLShtserC4lHHVk6jFgtLk+FDsTqN6vQCqjNbkMtNCsDz9ZT8FXOcp10Mapdw6fxx1NcvamxxFyUwLuSnsXXb9ZhauF73cMC+a5JhJuA9qKO27mLX5aXzaDRWMD1RQZ7kYJfkCjuFj7pbm6jidGLw2kOPdtK8t8QplJNmynI20gOWk12q04kOz5RJsh4il0Wz3cfich0vvHgczzzzKl597YyKVNmwcbzugJ+3EbhrbRMJlceNhw7joU9+Bvfe+wD27t1vr/oNMtlr4cGNODNevxFnXu3nXgqvlMr8YwL34Wddy8d944Ve7cKv9br4/bWA+Ls9/rWOtzGiGr/pG4E72Q4ywdRNcnH7ycM/xve/+x08+eQTuHTxgialUjdKR/pMA/TIRxWcuClCp+Y7x4K0DG69ZR/uuusA9l63GcX8QAC2VCCTQmaICwPTk/ZIN+MeTClBa7iYJAlhAq8C6RkyiSEN4epIUGm9uTICyetcGnq5zXDT5jwrYOuW3diz7yZkKrTZYtEcNbn2ss3lemisn8XJ48+hvnYapYJBBAte9t/8YQCzaLbK1v02uyiXGXnX0G4u4szpl7G+ehbt5jIqJbLJ9Jkdc2VJA18AktF0PiMWzt7xrqx3kyenI7OFnFhL3ZMItFKhkmsOvMCO69i9EBsIGchpuum4IfsIcKVW370W2t2GvOrtUMIAgp0/y6jXyNhS65iVXzFdD+hFi0wVpeo8du89hOoUdf5FafmkH2RH3S5dOZbxxuvPYfHSZXzpX/wxSsVJrDXqyFI3SlkC2Vu69iTgHsAuGMiQBASwjeLUAJDyDqZLQGK0w8EjilR5/cPNdcwvm9ejRZnvS6ycmX5nkvj5BEQeX2Ze7Krgzpr2Ojfoo8ZaloVklpMswX0K2HyFMobisFlI6I9dtJSyB1QOJ194HpvnwesMgLoRuPtcQkqU9OFq1DGSRMUawrlor3pvuONMbshyJO1IXTP5+eHFHiA85jjPaZipSEWYPEY0MtL9HMtuBLMeutr4fch5Yny6nbqzHEMAkbdsJoKjCDYI7ljTYPbawVapwiKxge41z1/rW7LdpFREIz+xZ2GppgCpzGKxJAniMyZQL1BD7ZoDZoFUWJskOPG3gDmlLhTmEbAzyKW/NAObVPfAIuQA7jx3vj6eZ7lqnX946/N0A9xHUXBkQPi+CJIiKA3mPhpdMTgIIK7sSvJjN886wNraqm1d1Tejq8wpA459+/bi5psP4Xe++OvYsWsHKpVpLGzZiUJlRkw3Pdd5PQRrvU5Lbh6L50/L/Wp2uqJ1fL3ZxtTmPShV51DK05GKxfgEeOosh363geWVc3IHoUtMLmeJIOd7Me+GaM0WC8ztXDIMGNgttDPA4tIavvbVv8Z/+S9fRqdD+UpVsidq/C9cuIDNCwtoiHkedTyOtS86REctVswZ2+iGHM7AkdcZAR33Pj6TmelJAfdGY111WXt2b8f/8j//W3WFLRW5Jpg0YRCvYv1cEZWJWUxNb0FZ4J39MPLJ3o+rLzMJq1hdOYPVlXNyDyOwa7Vzcj3Zvn2vagP6Xa5DHoe5Eu9jC2sr59VFlprsfJZyGD5aXkdP2Vo+T45gst78EwFITjYseSluyHxrL0i1Ffk07xgExfwbZ9yd8XIdwDjjPso+MiPcUyAqF69koWnTmmQnOejq/JQQDyV2MikTW52yx8y+8hz72TwKlWlMTC9gcmYbSiWaThC803OeayMJjxbWL72Fxcsn1cyJFqeUyM7P78aWrfuB3AwGHQZzJIfoDLeObKmL5vp5nHnrFTRql1FkoTCLgymNZNaG8pY+M3Kuf1KGmbr8oRF2F91+ZFQJ3Mnm0256ZJnsrqnGRfJfT/bP6praHeDc+RX8+OGn8fgTL+LSpQZabeIc1nS4AWSkT6+o8dOaasKB2dk7j92Nz3/+N/T3/PwWN72KSD0t+u8WuL8T/PjzMOk4MbwR7F/tXP5rDPpO0fMosPn/vVTGEqmk1bIzkr8yA7z68ot44onH8b3vfAcvPP9TpYT5xYUi2snz/U4/jjxfxXb0uLH2MTtTwMED23Ds2A3ydJ+o5MQMZDgxuJCAk4bymcT+SxISDhbsFpYsonxSyerRungxLWomkZiC1H01pA5RXGigR/DJlDHbY1PzW8bk9HbsvfEeDLIzyGSn5J3r3zEEqOPyhddx7vTLqK8tyYJy1+4bsLDnJmBQRadXUoESJTAs2mrWL+PUyZfQabE76xJKeQJ2BjnugzzUsKlpU7K/E0hONDkr3hncq8jWUiBJ9QliUmfMaNkuYK9YICREo4k/Dtr579DTivwaej6Hntign01P2JxKaUFJVuhnTWs8AveagYkdEpMgikFOAZ1+EVOz27DrusPI5zeh28uJGQiwN+g1cPHCGzh18jh+5bO/qW51ZNzzpZIcAAhUyuygO2YHGQtJSAd4DQRaUSTKn0ewKLu3TE4NUQLMx/Al0AoP8gBPIcMxUKA9mnsUWM6Q2mQnxoTe6AGq4tgBtgTiKGVialTjz8WNkpmlOjKCQGpjlRlQ11SDdWfYrE1nMNCj80mSyMS18YMDiA+DjATMQ1/voIzH9mYzXpjK30kOokDYmtLYzKXXTiyuGOVUKBpgMZpScU5HASvvH4GiZCfJIpGfIf29zIY8nuQskVjv0MHz+kJXHwx9BCgBwP3MvOkpwMiPfOHjWeu+qWsgA+XKULdPYBCMe9RCSCXHzq/FEpaXl5WxUtCSgjQ5CCmN7S/KZvg5LAiW5CUBdwUmKTsz/jwUULB+hl7phGSdFDSkZnEM0CIjFBKlYcCSAkGvu2bMrU+P4koHJPzifQs7VJ1XCiQI0CMwYADpImMHQNTMcz7ZM5zF02T+c2aN0cdNNx3CQ5/4GG697RbMzk7K/lYllWxQU53F1MwCqpOb1JGTgIPghT7vExNl9Dv0BT8nm0MWXZarU5hduA65wgQVyeh3DXXkpNGpJ0vHM2i3V9T5lJaIXLN4zqxxYtEogXh0Fqa7Btn2leV1NVL65jf/Hm+9dVbdspeW1zRvFCSrANhByOTkRJr7tmv0+uX1M4gL1i6MskHMfnp/UQErO0i3O6lpmM0QeC8J2nn/qtUC7r/vbvzLL/0edmybVxZ5olpUAzo2VbJEys186NBVqsxibvMuNSDq9ynDLMgi0XaaXdTXLqohUqO+LDaW926Gzfo2bcWgR8c1uqMxGCWL1FUDJVpiEnBi0EKR7DqBIdceyi/ZvIj7BLEoyQRlp1LtWK6AQrUqfbn6j6YsjBXkthbmOhZEXJBx41KZCIo0XuUA5/VExFIK1L3mJSljcvQiacZseVe68pQZln3OAFkaLKgRlcExWX/ucRkWEFPfni1jZtMubNmyD91OCfnChJpX0cyhWKEL6QreeuslLC1fEJM/NbkJO7cfQL66GYMWO5jn5KHQ77aRLbawungCly+9ifWVs8hnKNNlVr2jQJ3e6vKRJ3AfZve51pCMMwFGCU1XwJ77BQkQ1nA4+GYgquKztJiEQQEJHTVPVEaoiIuXVvHd7z2KH//kOSwtU3LDbu+86K461EcdQeydBrcOnuSGlc/jjjuO4vOf/3UcvfNuzM1t1r2ji9GoxvBKJnwjaRt743v9eyMgjz0q1CPj379dYPBegHuc+9BVRtAnjdyN6Yqfd6HvJGL5ea+5VoT0To5/rQfxdmmQ8fQGxx3XMg5Eprk4UDhYL1+6iKefegp/9616xu6rAAAgAElEQVRv4pGHf4LVlSVrgQtMm5sdpB7RBXRh6cdF0+yJ2JXBOnbtmsbRO/bhtluvx45tm1TJTWm2Greooymb+Vgnxig0GDIOyHHG3UuHpRwG7tZjK40t1nnU1Mk+59SduTCPLA/dAIaSHmrnc9PYuutOTG+6AcXyvGQzbS4sGRaKsnhqHZcvvIVL5zjhy9i9Zz9Kk5uBAhfDnM6bLZDb9cs4d+Z1nDv7OiarAxTzXYYAaDdrYnSVRcjRsSWvqc+mRGr1zvQt9e7RUITWeOpYmtqeWzCAPhc+ad24QFrHaj2dPbpHXVVD62pNIReToSZXdotm3IN1V/dJWnMmjR8pBEpymArM56rIZ0po1tnEhPec9pFNFSTpWnIVdchrdnPYsv0GzM7uQ7myGX2CFqbZec0Zsm5LuHDuNO6/55esmy/kkKNzBUGBmnE1tXDFPIjzHQeoUSQabLMZcWdnuBfUavWhnnUYNCSwGeOcLHkAIh5PbD7vX5J9WYbjIJHAMbqSEtDznJhO59+uxTAw48+YrlQthrISHPd9aaMnqlUBcrniyJLQzXti0+OYFYufHEjimgJ8EpwQfPO8xHT3DID5uihY1XhOjZ9C9xzrmLTPnEtis82qE3zz/QqYUtMfa+Ad/MZCH+MjgHsEQcHIxznSNYEdYKWhTsGGOjGO6fBbDUtpBLiSe04w/MG0xiYVwJ1FuyEJiSyMAENKXxPwEfwR1NYa1DsTrI6N9cQ6c2OWXWLYM6bCXDU1UuGYyYYA7hyzHBtk4sjaGxwXhxaUAaaDcSeAkhd6khiEBj58+9WUJtVADANLgq7kCc77xK6zMWbjOUS2IrIOIfng68LZRxnACpt80S3FntscqyqIVqM7gn6O3Ra2bZ3H0aO34qMffQBHbmaQnUGzVUee9TZZ6rh7suzr9PKoTG7G1u171aq+Lxep1EW246L6Qm6AlSVq1VcwO7fZdnvUdGs5cxdf+rsTaNZqF9Hr006TrevbaY1mpouBLscDs3S25mQQXq838cgjj+PLX/4anv/Zy2pJv7i4JotfNlPiM+P9WtI+RMA2gXbTnWGDFQ7qSeOeBbepgZUzS3QJ8Vg3YaENR8A9HFSiOdDqyjIOHrwev/zZh/C7X/wN2S5mWaQ4aCOX6WFysiJwr6xIsYQ+ZWlUvGUrmJjegqnZ7S7UpV59YKmIGvr0W6ivXZb1L8dLeXIGE5OzZnF1r53p4+tq9SVJLlnMysJg1oepoIoMP0EfHawSo51TU5r0R9bo3B/zIkkGXKO0V6YMozTxrm9ijUlkboe1ZKk41cG0CyYDuHtumy2PYNOlq1kFvFzjJFElaO930Oo0XG+mPjF9kVP5TE6ZZQZvzJgq+KYUJm9ZYasDVCe3YHZ2NyYntyNTmAa6WXTptlbisVo4d/ENXDh/CnNTM9hEqdbUdhFqDH7kQirDhBoGg2WcOP4MVlfeQjHfRpGyFwa1bQa8k+hlGHSRSGEtWWLM7SpvHCPChMCexBZlkww4iCfcYZtzQm3PUk2Fm3mRCacMqiPgzmDk/MVV/PBHT+KRR36GlRW6H1WSxp+1VlcH7prXpRJmN23C/Q88iF/+3Odx6MabZcrBL5J5G2tJ3w0w/kXw57XeM45H3ytwv1rwcU07yGuB4ndzEbFAX+uY47+/1vHfCbC/WiASm6LslLSwpMVX+sCuvHVfeulFucv88Affk6e7JrcKrNjRzx6qYa/lDdlsOBslMdjsdteweXMJtx7Zg6N33Ij9e7fLWabbYhqYlnaUG3S0gChwkNadFefhmqG7lhwn+M9RgeogSSWkAR/1KB4Wq6lASQDRqUUyJJyc9B5nhJ3JT6HWnsPhIw9ids6bVU9yG3ksyDeWxT+t9RpYPl+aYqOnjBbp9iCDEpsvdC6jtnIWJ068hE57BYVcBxOVPLrtBkp5d08005pDnyypuUV1vSNA77NwRgWaZAG8ANga0/o6WbzxW3ViS4sjN6GOU/aWAYVOeIzRHWYt7E0bUXDoFAXUqNEli9qqodWmltf2X5TIkHHPsX21vMDdcTaTdbGwOoCyQKdQUSfUbq+Cmbl92H3dEXnb01aX95qOANlME83aOj5021EVgZWr9HfOYr1G7SyDBB7LdAXHj4oye9ZWE5gRqIwHGpFREOjvsqnKtAA03xt+5AbWTgHHe0NqwM8JCYIDH9couAkLfZXtDy6JjM7J3TXFVKfukg5Y23K0ia6oZF/pBy0AQMBH0JhAsdxLGGImfagVT84SkeXlAOXxIkPCv6NIToyPOuR2LV1IYDKyCGT1ZWNI2VHyL+f7CcgFQFMHBl4zXVmC9Q42OZj2uK8O7FIX1iTV4OfzMziOeI8jkCLrzHO6Qv+eegVExiQ6UI7LP/hv38PUiC2xS85COICwVtxSkdDtB+seNqDVCbafpz0kgy5n6sz82/qOYFBZkZ7ZL/4dmn12YIyfEbhHobZcUJhekrTKoJUzNqRFekbKoqQ6Hn5uelXYX3qu+adi6lXMl8ZjsoMMxp3nw1qA8VoMg7yR+wuvS8+4Q7KEtroEuQ64lElI0qwSu0oO2FiujW1bN+PAgevxuc99WjKPhYVN0ml36dHPdjh5ZiTIkrecvSP4zpbFdlYnN2OSOuPChBsCkU8XWKMLCy0Had1IOSOdLiZMnogYIHBnIea6ul6urp5HoUDGlZnHlI2hPpgdp9vsHswOp2WUylU8++xz+PO/+DKefPIp1GssFiUb68CBgJ7gmHOo3WEhYUdMO3X7UxP2+Q8Cw/vlqNA5pCExh/3a1OzLnKVdj2gQQLDZa2GiWsLm+Tn8yZ/8azxw/926nww8eO1zM+zAuioGnRIlBVMqpiXtXZA1cW9QkIf4pvndKBQs93CzKQYNqdhUdo2U2NCKl5k3PktmEBnYtCSruXz5FFrNRTnQ0PYx6qSMg70P9pMsg6CdoJ7AWF/cg7nGs16DQS+zOtrf3VckWHc1TUpuPEF82X7Z9ynup7FCdO9OrjCpT0gA9wj+uW9xTycgJ4BP1T3OBDATTwqHQUVyA2KJMcftgGPH1Ik6rjILvnfvbRgMqsgUprxH9ClToysUM0otHa9UngH6ZfTaGeToHsPXqXakgZMnnkVt/TQygxXJZvpk7bnG0cSCZha5MogjMuyvQjKPz0TFuxzvNk4wcCdLzmDeRhG0rlQWv2hHeurwuXZw+EneJsBOXX4el5fX8ebxc/jJI8/imadfQb3BfYkBO5+C3YDSQ/Nqk5yR+HlcU6oTVVy373q5yVDjLra9b1cy75wbC1pHCPKd4MP4zNG73p7Ejt9vxKTjJPD4sa4KujdGGuMffI1/Dz8rOqe+i/e+ry99N9HRO/3gq92wt3//sPR9+OuRLnWAem0dP/nJj/GXX/0ynnv2adlQiRZWgaVZXK0TFql6s4r2v5qyHcxOl3H9vq2449YbcNPB3ZibLpInUjrQLYrJNHvwSq+XwIM3e4NO2U9pgTHocbMTggymwelM44YKXCjCCSSXJWtJlmXk2R7gnZ/Nbm7dwRQmZ67D/oP3AvlZt2eW5aIXWDkR26bGE43BAtl2pfva6NaO4/VXHkens4ZclvpYMva0kSyKydJ7eH2KzF0wK8aCRXkqvGFBmTcSL3zSxaSC29GE1GUnIBoNeQTcZSlo71vxHmSjtbiQbQ1JjLMp8ZyCjeL31GjynolRoPsNzy8VY9L2isWp4WusTnpqJmVJg+QUvQGabYL3Kdxx9GMYZOa0IGbzvGaGQVmsLC7irmN3oEn2tRdsDTct6lad9ub164/cuHwd/CLjHLpyghymNXnd/jmLiYv6nudjWRAlMuXhhhMsdQA2Nmrha2XhyECh6wW5Ui5hZmZa3TLpEDMzzS6IcV4jTSz/FXITBUQp48GNgjaUPA6DKkkswp4xCRdtqODnxcdBsD5RZe7Xem6NsATYgnEOeY/lBG5ERb2jegYkC0dOu2jY5NSumbXQgSvI6fV0zSGB4blYfuRmKGSNLZOhn7nrT/i87fHe1NbgpjSpSyv9uxPgpOWqGM10PhFcaCxSIz3WOCp06LxOOe6Ikfa/+bqSsgIG7jwOR1FkicI5RNcnGrAva0E2l+EG6bWIxYQcBwNMVCeVVeG6YXcp609dTE/G1YEiA3/eI84bEgick260k9rEqMNjX4EPj+EiSmtTWVwsP+mkZTcDZpaS4yM01vKgGXaLdjBhj26DzAhQuL7KJrPfV5Fyfb2ean7YLMdOOdF7gGSF1xy6GBUxPTOB667bibvuuh1Hj96G7dsXUtbTz1K4LRUnev46QOBzrdOvLsv7yH4OZTl8VCfm0e/ZZleOVmljCKtBQ1EX9LKA1c2A2lhdOof1tUvIs7ldlw4tNizgPSuVJtBu90QOkIk8ceo8/vbvvoPvf/8HOH/ugp6hi3opx/M1kxzieNCmLSOAUWZVQCGNyZgrylQk0KnsVJKZyRq02dT6FlImEjFkPCsVZgrZ86COD9/zIXzxi7+Bmw4fHHYQtaTO84RrJMG+55rXczVGMkNke+ASmfRtmJpm59NJPWcvwQzgEiAOKjubQ6fRQaFML3PWaTCQW8SJ4y8gn2vJUUVZyeQsJaDGmgWNKdeEMdijhFLblWwJnU2SlC3tzVpXk32q3VC43g5kjDD0ht/gKsP3hENPjF87GiVJSshXE3qIolTNNzVes5Qv1jU3JEwN6gYkUTiPwjGMxbS2jqT3ew9lVKpbsH3HQWRysxh0mWUQwkAmx6ZPfK9BNKWXgV9l75zvolW7gJdffBTFfBOFLPfZptv18jn06TTH/hJ2nnHQGXtQcmkTjknudmkNj31WDR0lEUgNEDVWe6oRlLVoyjx3BzmcPnsJjzz+HJ586kVcuLCGVpNrg4t1FegKT8U9GlmaEuNwDZmamcGhm47goU9+Gvff/yC2btsxgusaU6OM9UaS9oMA7u8Uh36Qr7tCKvNBftDVjv1egfvbgfT3CtwF8DweNPG++/ffxte+8mXp3Gu1NVWucyExCPAiKjAoW8gRcCdIVaonP8D8XBVHDu/D0dtvwJ6dc5gouV0z363YXsAluZanAo8AiE4Zmzl3gXsAdzIA9E52GpLtgVlg6XQVAX0hSXC42lszpr1SThSCBOgNSihVtuLATR8BMjMY5KYE3IdNEAm4UxTuu0LgnrXFbqaJ2uXncerEs+h21xW1S1aiCvyiCrWsjSXQMKPDz7aPLcEO3RnoUDIm8Ukf7Ak38s0NxjxArYAhN39tIiFz8Cjjc+H1yys3FfOOs4Ah9yCzL7Arpon2Wm7ewZQl30vZUrvFbExRfu8KoFLzFAZAZJm58HaYnszN4uCNH0auuNM+zmxawSAARSwvLuLo0ZvRrDeQ6ReTtnCg1uAMsuiqoxRsxiAvHDcCdPOa/W//zXNwMRkLw1x8S4CpIZucQwxuAkSNLWyShTkooPyE917NMgp5OUkQtPN5swCOoDIsUnkf47PINA83tKS7NvNdFsvNQip+8f2S5CTgYGmXAZ2z9FkVgRNQsFhP58TPTICfo43XFR05yRBH8ymixmCipXFOFoQ8Jr3H+RUyAb5fwCf0v9woC5ZxhM837widpHhdDD5UMJ7YdDLMYdsaWR4yeDpXyYdGMptx5l7PdMySMIKn0OPz96yb4bOMIIQ1Er63ZpPH7c5iDkQgwo2bNRJ+nO7fwKlErbRrbzxGPG4NFlSXkhyxQprC9YQAn9Iipbz53OifLSaNPv/suZBxxiI1jpMTiTCEvbPH5S3KpJRcvM6GUfzc8PLnNXk9MxPPDsJxH8Mhig3E2qmIVGvg2Lzw/fQ4Z0Igm2nh1lsO48EH78ctt96ELVvpp85ggufO5xn2gKm4P9kBcm6r0FA1BQU0uQ5Jdsi6hSLm5rdjcnoL+rTVg2UcQ6JMlG8CGMGadtnDglKQBs6eekN1P2TmmVFjQ7JqmVkhPgeo1uX06XP427/7Lr7+jW9jcZm+5C46HnY/TV7fvFbenwjKY6+JrM3IB3vEtGsfSj1GnJkbjVHOGd5nBr4M1ChTJMPO4tmpqTx+9fMP4ROfuB+VUg6lMrOPBIbOBI8knN4gVRwvnbM7wtpFhwEGm+9MCXTOzrFgclp7lvgfgs5UjKj9TsEIG/0NZFRAT/ZMti33mTOnX0nAnQRIIsxTZ1OSIsrNZpjBiFoWEz+j/dKkVxR+G2sYiEZBaYqFhiyvn4EJuGH/lKRlj/XUr9FGaslquEGFxEayWf+R3WFYvSquieZkBhjqf0GiLOdeBNx7VL8qgqyIbGEGO3YcQq64GYNestjUvefxOQfdVZYBiaX9DEZacnhbXTyJU8d/hmKujXzG49F1Yay18LOLXjHGL57SI7A+ZkOdOLQIymNNocbcNTYsDKZtpec+7wsDU9Y9vHnyHB557Dk8/exLuHx5HV0Wzw68RzMzYeAepA3XBeXkNd6452yaX8DRY3fjU5/+rPTtMzPsleB9RJ1ff47M+50A96u95t3hSN+7f6yva2rcP+gT+acK3L0V2kXmiccexd9962/x9JOP49y5M9L2MWLXJpRSwoyaPRXNKmpz0UR2F7eJcgY33bgHH7n3dhzYvw2VotTe6CRNfeKzxcxE8wceLwq3hsUbBKJXMO70lOZmT5YhLJu8act7WxhqvBjT9k4qKsnkpevM5mex/+Ax5AoLyJYWnEJzDydkKBGRM4wLVsg+eduiTnAd5088gaVLr6OnhhotOQ6I+aYdWOosStmRgbubVsnlQzpyBj4G7pw8wRiNT8TIaMRmPUxHUvdMF41whhzTs/M4BGTW41nwF+93HYHbTqsIiw5CLA7ut8W488qC+acmnZsQWQ1XwCfZDAsyWf+TY1Ekmfo8CuUt2LLtJkzNHhBj1x1QIiSfHAH3Y8duRUeg2ClSps+55pP1a6mJTBElNlnpdCShUGCSHD4EftOGK710iYVtVQWNljtcKdcQU5uAe4D0AGkRHEinnYqseQ7arMTg0l4tJ6kK/12tVlIzlgxqdRfJEvQG28bQxDKHrlLnZL4YjAUDLWY/ebSzKJkDgCCF50xmVU3NKI0QQ2sGmA+LYJaSCDG2qiFhPYKZfP47Oh7yvQpa+gOxifxdAHcGIfJXp7ONpCdmLTU+Sv5ZBNwMHOQYxTmXy0oSI2cLdWh1x1FKhaJhFYOXIfAdWyQjcxIsOY8bgDuKhcNCMopjeZ0BxuN5xdzXfabtZWIQ43xdY9DC7NSU50/SLEsmk1yZlIlJny/JGVem6MqY7CZVoyBWl2yZM1UK/nR91q8yOLXbkpug2IffwZ8CrsSyR4A5bMCSsjp85gLakmP5Wt21k8+5jIZciqgB55zmGsKgqKVsFNcpdjHluTOw4vo4NzeLG264Addfvw8PPnAvtizMY+vWBVnZ1htr0rVLgiaQ6BU6iABn5R0kM3PjAkm6m9AkwEwn17+Zua2Ynt2KHK1e1ciGxXoBWL0CGr2SFeS3LeTp1oEWTh9/Bf0e5R2UZLh424x5RjKYH//4Yfzf//nPcPKts8gVKYlw0Bpzlgw7H9e4wxjP30Ai9USIGiEWt0fDObHeHozO0nqPivWUP5ucmhgGU2yk1JerWQtHjhzA7/7ub+DQob0qpGUBKjO4lJ+JQFFTOneC9Vgy0BLjzoUsMZ+s66GDSzZXRbGyGVu3HgayU5LDJCuAZEjADIWDKoJWrdE9gk4W67Zx4dyrWF5iAzsy7s5ciiFPumYVfMqV1PtczDffi1GmNVyywrCB30cmkTdLxZRXNBUbseMKM5IBguf12DgKyWfsxywsT9ks15vF5xiIBjgIWVmsE8oADfcky5ZkOkGSI1tGq5PHrj3UdG/DQEGkv6hJN+HlHiNuVsReKFzHCdLXce7MqwLved5DSV8tT6LMhFkRc2O2ufGeN1rIQiokTJOMHQKrOZtmN6K8xp8bELIwmIE1jS8CuLd7Wbzy2kk8/Ogz+NkLr2NlpYVuh+eYeoNIQjYaTyHj0phLwdENBw7ik5/+LD728YewY+eelLFPSod0b0fnNsrS/1MG3jF/rhVYjG0tV/zzvzng/nYP8GoXP5xNngpv+zJGkhfOncVTTz6Bb/7NX+OZp58UcPdCkKQrqapcg3wDcBfLnenJUvHg/h0C7ocP7kSlyPd2xBtw8+DioQmfWNAolBktvOHGwQifEbYLecgG2/udE5cMrKUP0Z3NwDNYCDIA1HiSgUmt69nsYVDFpoV92L7rFuRK29HpsZDU15LPEUiRFeAPuEnnBer7mQ5yWMfJV36C9dVT3FbVYbVUYqEcHWIMdgkk7ElNnbOBu+Q90nqSCaWjCzeqkX94DOqYeF6YvUEFsAkpRVZ2mV5IokEOX8t0sxgMFfR5QwvLSB7Prh9sV546xim48CKiIGxgNoUbg9PkedknMg1pJx8WW5IxaWijL5a3ojyxGzt23QHkJ9BRMZeZhZXlJdxz1+1ms+kDr42PhZ1+Bo1W05r2ssF4FD8GoxwMpSAHpRxVN0rhda3Xakqlh2abr3WxpNm76FwZg5sfTeDIY1cmqt640obj9udtOXOIHe50BMZdDAoBLFn2panilLT17zwGG8hw3+F1qoA4dM25HJqpARCBH59TFFe6AQdlVwbwmkPRBTSdNIG3nncCIgK50a0zMdQpD28Qk8YDr4ffU34isJ+CIR6WPuaR0RBLXyQ4S3IqDOQ2Q4tFFQmrcLcgB5AA7iy6GrLiiclXcJG6zfL1KoDNuBg2nFDCkzzkTVG0GmM4ANr4WI/rjaAjAjk+H0txWFjmexf1OnwtPaR57hH0OVmXsoLJglT9EfqUjPFYITFjNomBKjXxlMWw7bqfs54fvduZmk/dbaUTHgPvzrBZn+cg0gxnePRLl05ZEXs35EvSrpMprFbLavbTbNXQbjcwOVnS3wQc/N2RI4fx0Y9+BHfccTvm5+etb293lCkqVww06/V1N4BhcDkkTlL2LhEYIoa1dlJiQIAAy4kGLABkFjKPysQmd0memLcnufTmCTRp/Du93+tb2kcJNe0fm/VlrK5ewqDXFDHT7VA+Y9D3ve/+AP/pP/1nXLq0hEaDmTp/poMra6i5boU8hmOA8yS01SHVCVCu65TrmNcRWxHbtUZSJHp3VKsCVZzHfI7r62vKpqiZV6uOVnMNn/70x/ClL/0err9+lywGe90mVleXlHkSaKNVccpeCjgnMBuyNJErbrgpUohzs58poVCcw85dt0qrDTqRuEogBVMGXgOaPChjzL2C+wP3mgaOv/kcet0VZNFkfpdPyww/s0rJajA9jSvMCYLYiTXfe4l3Zu8ZJkV0zyixYx+AJPvRq67o0OyFLo5pbEG2OoF4/1bnw2fhvhWWHgX5NmLeo55otIcJOCf/fR7Ja3E0T8yinylivZHB3n23oDq5E4M+naDc2ZW1Ag7izEx7/2fxNC+iJWvmE2/8DP3uMnIq7uU+HvIgAndnviRdUgZ+xLj7PsTxHaBGltprtANxZfFS7w9m/3o0K4A7/TKbz1qvtXpXgJ1SmTffPINajWOTmdaEZxjzidC7Uipj4G73njuOHsWv/+Zv44GPfBTViWk3dpM8NjlwvAfGfTiph8H9f+3TPv6a9+Pf75Ws1pgOjfv4wWIAvx8nea1jvNeL2BhVvfvjRYT29sBdbiztJl5/9VX8xZ//Gf7+299SpztKJcw4JL3asEwiike9wDg7xwHdxo6tM7jz9oO47cj12LowiRKLVMk4SJpxJXAP3Vakls2k+NiaqNLicfDanYCLBRclOW0IWCb9ZmJztHDR1qnbErMszaCaTZTQRwW9zAzuOPYpoLAd3S6LS1S8j3yOCymLq8Iiipo4NrZjFL+OEy//BPU1A3cWeJItk5/BgICXqXeetj2UVYSZ0osGxATudtXRxjVWVBUL5nBTSgWo4wyynH2oH1XXW9qj0X7QLjZkrwmeYnEP4G5NZriyUPJDqUzPqb7ECXmd5/VaiuSOralgkZ3hEpMnX12wWIys3RYUyjtw3f67kC3OoMPuiJIV5ATc7z52Oxq1GvoduhnQ8iz07ewqR8cKFoWajeSfsDA0s+oOptHIRwu8ipHt2U+GPgokA/S7dbk3ndF98MZENpljd3JqSn+blTLgpc2as48MOEd++E4Ne8HWxkytFDKoUzObiirlHy/muzG0iCTQJfAWi0hJT5VuAqNzDgbR6eJUmB2LaAQhlJS0WgL//Kxg3MNdRsx3ApFy20nSGGou5RGfGPuQzBA0E7grYEjAko4qnjcsKre3vAFZPunOswLufK/ueyrwC5b5SmYuvS9JeAgYopiSQCp09hrbcuLxGmSAmyQtKdje6LAS56znoMAk7EF9X7gGKEuXtfTH/upkxzweRrIyjzM57aiDLteoFDhRZqMsD60Cm1o3mC3gZ7OXAeU36guRNukR0+4AjqDZHt+toQOXNftZAUkFHl0CRK6tHenOSTgQnFPCV60W9WdquiJnk0OHDuDWW27Crl07UK6wbscZHs4X1o2wOVipzGCV8ijWkSTnlPT8lBFIGYJgTsngarwRcEsLzWdKR5CiwHuuMImJyc2yKiRwd6FoWk2SL7eZaLvhyRkj00W3tYaLF87IrYadRgmUf/D97+OHP/whXnv9OBr1topRV1fXMT0zp3HIgJRZqGiE5LnL9YGdfWtDoOQ9YTRPuAbQtlVBYJYF4QTanlv84nqxePmynGi0fgjVMaiy1G77ts34nd/5Vdx771ERLiSSSDKtri4rGOJ8ZpNADU8RGUrBKijzPPGaqHsrGYyLc9t8tmCmaw67dt+GTG4KmRzdS3gpqddAaoGk82FAKKcSrj0Mdlbw+qtPoUB9e7ZNF/M0Nsn4O8tNGSr/47o9ei4GmLHmR2Bp5tx1FUGG6Nknf381TUprW+jZndlzxjsY/dh7opF5Mv9U9k+SpeTQ5UDAspxg+KNGgfdMGUaRQ5a3mQU3qaW6NzmpcR3CmC8AACAASURBVEwWUW/lcN2+WzA1tRt9UDvu+iDuPXyde684SGWAxqZUlGs1ahfx+ivPoJCtK/jJMAOsJ0DQzGfozBqfN59ZAPdhJiABdweAvq+uC/H90Ho1rKWw5KfL9Zl7m4I0ZpKBs+eX8eTTz+Pxp17AuXNL6FKnT3mPil9tOhEkZTyDWA/l094f4EN33okv/Ppv4b77P4Kp6dk0DpnF6ik7qmEViodIOaWf/aKM9rVw6y/6+/cLZ18TuG/8oI0nfK0bc633jx/vWsd6u5v1XoH7KD10dcad+t3Lly/i29/6W/zNX38dJ0+ekDY1HCA0cMaAe4I9SSpD5qkr4D4zmRfrfuzoYdx4wy5MThTR7rLYzougO5CNdMduhjSSPQh8mjZLaSQyx2xowhbETsda+jFaWLkpO1XsBdsMNx083P1QbY9y0+gMZnHs3s8BuS3odOmYYuctbkAZMtGpOFUTjtp9Fl5m1nHqtUewunQcyJBFpec5K9J5aHvGuzoo+bULa/J/ZM9T9Tt1+QHcx7ozeksMPXbyfU/ez8MFNElWgk2xxISaSzPGzkSM3huM+9A+Mkfg3tW1qGlNypdY92jWndkBb/oO0qKbqAu0uOAxy0HP+XlMzuwTcO9nq+oKKz9dZLC2uoJ77jqKFp0wOmT07fEv+0UVKbrgNIIKL0RmzHmt7GQ4DtzDqpHsKRl3AqkA5+OMezCbIS9xy26zctrYKRcRuE3dWRkQqAeBi+G4eQc4lrwk2R6ScTUQtw+0LQOTrCQ1VOL5RlMXFx4alNLSjtcU7+e4FEudjsfzImgkoKxWLNPhBqGOrWT7E7NLeUMcP6Q2fG/YaAZoH7rVJJ0vNyJp20uUUkVNAVPMZnAs18pIJqRzSdkHNxcyINLmTn/hVFTJ4CSaBwXQjrWKxw3/8ZAu2AEmsVZJ+hCsHq9P2SC5pfg5RPDO8+bv+Tv+TekOrQL9PAOcpCBMGQFaqblDqms5PK702eH4Qr0zi4W7XDOoofU4N3DvyUVJmmht2HZw4rPTa8UQF+14koC6PlPOMZYZ0vmErjd0HKJVoy0xWyqCJkvH+JM/5xin5/q2bVvwkQfvw0cfvA/79+8dZgdZV8S0vpy4Uu8HZhkIbDnP+Rk8P2Z76HAREjt62dupKqQdUfzmAM0SQ9a10N2ENq8kMooYZMqYnNqMqenNsnscCGiEnjbW+wyajTYqlSLaDFA1nbsC7o36Kn7w/e/i3//7/wOXL13S2OGax27MbPVOaVJ1YsLdqumJXyiiwD4bmYycuNxfwC5GcS0qsB0D7sTRtCTl/eR65fcTmPl5seaE5gp8D2uzpiYrXvvRxwMP3I9/+z/9G/R76+pEOj3jhkvcH6anJt1foeuCbtXcEN8lqZvX87Q2jxWnCnYO2mhRNpGA++7rbkeGGncCc2nvrVdnkGiphsetpDgKiNrotJbwxmtPo5hroSBrYQL31BSINQXMnAivEbi7+7jngAGm55ZnoHpdhIvOxg7VyU1nuHePyWGMRVwr5nVzVEcVwR9vgtbTBNCtH7c5g7GBC4mjfoXvE3BP56hnlbKDriMzwcX90PCdUtYy9l5/KyamdqHPjqgkwwTck1UyGXee3wbg3qpfwpuvPYss1pXBoI2n542zFrRzNOKlnMvZgNF9CrbdAaR2wzEr5QDu4uu1Dvo5cMyIlMoVJDlrdzI4fW4JP374KTz2+E+xuFRDv8+1gRl3E3fce98OuGudymaxadM87rn3Pnz2c7+Km4/cqqDX5hZuPHgtjfs7BdgbsefbBQJXw58/7zOudtx4zy+CefXYyLhfDVzHJvluTmzja/8xgLuGXJqp75ZxvxZw12KkAsouHn/sEfzV17+G5559BufPnx26KehGpsXBk8EdTKXpVeqfTQ/6qJYz2LVjFvccO4LbjtyAaiWPVsc+4QbudCHwQkQ2ZRQYuKW1NHbJyEpNX6gnK1XEtMRGKztBdfzzwjGuvLcriq9FDaO4ufZZILYJc5sOY+8NdwH5TWhT9y5GV0XuqTjVIqDIiXLys0nTuROP4dL5V5DJsoEDJRIsOCLgJ5iToW66Jen9EqVz0U7gBdSWp9braXFMK4o2oxEb6VQnv7iIevGg57hfbUBmVpcLLRfs0KoHixApvuEYEctmh45hZzvvJYnlgrx2YyOQS4CsIVPBk9KVLGoroo85bN1xBAu7bkWnWyD6dNESAHoif/iuY+ionN66TnaM44JHVxiyptyoubmHJ7jYhFSwSaeNsObjNXFD1n0g20AJS8PAOxhbAj8B7VT0aJY4NLNmzqyddvBm+YfBDV0B3MCmLW0xN+7hPRdgpP0bdfiJfc66aFHWjz03fYriS4K1YK7G56eYsg3zNaQyen0qCqVWXaA+sdChldf5SJdvkBIdcT0uUnMZ1gQk33cHR5SQReGV5URi7pU+d/ChtDlTwZkBGnXWsZg5Z8Eo7SjpkuT7bO0rNdvjLH5Ib0Lyo++T09H4z4asOWFpYtlZ1BsAPZ6fMgOJ6eK56zkmjb6AOxv5sPmNJEB8xszUmOlzjQptV12AzWxBsGcRUCpsz9h33xkftjIP6YXfR7AcrCHPW8Gx5ofnGJl8nW9qBsc1h8CdX9zMyfrT8cXEAguP2azJNpcsity1awFHbj4kzfr+/dcLQLI4lU45fC3HOucdASWvi+cagTqZX3UORR8lnnuyQeXFR42LrlluTZ7jfA+Px+vl+qqGSHJnKknOQT939mhgF8/ZTdtQLE0mtj1ce2J1slyCDKN84DP04c7gzVdfwle+8md44vFH8OyzT+uZ0jaVa3Q4xbjQNYdava4Mg/pTpOJ03mPOe82zFm0RnUHxuE5CzHFZQeiDx7pJe67TXYtyNdp7MktrAmnvdTvx27/9m7j3vrsF2PN5Zkl8j1jPwmfdqNVVYGh22I3IhtaxYjgNUIdZOY0Zd7YmEULgzh4X7A2yZ+/tlspwP9A7SGLp7ns+jjXgUxaYDQm7qzh98mfotZdRYLdZ3tvk8c6siIqD1NiHSyntc13QHwBzROyMiB/HHGlupKwmxwMzviLM0hrj7OHI1CBInNgDvMamqCD1onCK0i5zLnr1/sD5F3tPkCdc54ZBgLIXKXDhHqTCWxN3zMRzX2F9wJ7rjqA0uQODPkkMZz2YvVZTO2XcvM9r3VRSpYFeewlvnXgRrcZFZPq1oZ1myI2GGSRmwod2jF7XQtoWphHjUhnf25FUxrIdQoSuMycZZrO57hu4n7+0ju//8FEVp66sUqKZrLJl/kDCa9R/ZoTdUi+MXB4333wEv/Sxj+NjD30S23bsMqbg+EnSwIjQrsa4e7b+4l/XAtbXwrfj73+7117r+Fc7838G7kOi/e0Zd4HC5LLwzJNP4Ktf+Qs8+eTjOHP6VJIDpFsb+bO0pKlSXgMsK51jIc/OhH1s2zKJe+++DUfvOIxqmQ0XaigU3LSAnVSlFZNmdaSFUxpLnfA4aZnOTQU4On5BYIkAM9jEaLIRm2kssgKeAsmWhRB89zJ5FEtbcODgR1Cu7gby0+iycIWsMDd+YfVgo13YyolDHSi1cxdOPYVzp59HLseInp6s9sgt5IrotFyQJVDIlJhuFVcdsgaWseTyoRu/sjjVi3BGqfRgJ0faymBV+iiVucnZLtONWAhGwp3B9ykAmz59LKVm/GGnEzFyidGPgIGbPQMi379ov8xrikI/amNppzeJ3mAOe/fficnN+9FqZZElwOCiBmDx8gUc+9CHwGY8BMb23Dd7ppR4uaImSmTXCIJ5zvZdt7ab48Et3p0Wtm+52VdeL0FpAH7+PlhfbkAj3b8XSrEUSZIiYFkoDLuBMmikvp0bfgD3kayIG3PSgCYrR4HhpG1fX10T0KMbTWhwoy19APnQ4Uv7npxIAjjz4LGh8e7wHKNok3efY5x/M8CRRj8x9VH8yc/iZ/NrfX19CMbjfoTdYoBmngvvDd/HjEOA/khj8/XjP7N9nt05Iu3NDqZrNTZAcnA3TIenlLJAWNbPIAABXxMggaA3T4vP1HKeQIn3Kj5XHv7aCJ3W5sbIY6pVObMQ1JSm7oscDwRrZJ55XAYaksmw4LjdRrvFRmOpC2Eq2uY8rdeXUVYmhRahFaW5Y75QJpMUUsMGR+rLIImbAXs03eJawQwS/3B+ULLSbjcF2umZbkKii9npaRw+fBgf/vCHcfvtN2N+ntIZy7dYt2Gg7WJrgmJepzb4FGRFBlHjsphXDwb63ZPFNLtq61tnyEa2gwbrBglmrp1d4Wvp9sJmRwPK93Jl+bcXSlOY37IT/T7XB64BtoQcfsV6zzqPTge19VX8h//wf+JrX/0LrNdW5bEdRanK9LEgsM8sF+cxZTCsZ2HmqqkgheObIJ1BuAO3vJj3yNIEGxoOUHxNjEXLmDx2eJ8j+2J9PQmNutj2Bx+8D3/4h7+Phc1zWK+tSJfPDAFJnImKa1kMgIe4fGg/awleBIYjgOpxzawkPfRJBBG49zHIllCqbsbefR+SHeSAxanC+uyUOQLuHWV8mAX0GpzL0NmrgYtnX0ZtlY3/2tK4qzhVMhkVF5lRUjKXAbrXf0sDvc4NM1qSTUXxqoMfB7oEmrx21leZsY+1TsF6sleVLCzRX5bRjHqCcAFXAXEq7uf5a11W0aizEnEesffIcy32ILLkibSSVDDZr6pnhWQotBWeVXFqobIV6HsNVIjCmpN+R/NVxcDqlcCaERenoreKc6dfxfLiCaBPuYwdjgy8Sdo4gJBE510A9whgtC+lh2auxHIfrnckAMistzpZnDq7hO/94FE88eTzWK+RNGQmTw7xHmdqyDbuzOf9WsYS+QLuvPMYPvqxj+P+jzyITfPMfo0VSWuv92H+qQP3n0eOjxaVd/6va0pl3vmh3v6V7zTl8It+zvjEuNoD/HnH3ihxGb02gLwnYL22hjffeF3pz3/40Q/w3HPPolo222Xm6spP4VTiQsWImtiPTSVKRWCqmsWNB3bhnrtuw/ZtM5iYoDbRK6X0eilqV6IsbdgB3LWYiBFM0g0x8HaQ4cbF1HqwjGpbnlJ2nBjUvofmPjR52XwZPZQwM7cX+2+4DyhsQaedRZ56RzV76KmVdEaLWsZNHUp5M4+5shaD5fPP441XHsNgUMPkZAH9XhNFdt7MsgmTG1IRcJJVVxMepdgJDisJWFjjHtrDADix+Gqx7EZX2pAypKgfBCUEF9FoiJ9l7+Ngrnhnx7WNkWEROCJdn1L+Wkic0tCSouJ+AV2eG+0iDTy0b4Qzh15OuQ27UM7iltsfBHKzyJUmtRSyqyYXUm7qt9x0RI03uGnxPspKstu2HjnZPRr4hZNQWGmGnZu/JysWm8y4zRvPiSCUoJY/l51jtysQG18htaB2lZu9mHoVIZo948IrRxgVbbl1/Lj3OV8mwNvuDBtD8TP4s2CJA7RzM+PPIgNEyQjBmYMNO8qQMbLVYk4AlT9ngWudtQD9vtxh+Du+RuMjdQfVdSTJABs4qSiL7jGpWVGwRgHW5QueCkdDUhSAiIDO4N0gieCRr+UxGUTx/mn+iQk1gI4mTJQpcAwFEAiQOZQiJZvLWANHbJblGrI9S82s+IwoDRrvVKpgIDVp0vmmjII95sn4E8DTei+yB10Uy8XhMXifeP6VKp1EWJeTF0PPDb7VZMDJwNh1KTwO3SBYLOrALqtmP40Guy9yjTOLGIGNJTfU1VKH7OygWN4Cu63SEYhWgjls374Ve6/bjQMHbsCunTuwefMmFUa6JwFZdI5X/vHmTWkLJR86xyQBU/CdemNEdoX3xs3Z6PA0Ijk496PQk6/hfFA2LenSvVak5i3KYjIoYOakiEJpAn1mAnNlse2lypTsIdnVmoDBGbCQzLku5sc/+pEa9H3/e9/BxYvn3cQmuWfxvoSEg/dXBZiaw1Nm0ilnonNL0cX0PPbQ+lFrmME4A0uONQZFYVkaGSNe6+Qk53pHxaTU1Fcr7PFgoEYi5fY7juDTn/o4brvtMMol1kexky/JDwYdzJS6BiBkVCGXUqZF2Vk7j/ghpMBH66BdbvI5GgFQhuMsc7sHdPp5zMzuxNbth9BjUaXqsbLqWKokrrY6W0AKvBGvc91hwX97FZ3WRZw59TJKeco0WX/hNZ/ZEe5fBO7RMVjNmIa9UzwWLHlLzimpAZgL4UdjmFFbs1lTZof3INaQBAWH/QM89kaSkVgP+BO5MCVJjIvqeb5hQZkakI0VvKqveiJOmO1tqxaKAb67FUtywuBAJF0ZmfwM9h86Bgym0GoOJH0jXmZDQCdcuW6m81B9A+tKGNu00KldwmuvPIl2YxGFPIu4LZNkxo2ZXl4X5S2RcYh6I2cH/CfuxahAWhSXA2lZukYo4WJ0EyncVitYXevg9NllfOf7j+Lll09gabkmmYykPqm/RdSnjQeflgLRjrSCo0fvxEd/6eO45777sG3HTgXZnIfqOCzp0dUJ118UU36Q79sI4K/FuF8N8P8zcN+gTd8I3LVpySmvJwD21FNP4Ft/+01877vfcXSdOgiOZCk+QgB3F5HS07ohNqFU6GH/vu348N23Y8+uzdi8UEGllPRwCbgb6Lq9e3zZV5x+4SPgHhozMQT0Ouailgo2zLq6wQNZOFqfcbATdDFtzilZLE+j0Slgz97bsH3nLRgM2PWzgFyBYNQ2lmzENqDXrCy72DCJoCmPXKGkotVsfxEvPfcPaphRKg3kqlAqZFEpVdKi4AIdWS2KgeD5M9AoW7+fpDJ2vhjZQo0CvrT4jRWVxn3hPYrF2GDai5j28zGJwfixx5kQFfey4Qqt4SQRYYBl5sC0nfV7ZB4J2iWlYOFd6lqqtGW2iE63hImJ3Thw451AbhJ9bvZk6wu853Wsr6zg2NG77SDQs97YghQ3xgnm3cWGtqoUMAn/8yTxCPeXkFREoMpNPNgi/iykMTyG0+2WSfA1XCDd4ZRFpC2mPBIL79Q6PdhdlOpi6SikFDgulkCWme4y4ZISADjS+V7Q6VSQiv9SYyi5zCTHHL4nCm1phalxQGvLVkvAPeQgwbiHDSRv1JAtUxBIIGD3mtisI3CIYG3857E5x32jhl9getBHSx188wLrzNxEp9lxuWA0UmHAxWshmJLp4FhRqYM9j2VeF91qYizb6tMSI411BgPJqpJjT5mzVFAdsjB1f0/H5/GCbed58Z6zsDkYf7HISV+urEYmi2aD4Jv1OHkBvLaujdkEFyoOBizobqtRW6VSRbUy6bE3oPVlXaCS4K7Vquv1nAPqsKuCbW6crtkgoKDEZdeunbj5psO45ZabsWf3LhWcUsPODZYWj5EZ4H3imsAibXVmFJOZmk0lHa8YREreFCSMLP6GGTjVuDhtHqy8MxqjLpeW2QQTzWCHADy5f8gul2sGgXsJ5cq0MomZTAlz89tQqFDr3RfzxzWC44KyF37+Iw8/gv/4H/8vPP7Iwzoes2iax0PNrsmDICT8uOlL3dc95jhQMyPyqqnbLhfIkKVEtoBjhcFks9UwKK9W9L2uqdfH9NQsVlZWUiaBGRiCIs6NAWamJ/Bbv/V5PPiRe7F7z3asry2ptmZykkFzCgjY60PzkvVVUVtjxlrwsOP+Fu7ubODuzF+4gGkUoFiYUvDDda/R6iGTr2Dr9htECg1ANxRmJ1lL5CwSu1JbUsoPZTaP6FdNTtHr1tBpXcLZM68hO2iozooFzM5E04WH+wY7OXdkQjAO3CUbGRbVx3WMbDTjvL1JMzisi0jZCNyDvXdhbuzCUeOQ9uXIfA+Bu4MaA/c0HjYUngdw13gla84stTYeBi8cqy4ipySo2y9g13WHMT27C4P+BHp9ZgJ8LdlsR4WdTmOk+6d6Nc7rHvrddaBfw0svPIZ+Z0UdvJXNoKxM9T3OONKC02rYcaA+cuLRbRoGRcFs+z5YMUTJTrJ0HFB2x/HER1vC4nITTz3zKn7y8DN46/Rl1Gpc67n3OLugNTL1w7CUcBQUiMiYmMTRo8fw0Kc+g6PH7sTCVhpncK23OYclQsOH87Z4eyOxO/6in/e7fyzwfi3gfrXz+MCB+8YbFd//oie88UI+aMbdoMpokIPklVdewte++hX81V993YU/6efB5I7x9KnhqDcJaZoHbRSyHezdsw3333sUNx7chZnpLCplAyV5uCdphDuuebMKxv1tgbvcFVzoIWaant7hjZ1ld0p7cXN6NukQwCIgptf6ZEYKKFW3Y+8Nt2FyapuKXzjh7JLACdJGt7WEpcsXVGw6v20Puq0scqVq6ufUQW5Qw9rlk7h46QTWVs9Jk0hA3221MSkrMqYOk497Krp0J0I3YGKBJxfvACdXgmxH3r4HLMAZVeSLuR3bRMwWham7i4bEZidg5QDMm9FwJc6w4HJCDhmqMVAq1HUGZBLFnKnq3WyvtYXWp2qzQR71JuU689i+/SbMze8B8hUFOARI6qaIBi5fuoAH7vsYWrSAS0WofA0DKm2KSTITjPuowMrnExITMkxi3xKzHIw2QbAW0iS54HHINAbTHMCdzHLo41VMSb6zzYJmyyy46KohSpInhF0agR8XTDK3/Kx6ozGU54T3+bDoMTKgKXDic3KBqIFpFKEKALLhU9LwklnmRkJQwmdhFtBfQw/zMf16FIcSPvIrdPAhH6DzDZ+3ilvJhJFZShIcHpsAOLIXZDH5GdZFU9pCqz5nAgIEuC26s2ARpEuKIp3sCKgHWBOzpUItnmE6x+RTH3IZ/pjSCX6FPCZkTtLLCriOJHAC5nJksWyHm5ccPobnGXIoFpTzfpclwbLnv+snCDx5T5aXl1Pg4aCHj53AnYBcEigVpVLbTNck6oAZ0Jl1nZpkh9LrxKTfcfsRzM1OYWFhAbOzMypo5rNVwSXtVlNGzO4PRK/eaEMCpiDSLQSSTMZz3UDdzijxHCxzsdwlGD8131FPBrOJUQgYrCbnizJlDC4KI+BjMoG1RSyAnpY9Xo9uMrkKpmcXUJ2ZV8bQa5TvyYsvvoS/+ZtvqsvpqZOn1FiJeIMMNwmSesNF5Lz2cDGJwmSBsUQqMPh1ga8v3PVIBi1aBzXWvO7TznVqekpjL0iYKE5X1oKEhgA/u7KSkWeRb1YM+y999AHs3btDUqRikdk+3h86f7gXBO9Rl63qu8xc8nmb8BBxwMA9yzoKd5SWlaDInFQjkMaiU80FFPKUyHE+kEEvoTq5CVu2XY92p4R8YUKAW3bAgzYyfH5dW5dmC1l1/WSwRMzLeJLuNhjUcOnCCSxdPqUGhnntj8zaer+gFa8Y+jyB+yio8/LlMeR5ZamjMlxDQJ205yocbSXJjBn36GOg5X64n1yBYtI3hoxhryqGOvVgkYtR2msCF/j5s/eJJSoKXLnv0X5TA8NGDp02s5BszldBuTqL3XsOo9vjPZxNRg/8+A7azSU0m+uar5NTMyqg5hjO5m1r223XkC/0cPHc67h88YTsISnVpQZefu7CNCSSxvsc+Lx9fgmTSKIWUqSwjUzy0yT7YcZc0k8GoVyvJAsr4NyFVXz3e4/h6WdeweWlBjodS4ucPYyO6iPGnGPZ3aktb9qydRseeuhT+NSnP4Nde65DVTLMVFuSTDuuRbiPCMArAf7Vfv5+A/Zxxvz9wrwamx+0HeQ4Y/Vu0wTv5Ca+f8A9IbPhh0Z07R8EAD1x4ji+/pdfxTe+8ddYXl6y9Yq8v/mqABsudWREyloK+7SzwIY+q13s3rkgX+/bbtmPSrkN1hqGFIWrpxYBsb2jQT1MZW5g3EdgwsCdG5IK2tgh0XuB/kemhxNbtlxsMtKnNm8Ku/bdjum5XZr4+UKVdfTuosjOn/1VXDj7Ms6cPokMSrjhwG2YmNmtBkMduiEQ67bXkSv0sHTxOE6efBGZfl2Lc6fZwOzUJPpqsMSCNlrIpShdzjRmiW1FFRryBJxTsxmeeXQEtU9x0uUlvSuDG0mA7DmZ9I22bowNKFxUInNia0pvjATPxQTcpaelLZ0KsTro0++eaWFmHcisqvsjPfcpRagqxd5sD9DPlLFl2w3YsvWA2qNnyQClRZvMUbe7grNnTuEzn/wC6jU60LigiIubmLTGuhg7AdTESEcFf2QWQr/OMaLUfxoWXCRjfvHfoSXnz8iIE7ibjU4NcChpIYOagB+BXaPVTcWtkNaZmw6zAmKqk82j5S4sBHbRYdgyEhC6vsAspxbVpOu01tT6bmsYmdKflPTDreYhqQedYvg6Amueq5oUyb+az8BBi5g6FeOmglQC8VStHTaSYoySqwyvj8B7XD4TkpMA07ynLL7ltZFtV8Ymna8sRQXyyLK6+2swfjymGOQ4F9Av3b748bzimTiVO8qa8RoiQI3U+3jAMC4Xi4ZUkXkJd5nxolquK75/lhmZbXSjGrK46jqbYdMfWgqyG+7k0C6S7C03ybayHywAVVVJ0jgPMDlVVTO1cpnHycs68PChA7j5pkOyZZygrWWOhZkNyWIcJFN64YZqlqQ4w+PnH5klj5cIUh24BGi1jErr3hjA8b22Fjbukecw3+p+EQ4+rL3mvXWmxeuFvLvFCkbxnYM6Nn9ycyVqh+lMM41KdQaV6jQyxQoatYZqKh57/Al85ct/gX/4hx9rrlQrDC7tukP3mErFNowkErhW8PrkXCRbTDdCEihXsx27LY1kbqmwcCjHuNJoge/la9WVuMgeCJ7/tL+Utpv2n6pJaSrzcdPNB/GHf/glXH/9HkxPsci2h6XFiwq82NCK4FeWnSnTI9mVTLV4rzjm7fyjRkAsTO6zmJiZEjb1ITgbyRAlHRPIY/Z1Ao1mH7kCZUZbMDWzgEJlDv0eM5oMBCR0waBXQ211GWvLa8oEbVqYR6U6hVJ1HgN6e5Oplj6zhU5rBefPvIF2c03OZhyPzhSsqzaK6w/9wMOhzPPLIP1K9vYK2lxriV6TghEDbmd7IrPjXT/2X/89BF6pkUXUsFkuwuOlfWWsbV4eagAAIABJREFU3s3F4j6WxmWSyuhc9V9HaxWJMfY2qTeYEe9hZm4B23fuQ7HMe1hUQys5P5E1z3Vw8exrWLx8To5Q27btwsRMsi3NOIPMvSuXI/O+hnNnXsPSpZNqZlXIccw0NQ7oABNBos5wuHaPentoXCdt/5BETM5UMUdZ58Uia95PzVPhi4JkMn//nUfx7E/ZeIl7n2vOOB/DGYoEl+qXUoDgYmi6ZVWxf/8BfPF3fw+/9PFPiOBgt2o3PGPgxvk3cpW5GlbciDk3vu79BNNvdw4fBObVs/pn4J70vRsmaUzacEDwpOzh0sUL+Pa3v6VOqm+88bo83b2YuSp8xLinFs9KB7rLJsS4d7F50ySOHDmIW49cj53by3Kb4aThpqdjeN8ass1eNTzoN0plBETEArII1lpxklvctHgy0iTLHYK+upNotYHV1RYmpuaxc/chbN11M5CdkHZQFk3066X2tL+Ci+dfxYXzL2tzymcnsbB1P3buvV1+st1UPS4epV0DBuu4cP4NvHXyRTq4oloqillhYRGdV/QnFbYS9LKNOAFbt2eNukHPSB4SEyr8owO4jwMZAffwVZdLBDdw3wvKHq7sPGi2T2A8FahxGc3lXdhlCadlPc6uWCbDlsxed5mpoJRhArl8Be32AM02sLBjL7btOABkpkHHOraAJuhn6+pWfRGnT7+EixfO4Yu//Qfos2W17MNyaLWTY0mGThk+V27yZOL4Rc0rN/iQpHDTNltvO0N3OzUojKJQPns7xLgZR4CZIdgby+LwNWSY6SpEyQyfgZoQEYinQrShH3oCU3KNSFpzs9NZMax2K7I7TxSwRno1Aodg3GmtKrlHAM08m/H0BNxDKy+njiTZUSAVDVOSNpTnHsCdEpvISLhYzM19uBkaTKbHl7r9cfxUynbLIeCR7V6yO+S5h6wkGjSFft7ZGAcDvOYA7pT6MAMhzflYTUqA6ej+GmDSG2EUuLHeoSf5EV/vxlQuTo1xbqbQ9pPSfSY/dUthMmin13MDVsCR2r8Pgy5maNjrgG4frQZ27qJkYkX2gPlCGcXyDCYmZzE7M4f9+/fjlltukR59bm5ajF4+38fc7IQ7aXLD77XFpMd65U7JEXC70I9jyax7snxlxi0FbwGezexx/gfIMrgZB+1xD3w/XBwehIYJG/7h55txHZfB+d+J1Uv3MM6Tr+X4LZcn5NleLE6h3yPZUcHE1Ca0Wn088ujj+KtvfAPPPfcczpw5refCZ8kiX/URzbG7K1P/vFYXcxO4R4aEQQQD87AD5JjWe5U1NOvI82GANQIPvv74E/PYxdNmQBmAuANvBrXaOipcO7IDLGzZhH/1B7+PO4/dkQC7dez12qqKX3kMWhiHS5SbtuVUROzPD9Duse0KDBY5U2YXTmS2NuPYYlEkMx2skaGEA31mddi4ahqbt+xAsTINCESyJkerlOoZGusXsbx4Hs1aXZ9bqpQwOT2PuYW9QJ/+3yyo5pzmOZEAWsHli2ewunwZeWrzJQVn8ML6IAJUWwvHPYv5MgoGN+q1R8xr2P+maubhWjH+POKHV/wsSUeiziaAu/K5yaEsyKHxZ2ngPmo0R9hOuQslrCTGaNhAx1kWpc4vbMf81t0psCShklXn7UKhh35nCSdP/Ay12qLihampTVjYtg+Vqa2qJxApRtkjMyT9BjrNJQH3xUsnMejWUC5mNGZohBHzJoD7CHyOgp1gufk7s/HJHCI5ZpFxdx2fHe1czF3ByVOX8b0fPIFnn3sdi0usYzGxILlckl5x/o8Dd85LZjzLpQoOHb4Zv/M7X8THPvEJ2bUS+9jb3UX271QqczVQL1iVpEw/7zXv5XfvFbhfLfD4wIH7+EV/EGmD94dxH3M8SezP+IQNizVOKS5+jz/2qMA7/z5/7tyotXaatFZeublChhEkmUNq09jOGW1MVPLYu3e7GjHdftseTCSSlsBdZompwU5IZcaBu20eojgzUpuWhNh7l5OCuk8TBuIhVRRFBxtuEiWUKnPYtu06bNt1EChsTotDagTRbSNbaKO1ehJvvPoEGvVzKJfYMKGETG4GN9x4DwpT27Qoq+qdvt3cEMo9dJoXcf7sq1hbPo8eGSACxQyBe0vFNO42qOk/BO6tdj1tSl4M/DyvZJ3MnpkBDccXMVECA31b31GnLicAX3gAd0fySXuY2HYWnI4q2cc2fu1Lzp7weYmpzvQle2FRDVO+A9DXmCzkDCZnFzC3ZSfyxcQsKVXZR7ddR76YQ6t2ES+//CiWlxbxpd//73QPmcqke0W376LQTJ9NM6xrJ4MQziTydSYjnfzEzba1dA/cWMcSIi56BPchlxkBfdvmqf4h7yK3YI9HOuo+6s2OG1nkc6iQ/eT9Ss4U/Hew+NYke9NjN04uwPTMpgY6tN+yPx2m/O0zLvmObBbNgDK4LCT5kxiTQl6vIzC2o46LhCWvSUHJSGI6agilQms+6aRp1SKcRpeuNbIGiRmP4lfeswDuzCxQSkYNvcZdChzlTiJgxGIqy21Uk5CkMtImp5Qyu94SuPO5hCwigmmOOwKzkH/F+he1C7YkzKFcMjNO5n78fgfDxdWJ5xisoAM8ssjJ8z113iQjF44YqtNggW+ZTDILLBvYtXsbNs1NY37zLHbu3IZDh2/BwUPHsGPH9ZiZndW6whoHs3UDtJrruHjxFDrtGvq9Bii/LzDGpSVqqs3wWEnBUSrojloMrT/hbZ3sDJ2h8bjg81KmJj3DCLRFUCR3kKjXMCBzDQx16gpaJZEga2hrvAAfUTQZm/KINbSWPrJxuVwJ1YlZrK410Wj05Hrxox89iq/95Tdw/MRJAQWC8vBPl8NUcqzRGt/nfeK52uqSz5BZJT5TzkPq0icnJxQIk6FXR+HkXzteF+Hz9toXQVt870wLAwNnrjiXCcJ5L2ZnpuRM9tAnPorPf+FzmJ6eELM+MVlCp9vUv/leZRCTvawIAi3DzDhQAuRCcJnJDDhPWXBNgOQ6h3aHBeVm2l33Ymtirq90NOtlsmg0ma3bpC6zk1NzqE7NASy25DrXtS0uM7j93hrWV89gbeUisn2yqhWsrK6iMkEr3YNAjq5QlHHKEUGON3Qqa64vYfnyRdTWFm1+ULCMUzVIWbp3jUiMNBJjRA4zMONSyRhHXD8sV/LKEUH16HlstJkOe+IktYmOyUmKMyTX01gN96I4J83fdK4KSpmhUhPBkoA7C6PpaMRAZmJ6E/JFF0sP+iTTqF8n+VTD2sU3cO7sS8hmKGFjR+seZuf3YPuuQ8iVFtDre/2S9AgE1W00187j8oXjWF85j36npn1ZshkN6JGMNAIfZ65GxanW/EfRb7LyTIE2gztaWktWx3lAz35U8Mbx8/jhj54WcF9aZvG/g3Xuv8kt2UFLYtE5JpkFJpFULJRx6PBN+MIXfg0ff+ghTE7PuAAiFRpzrdbce4eoeiNAj7X4HxO4/yKf9f8acP+gb9D7D9yvTG2HLMFNIqyvfOH5n+IHP/g+vvudb+PE8eM/F7gTQSsdTjkE9cwDV33v3DGPO269AXfduR9TEwY1XGADuCu1OGweRCSbrA2vAO5OMbPhwUhekCrnWa3P4lQuDAW6ZvDfecxt2oXduw9iam4HUJhWKpMMujWExNY1dNsXcOHsc7hw7mXkMy1JKCh77fbL2Lr7ZmzZeQjZ4jw6fWqW2ZGPk5pawSVks3WsL53D2beOqwV4r1PHoE9bsgTc1WeKE5iSCN4b+zN7o9rY5MLsZCwYZjlp4ZZYy5SiZPTt4ki7Y/A6Qm7CeR16Wi5So3Q6i6LGZr2EtqlrKYOnxHDRHcUWwQTCXFzJ1s5i88JOTC3stD9xn6yz7yFT07xu9Nu4dPE4zp9/SY5EX/r9/x59MkpZNqfII1tgw5MushoTXDgJEHxdZme9GYUTTOg0zUJG1qCPublNeg039phrfJ9lEs7aMDMRYIm/C5BPZmN1nWwx08RZNSFSE5FUkB0bGt8jUJrYYgJ3nh8lGNzUA7gzqFQ3XrIi0nRG2ppZBdZh2GuYgDLqD5ptBnW2HR1Ke5IbSKdN3S5ZuyiGinFiJ4oA7lEIyteFxtlOD2QdXYjrBku2ciSYlj44uUxQKiOdekL+dopwYS/fy3vJYCNSybaPI2izNes4cA/gHe4w9naOZ2pJS8hq6J7CeRvZFtUipPEec99OUKMixwjmCeT5RdaTEjJtrKlhjD5PYBGoVAuo11bwoQ/dgn/37/43UA3V6TSkg2YGbmHrTahUNg0lAnx+NvDoYtCuo9NhJu0trK9dQqXMYlu6V5F5Z6MlMoRmkXmOoUXnfWKGgPduZFs6Kj43a8cFjkExnz+zCWSOKXtx/YiKy7MunHSqfmTZF1aICmySdlgZGAHgkQ2fv7cFqotfGZBbx0xdd7PVxfMvvoqHH3kCjz32DNbWmqjVOlhZrUl3Xa6U3TWWtpN01+n3MTUxpawYZTQxx1ik7A7GnoMMsvnFseZiva7ulQqeyRxatOMsVbKsHN6TYRDkMR9B+rjDC+fbnj17cMuRG/Evfu/XsHl+WgGGPcBZn9DD5ERZxcAMMplFCh/0TpvOSdPKOLBDKg0FqI9n7CznmyylMpS2+PlQ427Qa5tdAsg00obAnUWUczO7MD29RVkcFFjnQ5BlS2TH8m00a+extvIWWo1l0LeMNQdNZokHBWxe2I9CaR750ixhpBv7qDFeC3l6lrfrWFm6INDf69AhqSOdu9jdK4D7CFxHKB8kzXjmxvu5ia9gygO4jyQjPlasq1fKaOwYF4SBHNPiu+TNfiXwdWZJ812Mtecs+zjQkSefn5RZBGsDypNzgCStWRFu3C/zDOryXbTWzuDC2ZfQap51R1Q216p3kS1swuZtBzG7+QbkinNuF9JnHxI+LRYULKPTXERz7RIuX3gLjdqKOrezczhdhrzeJLerlHkeBTvGGbEPR/1A6As6XRbIG7jLLIJ74qCEl185je//4Ek8/8IJrNcYLYaFKbN2ngV2h/FazeNy7HHOz83O49bbbsev/Mqv4q577kGVwH2ssRbXP9X2vQPgfjXAvBE7voNDvS8veT8I7A+ccf//BnAfKxxP0y+eUESg4WfMUfbiiy/g4Z/8g9xlXnvlZQH30LiPjmSpjIC7FnDZs8iei57u27fO484PHcSdH9qLmamsWEk3k0lM71hHMVXcx3klHZonPqNqMid2riBoUAqWiwMZWcl0staW5aqYn9+JHTsPoDy1xSy7UpnsrOhGQ6oY6i3hwtkXcfz1x5DPrINkO729peDITWCQn8HCjgOYmrsO5SqPY32s0pqdVZSK3EC7WFs8j3Onj6Oxvixf2UG/IVBrH/gRQ26wbH3ccIFMoM/yCwN3uQkMG2PQRk1tfMTiuyDMmz7tIHtdLwLB0hvM2bteDDyL1eQtn6rk6ZAxSDrh1JzKm35ORUIE7SwQ4j2bnlnA1q17UGJHxQGlL+n+qUiKl7GGTK6D5YuncfLkSxj0V7QQ/as/+B/R7XFBg1wXWF+wvl5Hhdab0vR7xIVkKFgayy/MsFIzG8Wq3NDNZpoR5ubMQj+m51V4moIQFsAGmAwAGA4wBF0MSqS7T9oWS1Qoo6EdpO/PSKtMsNMS6KaUxyy+GxsxOCV7ZN2nU9e8JDVkatvZKGxT6WdP1pvMHgumbQdnIMxjCsCnLsBylknLs6/XYsxgJtnhlOdMvXy8X4GPCgS9IfF+UAbkLpCpaDU18uG1UV7E6zLA87Pg+zmmXORbBm0nLT9zNkC9HXI5VCcnsV5jIx0DV74+AicVS9K6MvzEUwZB55s06OpaOlZUGXKfCDh5b0J2E5ubXp90/9ZRW4fqLo8E1izuo50m9fgEru5q/IXPfxZ/+qf/GqVSks50BiiWF7Bp004xpQxCWXUu21dKYAQCKZtroU7Wc/ki2q2aXUvkD26JlR5J0sgKyKSxFyx5sMcCQcn9ifeZGz4ldNQ0s2kLWdzImDEIJ8jmI3cmasxrO/nmR2EmP9P8fYJRSYbj+hafHS0da7UGFi8v47XX38STTz6NF158GSffOiNig37tBK+9bgKvhaKaO3ldoqTFBae03OU9DokL7StpFTti910sHEX1lKLweRPkc6y6ZsdgcERKUFPujGMU3/qsWTRKFxuCO1vTcizeffdd+JVf/Rxuv+1m5DLUVrQUAFFrX2+sWSJTX9fzlxNLug9c43J0ful63ZiYILu5bAtCWjnCjHuOxaJZOiaRL3InT809AnuFhwXkMmVJi2hUQMA5v3mXap/kBRnOSMkBhEFgs3EZK8tn0GpcRiHXQ4mBBtd3ACtrLUxN70CluoCpme2yEiSgdRE49cw8EYP49eULWFk5j05nLemkQ1qUbAe0jqUgLrTnaf7F/HVNjqVKBtOG3JEFcX1G1FWMnM689IyaAgrop4U7CtA5D5ipMLnCbLBMX9P6TqFM+N7bk56dellfMTExh03z25EtT3kOymzHphMiUthRtbOK0289j5WlE5ie5NqyqvWXdWutThmF8hZs23UzZub2oB+e711mZXlWbP5Xk3SmvnwB58+dQqOxjEyW0q+4F54/dlUz425SwPusg0uDb42NBPQZ3EVmSviDTmu9Ap5/4Ti+893H8Morp9Buk9RxXVtbBesREI2CAj26VKt23XX7cO99D+CTn/wkDhy8EYVyWWuAMnFJDimJ8DWg9C/Ccr8v6PwqB9nIoP+i5zcE7vE540B7PNr8IC/mgzz2tW7M1VIRcU7x/vGIdHFxEc//7Kf4ypf/HM888Rga9XWxWxxFUTzlYj5uPInF5WbCSdy3nyqdGO46dhj33LUPmzdRuOeK/QLtCQkxM9QWuvUxLZSaTbOU/UEL5Qo32IE01VkwWufmYemIHBC6A/nmMg1cKE5hfvNObJrfiUJxWkDb7DFTmdwaGCFzkeyjW1/CuTOv4Pzpl9FrX0alxA2L18TXUM9YQquXRyY/iYVt1yk11x/M0WDKBabqoOYCWYG/LNCsLaO+voilS6ewtnYBgwFT7m7tTIaK10s/fLLy7WZdOn+CtUqZacKkZRbJE+k8Agv6z5LRYlEMo30zadz0yYZ11L6dXrX2jI1NMoAxNc1cXOU8USCYo48u/btZ0b+KdpcuI9x/JlQ0VSpvxuQkGaUFlKt03imokIqbPP1wJRegzo+Prr+GC2+9glOnXkN/UEe+QK9g4I//6H9Fp1NAX40zeO4E4SzmjKYmwTp4I+K4GWdv3djGYykAuH9PyYpdWzbNbxpqbJeWFsUqEyQLNIcLRAJW1oITfEXQEO5FZsUtt7Ieke4rwVAHIywwxCJXZjfUBGggaQnlHmKo+dltSgNymJ6cEuilpKrPtthD1wKm5Cnjsn48sgt2BGFBt8ENxwMtTC0DccEr+wRIV042NBWHhgOJMywG6OMbbbDVEQDwPBTYhE982oRVTJ5YYYJ0d1V18WWsB9LRq9OtXWviz/i6Ec9LDjBiYt3SPq6TY9S2gNaDyyUmZV1CehMsIK85mG0BVmZjVEuRQYnuRH2AbKqL4LypktFkpo/Avb6+LMb8j/7oX+KLv/ObWoeqk2XUmjUVZG7dcgMKpTn0OtSSEkywEJtzP22yoNtSC83GGmqc07UltNtrqtspFpytEljp0fK2KFkIwa2ekRo1GQgqOEproprIsHO0pGJu5S4GOjmbhC0qA0vO68hUyE9dWQhKhZgF8+avMUlmXbeBY6iIWr2JF194BT/+MTuZ/hQXLy4KuMrys03fe1oj+r31Oh1omKXxM6VcRNryNEcDjLOewHU0JE46us9hWRoSNq7FfN6qmUguSZEZir2EN6RYsNNPpUorXoI9FuQzKOY8YlF0E+3WOqrlnGwdf+M3fw27d+9Cu9vR68jEhrY/XHvkoqPCesurwo3H0ixnngwI7fLCOd5qUp9P22De2yIKxVkVntbbKyLP213Wz3CsFjE7tYCZqe3I56dQmZqXuxYBqeYboTgJoIz3FWR7aK5dViFlp7WuLq30cvcg1eKhtbbdZf3GDDZv3o3K9II098Tq6vJLSQdJATqdsbiy38R6fQWdVh1dOkK1mpoLMonIMTPgejOWlTHA7rNvhgJkO9JQbqQspGR8Efhe2T3V89+ZrlhH3m5uU1rG4JtBDf/W2szAut9R4NdnclAdlpmVYcYij2Khikp5ShmvfGUWhfIkioUKsuBx1KLJWUYFK2xy10WnvoiL549jbfUMMpkGCnnWVLgHij30y2h3iiiVt2Dzwj7M0nAiV03dmoL3o5MSXaLcO2HQr0v73misoLbOzDhdb3jf6OLD58Su8VyvGTivej/oUTLKTuEkB7oinaKvBKVlIlkyRZw7v4qnn30FDz/8U5w9t4TBgK43HiMqTrWCatg/QH0cVJBOCVYet93+IXzqM5/Bffc/gPn5zWn9CClmCqCikP09AMiNrPvViOa3w8LOjJvwC2wRAWB8/3b4831l3P9bBe7v4ZmaSdoQYYd84c0338TXv/YVfPubf4WVxcsJ3NoeSvKE1Mlt3AZKBVZJD0a24+gdB/CR+w9g25aKJgedK3IZpvbZPpstjwnGufHRPsw2Y90eNeG0t6N1ZBGVygLKlVl1AFXrbjKLlUlUJufEDpfKTDERrJcwULthMjvJNUBAex1ZVp+3VnHmrVewePGkWGNKZLhpkF0T680FPVtAu5tBd5BXQdvU7A5s3XGzrKrYMII2VtRw05mG24k0vlxE1VK7iV5zGSvL57G6dgntzrobNuQKaNTXlD5lxXtRnd+YJk0txrk5EjQw3SemihsOi6Hka4V2exkZWVeSIfEiLLAuO0KDgZhMfJaM1l1MySZSlq1wAyrmZ50yzTBNDjVfqVTnMDe/W4WnwJycZLosjFLGgAxhFs16HeUqU+MtDOqLWFk6hUuXTqJWu4RMtqtzr9cz+JM//t+RyUygz42s1Ua3k9wQtICNWmPrHJMXuCUw1A8mliMtFOPfUw/obpZm3g0ueF9oA1pVQ4xgnWM8R5Ej7xXlMj4G2UWytGU1PiKQpkaXx5Rvd9KCqvAwscTNdgdtWskl2YbmRgLBLNK1A0vRrxcwZ3G2vciD7Wp3LFExCxayKDPb/IUALJ1l1KDH/AoLOkNKxE6NzBwIIA79sEcBdIDmAMIR9MRia3mOAY4WYVmMml3i8QK4B3j3xmOfdxcbpi7GSUYUGz0/j+8nAx/XFRKlyIxFEBKfxe9DFhKBVnQDNXA3KI+siwBZxkCEe0enzY3ZOlLfNzfZodSAenXaF05NFvBv/oc/xS//8qfEplcm2Y22rgYv+/ffhlx5XkWCzhTy2C4+df7EzBtZ8lZrTcC901rTmtZuNRTAdtsMqhiwr9svOtrBS/9utoz3mnUjHTJvsKSH56vnm6wguXlLFsc6i/TsR/0NzGJSY91q91AqVvW8CLwvXV7CiROn8PwLL+G114/jZz99Ae025yAzggR+7DRNssPNlAhIQ7+r7BEtOil9ST78BH4heaBnfHxJNiC7TxfijttQRv1N1KjIXjNlnyzT8Xij/IosPJ8xA1gSDmS7+VzpnDJRLcjCj9bBH/3I3Thy80Fs27YFzbb7KFAPTDDuZENIhJIMJxrHkVRItQextkiprnHLwKnhtZpmJfTYVp0HZUJbAZ5Lro2+AHgRxVIFE9UJVEszyGVnMOiV0eV4SyCM5yG3EK33LXXsbKwvol5fQm3dzD47R4fTkhlbeVCiy0wHSqhW5zA1vRkl7mmFKjqNNgqsvZHvORlsgmKvqyW+r7Wugulmu4F6gx2TCUg7uqA+m4PJPIHBpZ1WJMsaAncWc3uMDbN5Y9asMdc3YogRGCNnzkCBjmTO0EbwKKketzJmiZkJY2OzLBucEbRPo1qeQq5QxYB/SKKpKZX0ShpXdl3hs+uguXJRtpi12kXZC+dzHD/MspAEc38WDFgsPAlgAoXCDGZnd2JqdpuzIMykJd/1jCRV1rW32quoFHtqwtaoM0BsodWsoVlnA6w1DDptTLAfS7eGWv0MiswO98uq/egOWPtA9owGFFFUngN7lbU7GZw+u4Snn34ZTz71Is6dX051dJZSqg4vud4Rx8gCMrHtsiTNFXDs/2HvvYMsva/rwPNy7Nc5TM6DQSKRZpBBmgRFiRCp4CpbWlkMki1rbcvalWRaiavooK2SpbVll2VVefcP/bGURFKkGGVSDAAJgACJRM4MBmGAydO5X78ct865v/veN80Z9AxAyfaWmtUcTM/r977v9/3Cueeee+5dd+M9P/CDuO32OzAxMRnW6zCzpg4IVwHcNwLz6LO8HEjf+LPL/X70Zxv/WyvRszAR7Hi5z42+9mpwavTa/odn3DdjzE1a8Pq/Nnt/DpZPEN/M+WkXL14UcP/ER/8ES/NM3ZndIY8U+TuHhiKui2NxnAN3pobJMt1w/Q7cd88+7N45rk2aHUpjLEZhEZxqbhi9k7lnKtdsuqg5VaV/m168kzhwwwMolOYQYxSsqJURKw9evgE3BGMDqJPjpuIP34pPWMC0jvLaeSwvnEWlvIhYrx7aTLdUCCQ3HCG+hFj8dpdMHw9YFjEVkEyNY8v2/ZiY3SoWv9WmvIXXSouw0CCHByILpcjMscBGPr3clLjKq1haOouVxdNot8pIJ6nP5WFpBaY6ELXhksWh9lzJRqVrOdrNVkUWYXb40jLS9IP+7YuDGQkGVfJYDgVy9KzvoIDZ2QOYmdqHeDoPxHng8LNSIIXOBi28Txan+heZrJjcLMi8NUy/WV7EwsVTqFcXtNExs0CGiMwLm5f+rz/920gkR9GPd8UCckh4SNN9xplcn2dR4O7NdThP/cB3gMrXEXhbQx3Tb9v90k83KdmMF28SPAw1ipRXuT+4pXRZ8Ma0Pl/DIlUx8t12qPh3SzvzP+c3P6vBAtK4dVKlJtWLXsmAcx3IR15tqV3GRa1vUnalHlHJIS+TzEqUAAAgAElEQVQMLD+b181NXYcpU6PBC90CZussy/ckOJKOPHRfHYJ+O4ijrLuzJQ6mXWZjf7rvs3XT1H3x+kODIw8I+FkeMPlrCNytUZMx8v6MeM18vUuYeHv+2TbWJu+JPg9n9aJZFXcfcWbeAYaxwlZ8zPnDdL3XSKj4kh1Sg/6TB/vi/AXkc2kVxxMsE4v/7u/+nzh8+Ga0O8vSu7MosF7vYcu2fRgdnUUiM4p2kwIUqx1xr3iBH9U1eOkBaxas7wGD/HaDzXOqWFm6oAI4s1WlhI9FrPSnZtbELN0UyCVt3roUxlk3K061mhW7H3Oh6nZC0bPWexLpTB4vvnhSVo2PPfo4Tp0+Y1kkinm6Payt0T2HwSdrPjg3XI4SrCcZoARXIW1zQRqmMaYGOzRcMjmeMarR7ArHgoGlfykzEwq0PXAb7BtB0+7MPbMSVqIYE/vPhjOpTAbr62VMTZRw040H8M/+6U9iy+wYSgUrMB7UBCmwTKHXidbF2BzmvkRwxG8536g4fFjAadItspvM/NWUHVVPJfam6LET7ygmJvYhmx9Fkp8rooPuOwwU+P7MEOcGvuIEqSqAVaE936aPfruCWnUVy8vn0e3U1TmcYJRjZUDPfP1J6sQSbOxnXvKch5nsCPKFCRSK40gVxqSV7zYZpLIug9kgsy21TAgv3KQe6r0BFl0qt4N+q47zZ1/RfCQh5HOX4yFZn2cwI/DBz8fhOTnUfftZ4mtVDcl4r/Jw5yWYfJUEFuVX+ZExTG/ZqbOY4Jy9S3h/Gj+STwR2MQk4tR9KSigzCVtT6DZw4fyrqDO71VhTAyVaPDILxgDFLD6JCSwjnkrnZfPc6dKGdRQjozMYG5tFPDdq9VltFsPy+dImNNw0pVbMkKjGi/fAImIG1FYr0a+ztuAczpx7zgwm+rwXBiXMJFGk3xU5pKJrZn87tMftqeHSN795TB7u8wtrlwB3EiVR4K4AnXNCZAH3rxSO3H0PfvCHfhi33Hqb6rgs0DbgzudGPHUtipCNOO9KrPdmwH3j7/1NAffo52qfcjtIn7vRC7+WgXn90PmN/ebGG9r4bpsB880+3X8/mhLhZ547dw4f/9hH8OlPfAxL8xfE1BEYCsCHjdvBo9g8abesEZN1LOxi/75ZHLljJw7un5VFJNmpGK21ODHVrM+WMkFkv8eI2oA7PVi58Men9mLvze8AEuO6DTI21KvE1VbYDihu0jyARAZogwvfBLudKi6eP4EL517G+toSivmUHG/IwnCz5aFqtojB2pId2lRWRPDLn/F6Etpgp2a3YXp2O5A2ZwA1lOBGxYCB3yYoN69bacz5oy6QaAHdMtaWXsXpV4+q3XWC3u5sFBU8qa1pixVIqaGN7Btt4bK4xjdh17VHi1zFPwVNsICh2rsHLTNlQ6kJ7N5zC4pj+2xzYUChNofhAJYLhLXkJmhMJG1DMzqF9lcVLC2exuKFs2IpsmkeJtz8mpYx6fewXonhH/+j30AfZNypE2fnzaB1ZPFQ8Fl3mZVLOpwtjh78ArKhuJKHMZsn8dvdZXiv3BjJGko6Evyw+d7GahpQdaDvtnD8GcE79eh8HVl3gj8GOvxdb+JEAGOMOecbGUxLbbbaLTHfxhqbBtvZcgf0YrXYyZIHDUNKWpW2zP7QQGx84BiiZ9s2Fp7BGu/PmEsLQClBoASD48HPFYMZMhOSsVDnHVhOvoevYwcwrmGlNtikOYHdDVkOD6L0bwOfcMsAeNaN18MDy9l4B/TmBGIZBw+8/DN4Xbx2l0F5DYNr63nNUQbeGvWY3aADDf5JOQfnsZpTsdAvbdkWPZNoYXOvq4ZJ1fU1rWc16KE0JRXHr33og3jHg3eiVluWjSm7sLIYbmJiK2bn9iGZm7A10Y0r8+fva5IX09XbWiPTak1xyLR262s4d+YltBplZDPc90w+QdBJcGe1xrYuqammJZzWViKpNDzfkz+j7jqVNNDNTAIlJeVyBWfPncdzz30bx46fkAymVreskz1nk9sYux8ycMRBig4tG2FrwKRpnEOcu173YQexuTupfkDBo4F2f40DdwEIdWF1H/1QND8gbYz08DVlfRds/fFZ8bPqdeu30GQRUTyOLVu24l3v+l685/vfiXS6j3TSLP2SMbqFEegGiYFnXzqm07Z5Y+y37W+hrkdr3bLAvvb9Gqw4kM4k3nzJOsSOjMxhau5GIFUMDbMIJy17yeCPe18iVpA0ko1+SMgQfFtr6JbkVGsrCyiXF+U7bs38QjGo2GSdhlbwmjQWnJ17m02ud/6cDDV964uY27ITKbeWJOClRFENfiiPZIavZn0wApAz9p/nYAtoV0WmNOqr5n9OaUfo6mwZPPuSZX0ogHcgFg2gfdyiWMFeT5DJ4JSZN5om8I0InGOyWZ2e2Yk0MwexLPrMeNOUIMhhjHzoIJbiM+Xa4rtbRovnSrO6ikajjLNnTuo8zKS4Fjj+HWW3KBPlkLOrscwBgo2c2UWTOOTYxNTEaWpqO0an2H8lH9YzNXBWHMvz085i20sZNLhXPGvVFABVLuLY8YfRVD1EeM5xBp1dJGNJ1ccRmzArz2lMy2kC92984yie/MYxLCyUEYuTfLRCGAPuNmet8zXJPiu0575CQuuOO+/CQ9//bhw+cifGxsaH3cTDviHy57v0FcWIlwPu/vw3Yk3Hx1GGPTpXoqD+O+eO/WQzfHolfPu3wP0qHv7GYIaDPT8/j7/83Gfw2U9+HKdfPamCC7ftMtbGpB4DjXuoridzTKaAC2/vnhkcvn0nrj+0FTPTI5YiYyTep+WZdxZjNMoDyIovKZXhiqNUY+uuN2N2/31o9gmWrXBIATsXQSDKlalm5NypoddlZz8uxiaWly9gcf401pbOSufIa+JGwEZR1g3Wvm1ycuMm+891R0Y0sF/awJNqGpFI5TCzZSfGp6mlH0E8kUOMIJ77AsXfkrcQ7HOTGdbadmmdmG0D7QUc+/ajaNYXEGelu06JGFJqkawEbgAIxuDG5OEMtJg58KSAQGqwlRR34Y4eBtT5XHgYGzvTQT+eRbI4hz377kAqswPoWEpR52DYF6yQ1aQ7Yndi1PU20FeL8CbOnXsJ6+VFMY25TEIbLP2uqT003gcoV+L4iff/KpoduspwEHm6EvxaAyoVTQVpkTPH2saD7V8UsPmh7wwwL1a+t1kWmpksQ024JHGAWTzyiQeHFAcd7gcetecbsL6Drp/mTiMgHsCwZ52sy6ABRc51suwEpAL7qWHTJGeHPYsgGUEo2DQvbQOcdvgMD1DTS/MQ45w0mzBZRIbCQ8o7XHbBJkR8DwIgfg7HweUkDrQvt4b55gTuDHKUYZDMx/SKChzknJIZsOkuV6HvOv+dYFEsctDeXxrgWDBAuZIz6w74eX2eHeGz9/G1YMGKsB3YCVgE4O7pfM57fqbVKHCBUedOoMPCQ8pl7Po5zjyLdX9s3lWvqUheri/dDibG8vhXv/kvcN11O9CLNdDu1AViJyfm0GimsGfPTYgnRtTVkhk9qxJkYTgP/NB2XNdnS4a9IFUEhwYWzrLHxSLQo32f7St0oyHIkaxDMj2CMM4Vy5Yp+EiyEJysHbMDPWRzRSwuLuMb33waX/jCF/H0U8+ivM66AwYfWTHFYuXjlkXiGDGQ9XnK5+6FvGTtVH+hgC88454FpR48+jp0iZoyU0FOo4kRioUdyPP9vEhPz5HZJwH38K2OvAaKZOHJmo3QoVdZh24X+UIB6VwOP/IjP4qf+sc/hfHxUdTo0d1rYHH+FHrdGjJJ63pJSZs1YfK9jkSNBZPGopr/tl+Ta+59Tg+uS5JCY+aVuYmzizQtf5MqFB2fuA6IFdBmwKZiVZ5BXJ+0LOaZwD2dQcW6NNh8D8qkKutlrK0to92uWaBBKVSCYDD4qfM9VBCatHOw19S04jNyeakFcsx0MstVUNFmoTAhKQ0bESHhrjVW+2R1Heai5ts3x47dV5eXTqFavgj0KQUkoWJrTDWUwaLUgXsUtPs4WW3LcF+KwgV1ko1ZoasF/pyHdBlLIpUdx5adh4BuToCZJJdfmzvV6VHFmXkmeUVXNu5bddRra6hUlvUnx88CDpId5qLE29ReJWkaa8JInnCeq+htsC/zXGbhKuVHLEDndyIzLltinT9iB6WjGqQ9rehUJ4Yc8IQBWks48cIjqNcWEVemmVnwitZzJpEXBmCQnMxkRerRwe7kqxfx+OPP4ulnXsDiImsbstarMm57D/sfKDMc9jHuWXwPAvdsroB77n8A73ro+3HrbbdjZKQU5rsVxZKoY83Cd+vrb4H76xjJzRjz1/GW1/QrVxvx8HV+GPC/WYj3zW88gb/6y8/iya8/iosXL2gyKooe6F4HigAx7oaqLc3MRbdr5yTuPLIXN92wHVNTBcTJRtPrVAyP7UJcCATuWmjccLQh9dHvprB9722Y2HM3WhhBOoA/np08zPjrjNR7vbo6m6KzLv360uIpMWydTlWseqLfkfuAyRlYEMtUoxWR8MByoCTWOXRXNNeQ0GaahxoBeSyJHuUkyZxcBkZK0xhRYw1aJnKjSAPdBHoxbr4qYTJdJfeNZAPozOPotx5Gv8tutDWxrQRNZCjoEmNd+9yWjLjafLeb3IgDC+rAkwypjZ11UuR4GXA3txQHt/14Bu1kCQevvwfZzC41jeBjCgYrkv1kc9xtzLKy3VxFZf0syqvzqFYqkh2wGyA31ww13ar3Gtpbdgie+sBqGXjfe38ZjVYSiXQcCckYaEdIJpAs9RC4OxvuhwgPBJd9+J+8N5NiZHX4VCrVAWjx+/T3DE1pL2FsBehzueBBPQT1XtwpgBGevVLbQY62kck20GKdVAWWI02I1IYjFGs5IznMIFAT6h0YrXZDQDUC3J01NKcly7K4vIQgwwtzvSmUu7QYoPYiQwv6/PqdeR9KZmJoNMnYWZBDIBwtZqZm3Fhz6o5ZZEzAZEGE7lsOMsPtxg97CxCNbXdWxsG4g3R/TuosKheKUBynrr8G5s2m81JbUL8HFSWrYNe02lYAanNlCPBtjGu1KkaKRayvr6M0Yj7j7JyaTccxN1nAr/0fP489B9i8pYY87SNrTYyOzqFaZd3AiDoq54ojaq1OaQrXs4BbPI0G9xpLEiJOh5g+CYw2Lpx9SetkpECWkY4YlGLVtY6UGaFVbQdqYtbrhefb7Umj/tJLJ/H8iZdw4SL7ILwoRp0adR7qYjYDUJN9IfdGSSesG6uRJu7QYv0JbMyGAZmND4MHkzRtBO4G/ocsvP2+fiMgw/B8A6jjM/aGaKxTsmCLhatdjTktIT0QVFaJ9Q+JJDLZHG69/TC+76Hvx30PPIAtW7cKSKfTBKFdnDt1As3GCnqUs8iZy7oJ671C8Xo+X4gUnLqjT3BkCdk5P7v8zyh4N3LJCv85hzihS2PbMDl1I7pdusYM9dGWFSHQJ5gk1qQksIpabVWae2f55UoU70nG0WrW5BrEvdvkmcRu3L2ZUYUVV9KzkJKRYGygmhWNaUYZIBZy9pXFzQjAj5amEE+RPU6QdlfgR2AsQmdAWJHJrmNl4UWU186qY2uMhJBmC3XhVgjpXc8Nh5gMYzg+Vjfj58p3Bv/hfJHrjxXZM5gUyZYaxbbdNwEYEWlF0Cr9Ns873i4nic5ymjKwIdoaGs11ncuUL/FsVt8XZipYi0Cgzkwli2ADM91usteFOR4RL1Am1O7QUpbSGQY+JNmyWmfxGAN72oCOIJ0qojQygezopFl2xlk4yu8gWWE9cILnbRs9EpLxKk48/2U0a4tIMmBnF+REHe1WHfE+zzJm9JMq9CbbX6v3cOLEaTz8yJM4dvwUlpdrSCTyWr9uYOHA3Q0IbPPnHt/D5NQMvuf73iWN+67de9SgzqMykWGUtl0j474R50Vx52bA/XL/7oFwlFW/HFt/OXx5pc9+LeC6ESf/d2fcNwPumwHrzVD6d+P9xdoE/bCcXYIX86uvvIyvfvmL+NxnPokXXjgRJA+WgoumbLXwg9MDU1GctLRS27ljCre8eQfe/Kbd2LqlZF1G5Y7HgyF0A4yZNIWabtN3cfOJo92MY8fe2zB38AG0+3mxGGqTzo1f1Dl3igbQq2Ll4is4f+4FVNbZLIpMCDdfatjbKBVHB04Wlk6ONHjSRm2HoE9UxR62xZmkR4yoFaXU22xFn0A8nVNBLVOeLPIcG5/F5ORWpArcKNhJL4W+ut0FwqTfRqtxGs89+0WkEmXE+vR/JxjOAmxUJOxN9oZsu9uEWXqdDUDIBvnGax0jDYjpoAjadg+onOGUFze7/+XHceD6uxCLbUW/V1QQwLNXwZW07stoNJYlJaqWF5QR4EFqnVa5CZuTgny+qbdukmFk6pCFvF1d39JyD+973y+j088jlVFaA10VCjP1aQGFHxYuk1Dg5I1qQrGLA1DeGwGfseF9rKys6H5537I+zFpnRQHAkBJ2+YY/R3M4MQWT+/VGAbYKNLl1K4AyEMovAma+l8t1+D7r6xUVpbq+d9gMx4I9MfNBgiI5BLW5klpYbwTrPmmsURR0mUa3jVyWBVJD1wev1eBB6Wx2VGPuAM5Zfh9Ld3PhuFH/z+JJAnd+jhWkGoAcMOBM2wZpFsfZawwsaLX5NTExPuiOybEfMulWnMr35ZcFwJd2ROUEks/8IDPkzj6uAWdQl9SzdsDuew/fz2obyKZbwxyFqpRJhOYp0SJm3V+MNoGUwXUxNjaGOrun9tvYtnUC/+rf/BK2bh1TZ8Z8IWNBZY96XQZmdPRIYnRsEhNTc3KrisVYmJhGP0VG3g7zBLOJCnIbOHeW8rsFZaCSctOy7rgC1gq8OqjX21haXZc949NPP4OjR4/hzNnzqFStUVEmk5deWAe+OhebBJBZHqtp4d5gbLEdoGR2XZI4rMvgPLeCyCEoU98CZoZCJ2LfM4x5t+yLAsRBLYJnUIfzkL8jRw2SHazNoHRDDdPoyGO2mo163dx9UnQT4Xyw9fSOd7wDP/7e9+O2w/eoSD7OjIaybhw/0zJfPH8S1fK8LB8J3L3xlTeqIhz2APbSc85Y9yjgdIDhrkV2bpqskky3MhAxa/Q1NrEdM9tvA/p5bfZKfInYJhguo9thUXId3VYdKysXRGDwi+vKumD2TM7RbkgSEZVGUQcuYkWaavcGt5QNgac6/Lao5TeLV677VJquY9zbSOBwHAsYKY2jWJpAIjsiq2MCUwkqgwLGXN7omvIC1lZPq/kTO6+yQooyTqtdItgP93UZ4O5Bd3Tt+v5pGQ0jnyzo4bzs2LVSFoMidhK4x0rqlK0prL4aKl/VGHZaFZSXFuSO02xW0enW0WP2O25ZCnaPbTZqKkAlmddhIb+sjq0IluSHiI1Qu8VDicDdOvrGkc5k0VUgwm8+B8tu8Rlks3nkCmNyh0ukS4inRxUcsZOwOcPQVYZXzgdfwYmjf4VOYwUpyZVYN2FFwMp4EZ9QhprJ6b8r1Q6OHXsFDz/8JE68cBYrq2wYWAjr2Ag17vm+/2ucFc1YKn7nrj149w/+EL7/3e/B6Nj4wGRCc1hFtjTxCK754Wy8Eg6MAuuNr9kItH2fHmCdsG9fDvRH5THR/97sd6OfEX3tZjh247X9/x64X82AbPYaP/j94LViqo5a2X/tK1/Cx//8o3j++eOajOZ/6tpPk3OYE4qBNNlRqRNeA9u3T+G6AzM4cvggdu0cR4ooWDWYZBuCtywlIdJtkG03PVwilkKzHsPOvbdj9uD9aLXZzIgHpOCq0HCnuoyl+VOYv/gy2s0Vc4qhPrtf14ZBJxZzD2EnzPygMIRSFnZy4yHpoMuYEiueMa7c0qxx7VzB6zWWQJffvE6lLc1HnulwMnTFkSlMTu1EaXwrEqlRWUgqi0DWPdVDv30Ozzz9eWRT60jEG7Ix5H122yrND6kyajjtOtyFhNdqDJzJeqxLpxcoclcJh1Kkg6OB5C6QzKCXLuHQTfcgEd+CXq800OkxE9ftVrFWfgHr5bNYW7woZiSVaMqDmMyHNL46vHvIUo6gtuZk4TmG9LKV5gnzi2287/2/glhiBOlcQk2xWk2rR9DmETICun4Wf4amQa6HdlAeBae8R75uZGQES0t0NRraz9G+0XWt3OBcez08vL0BUh+lUToRDJkmC3jMN1vpWFX9s1NsNjTHMEcVl+yQPWTrdX7RAtIlB5J30Gau2dIB4oy12GFaA6oPEwsArbGR6XOHWlwePnTG4TUzVWrgwoqreYBZow6zCGT2QHr5Jv3KTWfvKe5KpTKYD67T5xhTwkLgzvVIRtreJy923YMTkyBEJTRWmOhgyYIXq5mQNIUyFWcvgybaGbyNG69t9va83cnGM3oeQMklptcDWVW/92jRLSUhBLJs5DTILsXo6sDnw66p1pHVdPLBZYnytmQKHJc8ZUoCWevYsWMKv/gvfwZvetM+ZekkcUjyvQgCWIhOO8ckWqrNyGFicg7jUzsQS02jzaK8LpsLWadGpvzPnz+FZn0dfTmJxNCsN3HhwkW8cvIUXnrxJbxw4iWcO3cB84sLA9cYXpfp2zmetofIaUWFbybLoozCpBE2f/zctgxUWs5cLiXJZtIhcGLAb7s8n5HVC5iDEf+BgMsDRps7Vrgt//Ngv+oZRn/GfJ0VALOImoDNOgi32VBM7236Y7aVZ0aTe/51B/fjoYfehcN33I7p6WmMT8xgdHqHMg7mX02xEZ1OeI8NXDxvnS6pcWc2g01rCPqNvbdxYY3IRrDgQYzPPZf12NoeNrWjXIVWuCSCWPPQ7XdQrdUwMrYFc9tuE1uscZYWmdtVF/X6WSwvvYpKeVnPnESKGF/3HA9gR/bA1M6zkN+JH0ltQtExdep6tkYIqFtvkntDTNaOBO9GKHgjN5LrlNWlZXvKc0oNi0ZnkS/OIpubVCAgCUwgJNCvYWXpBayuvAr0KwLuCTLMPfY6MFeiQT/DUCLPMePnDjNbNnGiQZC/hnNUvv/KbADNdhOZbB6xRA6dbg47d9+MWGJM16pZq7ciGbGCcvkcauvL6NYbiPEsYl0XtfnKkhO8cw4x4GURrcuuKM8MzmoW6ejbs3IemJJUc8ceztEGjQe0J4QMXjgfybA32imMT+7E9NxeFEZm5UzDOrYOC1bZ+ZxSr3gVx499GfFeFdlEBq1aBTFUmYPWvbkjjByR+glU6108//wpPPLIN/DiS+exssJ6pLw1MjShqmF0AnB1HSbosUCKAcX+A9fhoff8AL7nnd+rgm3rzxLWK4vDrwG4Xw22ey3G3X/fg7jo+/Fnvlfz59HMrv/9u8W4b7yPWFd0xndquDZGEZsNwF/3v79WquNqPvtKA3+1jDwXsrPtDoDOnjmNRx/5Cj7zqU/g2WefsbR5jIvLbKb4ZZpZK4qyIkTzOWd6MJeJYd+eKdxx237cfNNOta+mzzXlCWQM2rJNoraUjhpd5PI5WUDR7SGbmsD41EFsP/Q2IFa06istfC64OtaXzuDE808h1uMiq8lGKk7Lwl7LUnChq6YSl9IwGtMsr9VwUKspiKwJvXLfGiVZUxLKcWLSerMoR9IXxh3S7bEING1NesiOUe4ii7kC9h24FcWx7fKTJ/Meoy886ORyAc89+1dIxllI1LAW3eyc2KUe3KJxBVBKF5sNnxZKYG3IOHo63NpyE3gGPa0znuHwHsyFRA7dZAmHbrwHifQ2oFcQb8hHR8CQTFRx/PgX0G0tos8ioFDpT2adB5XAhXZ+sy60UmJLxqp9fCyBVp8NRmJ473t/Cf1YHkiyjTgZC3ZaNZvHVpMg1Szj/IBwJjlqJ+hpW2dx+Rq/F2d77TV2SBC4jY+O6b2HdoJ9pe8JPgnwR0p5pfmNwXTJjgFR2UxqLA0kuBMNr4m/P2C0w6FEto0smTPTBFPWCIkHEKwNvHTqbL5C2RKZd0oDbBwUbCStEJNzjkCM70VpitvokYEbMqx988kOQD0qK+JYum49mi3g2PHvZp3JuW8FgvyyAk/zimdwQAmSFwy7fGogERuk1NlchyyjNWbifXixqj8fl12oCU94FnZNJuHiXmBgzGwoB4FbAO7qSRB09JwfHjy4RabtYXaKm1e1yUA8gB2QB6FOxYtKKdcgsJbuHR1s2zKJ3/j1f6Ham1ptHrkcgW41FCjS1YTMYsH0qr0YcoU5zO28VQEpwWa9vq73qdfKePnkCzjx/DFcPH8eTz31NF564SWcPz+PVJKNVHpoNqxQkBlEZa1k1cqxN3cerh8WqrJ+gT/n6iKgVxYqFJoaEGVRrGVsqHv1GgqXGcmdMGSfBLhCobLPgaVVz1bZ5yoAVmdgStAqqh3gXHG5lK8zgTXWJ1BX3O8il+Vr2GGVGRzaD5JZBibGS7jrzjvwzu95EDfedD0KBWaPmOHhnppBpjCHyZkdkhoQkPB3OTUoU7hw7iRq6wvod2uIUQvuIFkSnUAcCNQYseJgweeIZ2c8mPbx8uBS2aUOYE2kmipQbnbayGQnsXXHYSBu3Srp5CMwnGhiZel5LC2eREIOIx2rQzGqYtBnwAuWjfW309mzWcroyqvc/hwG5KHolmC1TzcuBq0MsujaZUG7nYt2ruoMjmXQi48gV5zB9PReda+2jBnBO9cAgfuLWC+fQae1rC7V2TT90lNoNsipZELn0AE8C/8x7NfAsXLCTqAzgGh7Ic8/y4xKch3ne5KwoXSkZMA9SU25edXLYz5exbkzx1CrzyuLop6EmtDhW7UAwwZI3ijKA097pmbuYNcVqesSGg7Wwgp+WTzLwJSdcVkYzrorM6ewomqez7SKHkGmMKuzuRdj4MH1zZq3OBJqgV3GSyceRre5gm6jg3yaGYuysgNN9lKRjS6XLIvL81hereHJJ7+NJ574Fl56+YLsRU2GY1bFzOxYzwFKg63ppIqLEUOpNIab33QL3vXu9+D+B96CXL5g88ubZIUAy93SLgeMrwYP/o8UvuIAACAASURBVPd8TRRzXsv1XxJg0FXmSuD1cmD3Wm/4Wi7scu+9GbC+1ut5va/3BRzVj144fw5f/cqX8OlP/QWeeeYpMe5KAQWdOyvHnR2yBWbgkuDT3DmAmYksjtxxHW69dTfGSmktYmoirXGKVrtAMYv/yOqYJi+NVHwMk9PXY8v+twgQ28rh6ykaraGydAonnv8mEnFq5aoGjvvcbKlJt5ShAYsA2GgFJmaA1S3WPc+iYAL6UCCjDcULZSwtHSOjbrgVPUXDJqOh5ZaxnsofqHFDD3ns2XcLxqZ2q/DJHCvYoZHByBl8+1tfQjq1jnSqowCGG56Kelj8EoIIdS+UXaRtLAJoYVfzzIAOqOCqYEAtKcsqHYehu6zAHotn05PYd/AIkqlZbWC8B0sPM4Bax9Fvfw7d1gLiLMJUDUKL0F7t2CneYXMNHrgE87z5QcDLND6fXTyBpZUufvRHfx4ddrNLtMW4s+EGm5kwBeoFkUPgbF7i/HIQ7EDeI3z+yfH1gk0BluAPzVsg6CVQHCkUB4WlfsDzd+z3gFzeAIcB3dBAJBzGBPs6lOSqYlrh6PzX9YWCO8oAvNDUDxUH8erMGospEOB/mze56YTl5R1YFx3OGk8Lbr1hkctVOE5sNjVsYGTBnLt9eCYsOlYMMrwg0YHM4OBnAJYyX3+X/ojd7bPb6tD9xYrmjOkiGxuVYgn8s7lU0Pl7JsSfJYMVynJ4zayLGR2lNM0sIflz3qsDeH/mZND9OTNj4fr4aMbEZFTGoNn9OPAZSmYMaDho4to0Gz1vM85XMg1vtGpfmvfx0Qx+67c+iP37JtHpriKdtmJ61rE0GwzcGZBTV50GEqPYvvdupLKTOH7sKP7oj/4zFubP4+zZUzh1+qQCQ4LfepVdfhlIFlCXn3ofhcKI+cyrxsPreUyjzcDWip6NODDHEisy1RzWLYrr1nzxgJ3ATqA1NGzi/stxJ6D3IMpkiOEZMkMmn3Mrwuaz9ayN9TGg1ae9dqDFDQeIZaVashkkbcGOpryfZrOO0bER3HP3Edx3713Yv283Roo5fau7pLpnEwzygbHQcgpTs7uRSDFrwsCB+nCeGy3MXzglxj2V6EguozoBMvrBY54ZCrPJDJk7Pe9Ls2dWSxGROobsmo9ZhxYgLCxlY8B8Ti5Y+cIstu44Im9/FTBacROAKpYXjmFx4SUVy/I6OT9NKmWacd9D/Drso9033rTt9vog9wjZKts3xRX7CAd3HAObBLNk8ZX1lU6cTjYZtPs5FIpzmJ7dh36PoDNjbr6S9dSxtHAC5bUz6HfKaiqUYTYZDEKNsGKHEMspGN9iANq/LvV3HzLtw0Z4PAskw6QtJN8iQT/+JOKpMezcdSPiScpDQ2FvnNmHdZw/cwz1xkUBd/JsIRK95Dl5Fo+g26ReoaM6gxqef+GaGdQaMRgAvDqsG9niHWI5bpx3nU7TMvaJ4D7EbsEdRokE7nPYe+A2dFFQxkD9IAjxW211UD9x/EtAp4x+q4d0nJp7A+6MTkXu8eyT21wCFxfW8Nhjz+DRx57F8nIj6OfN2lWjpGg6SF99k5LkNaF94dD1Nwq4v+3tDyKbYy3DlYH768VzV/t7m+HXzfDpG2XcN77/AF+Qcf/rBO5XO0BX87przQJcumENP8EPwKv5zI1j4xshr2VleQlPPP4YPvXJT+CJrz+m1KgdQgZUeIAY4DEAb4eHtUNmAJlK9jFaSOCuI4dw+PA+TIxl1LWMemmmRHXAtztI0rNZGz3fhuA5hXYji207bsOWffepap0LNUZPVgL3flX2iieOP4lkgocmNdnmGUxvdTWsIxgmP6x0pIlguPgYNfMQsQ56tiiteI7aegI3A+5i3U0lqf83B1o7IIzRMWCtSJmSlx4LjfLYtfdWTEztARIls7lkEWSiiXbjDL717JfR7y0jlaCm08aMzLR50yd0gFsBE3WlNhz0mbdEpHcINJDlINMr11NqB2/BkLWH5+ZaRC8xgV17b0M6PQ0kWATlwL2JZGodx579JHrtJcSZ1uUGQjaH/0uQRSDyIZOg1EpoFW0buAp4mfpPpTG/2MLf+3s/i2Y7KeBOAELm0Vq6m0bX0528dpdqOEh2cOryD5+DUeDOueUyAAHynLmMKBkQajIc2HvRJB0qyBqS8e4HAGy3YsyvORewyMwkF3JD6RljrXkd2tCzcIqBQiHPIiI7+LzgU0ypsi4sgqVEwZht/lza95bZmbn0ydYmqzmCL3yQx1jzHQPIBMN6hkGj6gCfwQjv1QtDeR2rq6uBMQ0+wKHLnc0RSi/awfbSMgoEzd611uZxGAdJE0ye5JIlPSsdosb887kRAFpbewNR5XJ5IDXif7usx96be4CxUIP5qrXp2l8LzKKMqc9t30/4PBQ4KvCyYFyBQHABok2bgyl1FQ2++XqfftcKCFtttJtd9ZHIpmMYH0vit37r53Hzm3YhnWqrQdpIYRTNOpvaUCKSlb95YXQ7dhx8AD3W2MT6+Mif/Qn+9b/5bVy8eF4gtd6oYXTMMz5tOYlIdhNPYnFpGVMTk2hUaU9p+nAPUOjNr+7Lob5GzWyoRQ9SJN+3JS2SPtDm3CALFwqNOy3z/bdCNkvJ+zPk68nmc1/la3zO+Hvw2XhWibItMsvOHluAZR06WXxZyGcwMzONN73pRtx//31485tulDMMgS2Zd0pcGF8ROLG2iYBfMhLkkMnvxMyWfergLMmcniX3kpZcv1rNVSRiLdlBmqbYOp3amWJBWXS++97h4+FnnQN1m5cuBaGOmWuAjGxHHvLNdhf54hbs3HmnFVayi67OBbIZFVy88ByWF04im7J74zPRPq3aFTbcMgcd7TkM9ENRsMlFvb8GAyGTFvE8U4dwl0cNQL73t7Asr3uwE4DyDFIWJZVBu5dCcWQWM3P71XwI8WLwVGeBZgMrSy9jefHV0FTQ6nbSySziCFk8dLTXWJZnCNg9izU8S4ZF31FgT3GTGPK4WRoqu9xPKxu1bcf1oXkfa1Q4XzhW6zh/9hga9YtWDxIaGNl7OkANVs6UsSmzSatErg/DFurjIncmRQqDa2c2wgJ5K4zmGlKfibDHWN3G0FmNEjqracsjk9+CvdfdgV6fdV45hQXm/sN5to7jz34O6KxZb602sUTNeqswayx3GuIEZhbYfGkJj3z1KQH3SsX6uvT7Jr01W5xg0sEAjLM9SGWIOfL5Ig5ed72A+9sffIekMm+EcX8trHclfOjP91pw4tVgyej7DmbaJhr9je97CXD3RR590WaRxtVe6GYRydW8z5WuZePAvtZnXQ70X01GwdOKUf2Sszf1WhUvv/gCPvHxP8cX/+rzWF1ZUnGN/GkJeLuUVFgzJjUYCFXvYoZZiR7vYWIkjTsPH8KRO/dgajInvRu7yxFoSkJurogqTOXmqgr9WA7tRh4HD92HyR23oRdnoxsyY/xsFgpVsbr0Kp4//gQSMYKcKtCj7IFXkbTmQfKUZYMkOwCkfQwdRxkoWOdCs18yVtCAhlppq1rUGGHzWg8FKl4wogohS6/avCQw5GYwgj17b0eJwJ2HAkEaAUyyiXb9HI4f/Rqa9YvIJOlsY60+5B8TtKhk8XnoMNXeozZTnsDWiGMjG+LP21PcetahtblrY7vIIJ3fhr37b0M6N6MW0XxfeSEz0Imv4fnnAnCn5TzHLeg0GeBYnU+QqygNbw42dqiwdbwB98WltoB7i+wG21eLVaO8wtniSHOUCGMm9jFYHbr9I6/dAaozy66NdiaXn+/dH10+wPdy4E7wyMOeDWAISlwC5vaKDn5NHmayEv4+ATMZSv5MwL5twRsBPaUChUJegMT09ZR3GSgmcGdQSODOTdg071atxTVkbjZ8vWUCrLiUmvmUnj2vj8ED/zTdP11jGBiqF/og6PG16pIiv2ZnpX29u+yE90B9u98//907lfoY8Jp1/cGX3t/bgTaBC4G7F8Ra0asVk/KbY8N74s+HrjqQxp5abGbWrCFO0DiH5lL8O6+bAYFft+0fdriLZeUz0F5ijLkVZnI+skjaMhOZnI0b16GaHIXGUh6Qd3vsKdBDPleS33ijto5SMYnx8Th+6Zf+OW66cQ9GS3m1Pq+u15DPFrWOGPQVSluxbd+96MWKAlNc888+9zR+4Rd+TsX6ZAtZuJzNZVEs8jWczx3ksiw65RpIotNkQasF5Lw3SYjoohH+bqSC/T0qEXM9L9jMTo46oRA4aNKNdRSS0udyrvozdEkV5zLnGFu5izcPgNwkRrSvbOm6VWuhImoL4jiuxWIBU5PjePDBt+Cuuw7jhhuuF0Cypjx8L/ZXYCOvtuo4rMDQiA/tp5wfyCGZ3Y7ZLfsRY4ZTemHuZSRG2lhZOo9GbRkxNJBkwaK80M3C0daJjRmlLh6M89o8IzUYT5dhBNDuQRs/p0VnGD47sqZ9oN7sYmJyN3bvvVdSGWqqOXfMpp19P57D0vzLyCQMuPMuuFgZjHFfUBYxZOeUBdRz9FqeQOSoKJZkDNDpcYx4ppitJ8dAlqguNWXmRVaxRs60O7RSpVSS9UU8VzIolmYwNbs3AtzNZjcWa2Jt5RQWLp5EvF9TZ27qQdOBdVfHZhJhgfQZACt+Xshg2dlogWR0HXqdF61/qctnYCPLTLAbdwb54hxmZveJzWZm2X6Xz3Ud508fQ7POomO6MPGZBnllqN0w4D0sNJcsNUVQzs+wTI/sckU+RIKNcN0KzoJ8SvU44R7cycsz7ZYp4CGeRTa/BfsOHtYZHWchqQglGl6YBfLRZz6LfncNada51Fkjx32JgQAtXDNiy/k86B1/9twSvvq1p/DY489hdbWFPps/9Syjb3JeA+4i3CSjNHxEzDE2NoGbbn4z3vmuhySVeaPA/UoA+UpM9uXA9dVg1Gt5TfSzrwVnR187KE690o28UeB9LRd2uZu/3E2+0Wu6lkH2w2KoFx3ay1GruLK0KOD+mU9/EmfPnEKb0ah78MlxJXi5R4G7KG9y1G1MlrI4fPt+HD6yGzPTeTHNZIgI+GV9RpaR8g756SYkQen3MmjV8zh00wMY3XI9uvS17ZHRIninJKaKlcWTOPH8k7Jyon87baeMEydwJ2g3BtMSa8ayqrtoaDYS52Hvejm1pTYwppNwwKIMrRMHbEpI00ljGJgXYyEy6MdK2HvgCErT++RYIFAvC8AmGvXzOHXyGTRr80gnOnKi4PiGxL8FLAkDOdbHJ7RIl1G8ZQ2ii9RBjpiAkPGw9Gw4yAnGyIwUt2HPgVuRLsyocRTT+CYdobfuIk4c/TR6rSUkujQxC+2lGaDQdUYWmaazV1AUdlGmcTl+FD72XSrz938O7W4asYRJWvgcWF4i7+RIAyYFQ5HUN4Ef557pbN2n2phlvo7AgqyKA0VpppNWT8GfZ6lfDTZ5fG/XeJu+3K7FpSpOKXLNGosdV8Emx5IAtdmy4k8DmeZ0wLGlNSY/s5CnPWUMLArk3wl4+O+2htgoiYxnUu9J9pdfBMYmR6C2nbaS9WDdaU+ez9w7k9r1W+Fs0EsILLnm02UNFphZQGoB3TADwzFzhtKzCvwcA9hW2OpzyZpaMWNl7+X/5kWxxtLxwDFgwn93tt0LYfka/ty7sRoQpA85Cyc7SAtUG5vv+m4PsPgzucAEd6FowCEwxPqILjXioX9DYMl0Hg6kU1abwzNz4HjD+SHfZ3v+qkVpGUAi6OQ+ws/dsaOIn/vf/gnuvusOebQzt8TglF7d0xPj6MYK2HHwPiDJzox9NOkTn8vg1Csn8S9/8YN4+OGv2LWxl0F5TfN1dHRMY6H6B8rzOgTYw2tztyONAV0yQiMtze8Ayj2zwHGrN+oC39qfQzrBG0Vxg2HAZ8GXse2etfJAn/swJYgKyNgXotVUgTkBNrNRDHJVcB7rY3JyAgf278Mtt9yCw4cP48DBvQK+lJt5IMFsKX+XmSSCbLaJVzbJ/euV0PNsTxr50h7Mbt2vBjjWbI97HHcWBkrLWF46i2Scch+uUwYNLDQ0u1ORSWpEZHUZvr59vohOCT0SXKZp40gG20wGmCVWhoauYK02Or045rYewtbtt0t6wn1fPuV6jFUsnT+KpfmT3L3UWIndoVXqE7IpBO7ROhArAwo+87o3A6lyRlEhNWsouKE72+xSDwu6+Jy8RkHAvc3sgPUnINNLaUyBxgcE7nTBSRTkoCLiKN6RTGbh4iuI9+tIJ22PFpnRYbBNptz01oP5wNt02VlozOT/5sG1gXbT4rfbdEyxGixmYc1RJqdu5qNj2xBPlOQIJ+DOs6pXwYUzz6NZXxRw5xgGf4JBsbWuKGRJB8QhnS/5OXHPLNueKktUBfO2Nk0uak2tFHz0mTlipsxer6BAAa0RVDEGM/EMMjkH7iXEOIbBBafXoUnEOl544UvotdeQihG4VxGP03OedpSsO6BsziStZNzPnF3C1772FB7/+rewtsYCVmYxuXsQgdi1yRZbXh7WYM+y/Qls2bINd91zH97xzu/Fm2+5Vefj30plLkWsmkvRzqmbpQ6uBfB+t167WapjY2BwOVB/SaRyGYD3WtfqB79rTh0QmvY3hvLqKj732U9LLvPyyy/K1kndQVXNZukm+88h425KPqZE25gqZXD7rXtxx+FdmJ3Jq+BTGmpugDRYC79L7TUPauqjO60U0olZ3PCmtyA/vQc9NjhikRYXg7TsNawunsQLzz+BZKKGfq+CPv2VLampRkgE7tZF0FJX3CBcO+6gwK3xND5B724svO4mSGysO6s5pNhBIqU8C3UobWHau0+HkRR6sRHsPXAY4zMHxLjz6KDzSjpF6csKLpx7HssXX0anQT0iGXJqwQkO22Ia/NGRFadcSNcHz0I42xhJm1NvqHbQJhfwYihtZNLkZTExewBbdxxCIsPW2iyG66lYTxmF7gJeOPoZ9DvLiNM+TD76vMUe+gneF4fPqpIYcFkjD8FFMVgMutr9GFZWe/hffvTn0W6nkUjxkLQ6BRVmyW/XWHsHVtEiVJfFREFHVCpDIEgg5E19+HwoW+F1yD0jNIPx3/e1IBAaNPSc0wL3oWYgCtwJXnnAMWXLjI/Ldxz8Uu7DYlcCRbKKZBe9UI+ApSUHGk4fspXWrIn+1QLgKjYMBYfBlo9z0D3oxeQX8hFNuVmb8Tl4B0zJFeTkQZA2ZB4daDsIdrbscrITz2JYEGOSDf5JBpHX4O8lF5HQSIeAUocqg+yUZadc6sH3caDO1/N58u/u7uG/S0CSDw2uBoFmOLTtM9lkiWDNxj3qDqJ9ibUvLRYVJkMLcC5l2i1KzDUo3BSoCw2HVJzGDJ60smwwlVPAQiA3OlpCo1410JqKo1pZw8z0OD74Cz+Lt731XqyvEWx0UMjT2aOOWLKE3YfeglojIWaMdSUG1PtYW1vFv/t3v4v/8l/+UAWbo6USlpYW9Yw4Z5lJoNOM5BWhmYoHPsaeWwGeirYDa+4kitWyhUA9ot/WWIfmVQ5i+TMCd9WshM66Phc4X2m7SwkLf0bbUe7ptVpFe3hppIB9e/fg9ttvw513Hsb2bVvlImTSHmYC2UOCwQXlL+aewqwHCQfOUUrH5KlNxjRImOx50iCAu4hl/Ajc+zFKCcyNymSPPXSaFcxfeBW9bsUKVGOcc/TpNp9zf85eqOfZGAtUrUjZAKxbZJp8Ql2+tVeZfEVeQN0+mp0e0tkitmw9iOLoAbRbCZO4KwvMjb2GlYvHsXDhZSRYqE/GVSUhEr6Jdae9pBcSioQQieAWvQzS3GnNMqnNVi0AZT8fTWYjm81AhETXhvzMOc8UDLDDag6FkWlMzO4G+lkBdxZOa/3Eu6jVFzB/4RW0G6uhzwCb95gm3wBz8PUNTix21g1/7nutAoXQ4dkZeo6zSfz6aLY49zOIJyk7Gcf07G653fTZv0RONjyfO0C3iotnTqBRXVTdGfkdgW53paJUKgRLPt9tvjJQ4VkRik8D68XLZ3ZCMZzqv2x+uPsb56MIlNBR2T7HpJDat/h8Y1lkc1ux58Bh9PslxOIFuTfZvOmh11nCmdOPo1K+gFiX8loGwczU0RLS5IRCBDST6CVw9uwSHn30aXz9iW+LcSdwZ9dYS4CxODVk8NVpl05wNKEw1n3fvgN4+zveib/z9gexd99+sfDfDeC+GU680r9v/PlGrLgZiXy5378Wxv2KhHqn0xlo3DcCd9/g3ggI3+zGNnvvzQbuagbyjQB3Z403AneTASRRXlnBX33h8/jUpz+BF04clx7U3BIM3AoXh4lt1xoKcLTZtTFeTOLWN+/C4Tt2yss9RbaV0XDMFnyMqUcWTfFgCAd5MjmKqbHrsPvgEfTT4ybX4AIW0WAa9/LSKzhx/AmkkwwkKmqMwo1W5EZPBmDmWU7ga7842Cx1AA38q03tJh/l4LVqRKPZ+FmKXFu0NkM5VuiwYDMKa4/McKLdS6PbL2DP/jswPrVPIL4XS6PR7iJLBwZUUFk/h+ULr6C+viCv2F6nruK1PligYxIkgXXKZOhSQwCXsoPDWWo7tHjI8LAwsG5Bk0X8AuwKqFj0VsD23bciX9oi9j2ezIDuaqzXE8HUW8GJb30KaC8j3g3+ztSHkmUicy5bKl4A750HaQx08eRxSXDeZoq+H0O5HMM/+LEPot1mWjEAd6ZUuTny3iUB8iZRJhfg372Q1lmXjZIP/t1ZeAfu5pbBuRMOg5a5v+gJBdmJr0ke/JSdcJ6qqUXwancAy2uwNtTMxliq2N/HwW06k0Oj3pCsgFiKQQ8LValxVpOdCENPxp3Pj421aGNHQErAx2JEL67l4cMiV36xmNMYP2PnpdUma8O1FTTRHbGjJttyyYQzYy6JiAbfPobOyntGwO/NZUde8MriSh7uJtcxtxEv7pUlH5nayPg6i+9j6PuGF7+6Iw+v9/DhO3D86NFIPYbNTf+yvWcocbJrMntKXT8DL87BlI2L4kWubAYemusElVbcZs4tfa0VgkkVALN5EnL63dHxPKp1ug0RhHYxUhpTEE45Tybdx8/+zD/ED/7AO9Bps5sjLQ6TSOcmMT57CzL5Wef6B7IizsG11VV87KMfw+//3u/hzJnTysTQOpTXZ1lyYzwJoH2ftayGeTMR/PrfHXD4WhgUPaqbtMmS3MNdu2yw9ePa8vlh+5WRKuZ9zb2E4Im656QY9T17dmP/vr24/vrrcN3BA5ibmQoNcDhf2WU3iSIlYTIMqKLZZlMpz5jYHqm9SIXbZleq5yHpZNeKX0Nmh8XxydwMZrftR7/P6yRQpoe+Nenrd+pYL8+jUVtBs7kq8oXSGzrAWNYOSFNiE6RW7ojkZJfVJpkURKYIAu0mabLxY5EmO6YWzVkskcbI2IQaMMUTkyaT1F7G4lh+V7Fw4SiWLp5EQhIPcy2xXhZWdOpyFwNbLCD1eg0vRuWZGAop40as8ESULEPZV+7fHX2mWSEO/ej5nuxBQAmqdvA4gXIR+eI0puZ2S5JBuSPJZQPavAM6y5xFo7qEbrsqcwHKUzguaTZWYxAwKEoNTHrETpHPywIPrx8xUK86ATmaca9m7Q1rBApIZUaQK0xgcmYn4omCNO+q/Wa30BgBdR0XTgXg3qdM0e7bJKCUlZDcsDofZhYUeoU9wfbcoGnXeo+h2zY5ruoFQnGzZ3j4Xjqfw7PS/O9b4GN7AmuuKE0rIpvfhj37jwTgzu6vwTCNmbrmOtYrL2Bt5Sw6DdZF8Jrq1hyM9XM0rJDUJSOp0LlzywPgzuJU+sNfwrjLJciKUxlQ8DnobIgncOjQDfje73sID/ydt2Hb9h2bAverxYevF7hvhk9fz79fC3Df+P5+H//TSGU2G/jNBvByQcjVBiaelnSNJD/L092VtTV86YtfwCc/9QkcPfoc6tWyMV1iXwKQlcbPGwaojdJAKpOJt3HrLbtw55Fd2L5tVH7gZC3YqKjfZwvqrFgQLrCZ2a2yS8pnxxGLjQOpcdO3Gz4OQhDqJ6tYV3Hq15GIryPW53dDkTIXCrVuTG3Kg5wWVbKGMkG636sDM+nsdTBwV/XNNzD3tKzkRqj0r7EY0kSqBTQ1yuHQZBGmGrYUsHPvrRib2I1uv4guaEPJtlPs7GptvWOdOjrNMurVFaytzWNp8bxkKwxyyMKrWIaSHmnc44hnTNJjXfPs8xW9K/jgppRAi7tQLKn26aWRcX3n8kUgxeIrpvlzaDb7SGdSYGaeG5MSz/Eyjj39F+i3lxnmaAMnIJemWADcHFf4JVaNqfjABKodPZnqHlCpJvDj7/1FdLpZZRSlTe3x0OpaWEOdcwDu3nCHf3fHmAFwDZu2dfi0gjEyb97qnmy1WGe5+YQ6i8Aiu0OM/7sDILt2ZkbsffhlPu0GuglM7csCTgfFfr1Kf6qTr2nbJZPhIcfiZBUTh66McsChrMl8xBv14GyTGFrCefdLyk04/yosXEynQoFWHPkc/emtYyifA2Uy9NCOHqp2P0PZFP/uQNfZ76EcxuQtrhXmtbptplky2rXzupwN5p98LlaMSsaRVqdDSYffs7T8gaFnoCI3lDDG7nv/O7/zO/jt3/rNUCw4lBTxmj1VHh1DCzrM8UZORAT2g6DV9hpCRh7k3A8s22Agg8tXmQzZ7dkcZpo7mxxBo95EvkhP8LoxYvwMWs5m85KJpFPcGyr4qZ/6cfzEB/6+6j/IxLEfw7Y9R9DqZLUOJP1KsvaBQZQ17uEcoi3kP/un/wTPHz+GQi6PtbU1PUvWF6Tz5oUv1lIuRlY9y6DS7EeHHusGxk16YYy3gUWXMhlwoXzBpBQkVgTQgzWjzS+T1qmDaRLYsX0Ob33L/bj/vnuxfft2FXWLrWYRNtliPQsDdwT6AlmhwRVBZoOZB8774JnPQJj3wL3AmGMjRCzwHMqh9Hz7KeRK2zGzhTIPA+5xFkeryQ4/h1aYZCXZNKuCRoMAagWVCh09rOlbn4GZXGp4vyFohETf1QAAIABJREFUE+q3Am+NR8eapqkeQgWClLkRcKYxNrZNDbUyubz5mmdYJEvb0gyC+VOoJ2FxbBkLF45haf4VpNich+4i4flYF1IvqhyexiSAnKlW5nmgYbeiRuuGGzTlqt+yYk8DnS7lGwZwcgxSEbrK15FIllAszWJawD2rwko1jDJHUXVwbbfX1b+k32VTqDqqlbKyhKqjYkZEvuJeK2Vdun29Mvgi021yGMsWaIoq8KT0qog0AXs6i9LouMA7NePxRB4NyS5D51k2qKOmPVbHhdMnUK8squ6MQSsJHw9WbG4GEN7rDIJSjpEXmVtgyv+LoUuJW6hHc/DOAIBECgtYCdS5JhUMKCBidi0EcxJkkfIvIJvbJnc19McAFegbcJeRHOdXah295ipadSNoymsLWFk5r4xGv9cMHcAZpCRw/twSvvboM/g6pTLrzBJRBmY9EUyGZP1gNMdDkzvupQwer7/hRgH3+x54C7Zu2/6dwD1EMRL9bNjnN8OAr+ffNwsMNruG7zbj7qTEpj7uUfYneuMD5P/XPHgbswAbr8ev47WA+Rth3KPpusvdf61SxVfYPfVzn8Yzz3xTjDs3TTJdtCC0eebFJwaABIJ44PbbyCbauOmGrXjzbXM4dN3W0L6YFn5FxJPjSOcmsHvfjRif2oZuj6lIaqJFMxsopTim3UeWHQr5zp0m4qkOaouv4pmnvoxchlpLpn5r6DOiJwhXERBpZe5sZEWsAJCHWXQiGhA2ttMLjEx/FzTD1EhSnqPUPCU4qqI1xl3JhmALmc6j1Uuj1c3i0A13I52dBuIl9OJmxyUwKLkJ4xl+HoulyAS3UGuuYXnxPFaX59Fv1xDv1RBrV5Ho1bUhNbssxMyLxe22+6E5h8rw1bW02QdyI6MYn9qC8ck5pJMj6sYKauTpmECrLnrMKhNhRVhGXnCslvD88a+gTR/3TlVglN7rYpZ6BljFoJPJstSKWc9xjNTAqIt2H6jUU3jfT/4KKjWOtW3mSbJDTBvHemioiM1kIDwwzLfcChOVGwmpeQN0NvYCMQxpVCwabBwDUBM7TI26WEtreW8aVysEom6Xy5aHeWGkqKYrQ5eKuBr+EPwRhBCA8PcVxwRvcD4vskEEtwxO7LrYRdD+W51jg2SCGlp+3tCNiYCOrj4pWZw6C6oMT2iGY5aLVog6XH/GSvF+pI+m9EYA1thnZ9ddY84xkPRI8qZL0+52LwQ5fA0Z/qykLPyZCjoJXgYyIuunwLFzKQ7vxWwD+f4GIsnG8vr4Gr4Hwb2eY8xAqb3GinX5Omr5H3nkEfw///d/xYc//GHpzTnu9I7nePlrkgK1dtByZVmhLLM7BLxpObd4Gt9qVuw5u2yC98SsgYGnwH4Gq1kdn+pga8wpga4FKgbw2LyLHTCp02ZTJXrX/cQH/gF+4gPvlS45mx/F7JaDSGfGrPFNyDxQ3aIaUzYh6hAAx2QT+Zu/8ev47Kc/i2qlFjqesoib4J57JYMb8/vnfbCwM5tjhsP6U3ixaktFpn0FFRwWkwlYFoJf7B8hkNomKEoqM0CpXamUk+xn185t2LlrG/bt3YWDB/dhempcgaavIa9f4L0wALazwxhqtyK0c8Dkjk22hA/g1OYMry/smWEODewnBbiGrld0REll57Bt58EguWNgxmLunoIZfYocyEwTzH2RYIxzh8+0ySLBDvtzEBBy/rYR595JRlm6estE0KlGG1sshUabgXIGpZEtmJjcgWx+XNpsb0XPzJpsHbXP2bSTHCJOi941LC2+jJVldiINDY2Cq4nLWQRoo83uHGAFYwAF7uoJwQDfmF17vc1BCRE9Yx3MDXx8dS8MQshEy5WHDcEymJrZhenpXQBYHE9dvhFZ3I6S3GZJiniwSZCspms1NGplNCqL6LTW1fCKLm8cvy7Zmx5941Oq9SB5kUxbkyyetTyH2Qk0kxvH6NhWEWta1zz+GIQwm8p6KK0JO0/iygi10O+sYmnxVZRXzkvKw/ux+gELqPml/T6sJd/vrW7BmHI6KVk/GB5aFrza2R0cg0KAyjng72l7BEmTkCmXYQCNEsjsJ5DNbcHBG+8BuiNAsmQ+Teoebt1emfWmNEbmzvyBmmRVMb94BktLZ5WJo91mt93EmdMX8LWvPo1nn30RC8s19GPU/juZQvxB/sCINl8PMpHox3Db7XfgPT/4Q7jr7ntRGh0LwbmRnv5l+5v/7VKS5pIXhrkXxYiGZex3PDO18Xf+R/77AHf3Nwsp3uBdbPb2m0Us0YcVvZSr/b1LH/alD/lqGPdLmUn7/ehEIEB77tln8PkvfA4Pf+WLOHf2tCJbbj4Ecca0fydwN9U7Kakabrh+C267YztuuHGn+UknR1Ec2Y2ZLQcxs+t6VaW32jyg2LQndExjCowHMLcapvIZkXPhd5tAoo3KwkkcP/o4knECzpoYd9qJCVjLlouRdhx9P8wjRXkGIh2wDyd5NIgS48otUIdKDHFuIKT+yaCEg43rg8COtl2xJP1hSzh0w11I5FkISgtLYwCVNOsSTDvzwmr/JvqxtlwE0skEOq06lufPoLx4GmivIBOnBKiFvpg+8v1kLjJi+1pEy8ksUvkRzGzbhUxxDIkMWy4z8MkineAGT1DSIRFvqdCgzzcvR34TrJZx9JkvottdUctsOuoTiMWRBni9WvxtdRwMbW+saQXTxB3Tb7dpCVhP4v3/6EOot6nJJDOfRgoZjRd/ly4zPuY8+K2Ajo2BGJxQrx6aTQVQ5gBfB9KgUNjGzuUCLHCWlCZpwNskHGTNDLgbkyvkI391B2t8HR1PstmcwBU16gRWBEEuH9E2rsY4VrRqevNQBBwaYg06efatWJbzKZvh5/JAI5BldoNMoHWx1LmuATWJE/WQBn4zpheX17rdj5hnOZQQsJCBNstEfgYPUP+5AhVt0pa2HzLtzn6G68pmB5IejoMDUAfzA1AYPL2dDbeZTkaXRcNma0d5gjIVMXoSFxXQmtWdZTL8gGXA8dWvPoLZmWm89a1vwcoqWUB2eTWwyPEeHSuhVq+h0axLTqR5SqQrZtN2FQYMCtAiGvvonsf5485EArShSJP3yblj1rTGbluWwQpbOWyUPLUadeTyWayvr6n4uFxex/33H8G//bf/GiOjE9i+8wAQY6DD092KPJytY2aAhZ/UkBOT8To/8pGP4Fd/9UOolAmWxJHrGS8tLCOTpp2oBU8TE2NYXVtGoUD2MgRPkroQtHD/SqBRo/yvh1KppOcruZjAqhW+sWPpXXcfxt/94ffg7W+7X8CjVluTpzqZWNrqcU+0gNTWszoGh06zDCCdvdd+HeQIdgZ4t1z//WDDFwJrfwZcM66t57wxK0cLJCnPK47vxNQM9dkcHT5biY6F9lrNtrKAqknw4tYBoGNPiSaW50+jTSa0RQkTCzDNTpKsNBu7MTs1MjqqLFe9BeQKU5iZ3YtUbg7dNskbngOBTupz3Lw3APdksxkFPzuligqsL53CwsJJAbUEu1j3OCcjNqTBa98yHSxWDBpo0e2aqbYvpdLWpZhdUDWZvYZp2AuDc9oyLEYomfSLvSC4Z7AoNgUkihif2I7JmV1APwd0s3ZPFuei2ewimaYc0ZhjEkUGeJkV7KLXWkN1/SLK5QtotyrIJEnO8DyzTKAycFxbNCxgkBLPIp0pYaQ0h2KRBBS7y8rXUCSM/idm2eVqbFTIx8nztClLxaWFV7G2ct4073TFCsDdrTNJKMicgmd7yK5q3kjmxADHnIccuKu2IEiNbB9i0Eap0bBuio/Ra3AEvMMcbnE8ewnkcjPYe71795d0vnVsmEKhq2W7Rcg4GUnZVr+GanVRY7i6dA7V8jIunLuIL33pcXzt0ac1x9mI0IG7yBfWcvCUpItSKAzWvocY7jh8J37gh/8u7rnnXhQp1wto4jthqGsKXxu4v0H4OsB6V3qfzXDoZvh3s+u70vuLcb/SP27Gql8N8L2aC3utm9uMcY8Caf+sy0VSr8XIv9Y1bgbcubmxg+rDj3wJn/yLP1da2AtDBAYjVk/2OcbgGHCnR1sbu3ZN4eChSdxwwx7s2rEHu3ffgKmpA8iU5sQGI5GVewkPLL6nDhuyLCmyCpaCT4lR4ceZ7GT53It45eS3EI8RuDfMKlKLxPWIXkR0aWc4HeihMMiZTGdT/M8BMKBeVpCVwYABd9PQh0p5l0tQD5/IqnPojt03oVCcRSI/SXRuhbFq9kDWh5ZooRNprIMWO8yqSNetIdtorl+UHVll7RS63TLiSQIP3n8W8b411mBlf2lsDqOT25AZmUa3RwY3zwbzuvRWvaMC4GSGEhGykbwDkxcYcmEn1wq6vTUcO/oYej1LtXL8DLinEGPXVxUMEwANgbuKAwm0rSGxWP+VCvDjP/HLAu5k3HmPKTAIC8VBAt/GdJocy5hPKxq0Iudo8OfAkc+exV9eGJdVN1CTj/CXHGgLMMor3ZjbXEjr86BosZjJe1GHwMDax2d10LLBkqXDDRibTt50lvQWlldzcPrRIeM+5CHdy3S0gZUeCnljpppNyhUsY8GDWO8tp43Q90BqKPOB5rU06tQR9yXD8ayQOqoHxxbXoboUhgDO56p3at24jzjQdUDv/tc+ZvxcDwC8SIxPwcde40BtJmsIdBBa8xw5XrAvcCaLfC6PyjoZcQtG7DnZHkAQ8eUvfxHXHTqAf//7v4/f/d3fky1jvd4UEGXzn9Exc2uhZIjMrqwx1bHXxse00MFMLgQmruH3ueQRkbIjCpSsSFOBd59ymMzArUWZFAHX0OAsRk/3knTpTLHbs6TrSgv33ncnfv4XPoj77nsbYqks0y1BkhMOdsrq4knJcDIZ09GT5cwXcyrm/4//6T/giSe+bp2GQ9qfAaDbb9JalJamLKzjHqGCzlDoz6BOvQBYRBvcNIqlEezfvx833XQTDh48iJtvvhHXX38ImXQCqVwKvWYVFy+cUVFtsZDV78pPPQBGOzMsC0XrSOtWa12AnXEXVRgB7c7G6xkEqd5GoOHzTDI7ufjYelKgToOA9BjmttAvn0wxQTvXcx/JTDYUlkekJLLG9L1AO4b6c1Qri1hbu4hmo6xzgZJCXaf2IAbXLDotYHxyC/IjU+j1GGjlEGcbehIrWqtq4WkWf7LpNdMBFQcSuCdJYdOt7FUsLp1SoECpTCqeEcg0smHYg0IZCwa0ylYEmWhwlHHveQVGLTu/XBozZNs90B5qyy3wCcW51L+LdcljdIzWizuBZBHoMhvNDBEDrThirLMiORIabbEYWnv9oGC0hW57HZXKIspr82g1ykjEaBkZXLN0T6wNiEkGQwebfH4CqXQJ8XgeYO2WpJldFfLSz51rhetOfTooIQxrXpnk1hpWls6hUlmS/LMbOuIKHodgkFkkB+4WpFt9gstcmIG5HHCXjaoykMFqUfuEBUaOY7g/ELj7/lhv1oUxsplJ7D/wZnOISpdk1EATC+tzYHNQe3abwQAbOCaRSPNEpFSMwU0TlZV5nD31Cr793LfxlYcfw9FjL2J5jX7vRhA6VuP05PnLs5LKA9/3o8D97rvvQXFkNEhlLseO2zVFa4Iuh+Nei1W/ErZ8LRy5GZ79m/r3gVRG20FIIVwJSF/u3zeLOF7PjUQ/39mvjde08VouF2T4hIv+7mb3uPF6rxS8+M/JuC8tLuBrjz6Mj330T3H0288NI2j57F6ZcednpeL0Ls1hz75J3Hnnbbj37gew77pbgeSEuhS6ia42N7Uw5m91tIl22zWlo8VMSKvAjbyNWnUFC/OnsLRwCskUgYRpJd3HnXoz2UJKsGn6TZ/gXiToC95TyFHw7gwIz9yurMWY/jLGScBdq8lYFKa41dwnnUenl0JpdAvyhSlMTGyVlZcK62QNxl0v9I0mfaGFTl9cFqGmBAh1neoMW8biheM4ffoYev11FfiwSJQWkZl0EePjW8XAxHOT6HeZpmPgY1rmOLWhLAiS93UdYGfZPgthjT/VfOu2UKsuoVZbwtmzJ5RGjfXJ7nILInAnG+LdXE0vLJMrab0pgeKVB9lRMomF1Q5+7P2/iFqLLEZbh0o2UUQuk0OPjVUUUAXbruAeItY5gGKNvZXL6mvA+FK+kcuapCYWk1c4mXYCWW8sxJ+rGE6MtHmek82VJCB0sRqCWG9QZdfD66TsRfMu2Evy2RLsCSSzitfBXsgw6MAkiAx1EwR7amATYdwJ3CWL0IFACQqfkVsCBvBIv+Uge1BgGiwuTaMMZMTYGSMqhlve26bT979rpYQx3HiAue7W9wOOB4E6sxH8YtaBf/dDz9afMVjOylOWwfuw4DnIWXg/6bQKrvjUalXaxbFgOBvuV1GuUuif//xfYu+eHWAH5gcf/B4FNMwCEWgx+GDhLq+HoMPlOpxj8mMPvu2St4S9O3pPPke8mNcDEWffdV8K7ljcaYc7x0J9GbSew1xjFqHHYtWC5CuSiyXjsjucnZ3DH/zBHwosF0dyYjbbzTpSuRw6zTaS2QL6nThiySzajS5SDAZDu/NqbR0f+tCv4BMf+/NBxofjxIJk/lkaKWF5eVke8J5dUVYl1G7Mzs5gZnoCD77tPrzjwbfh9ttv1zqU1KnArsw91MtryOWo2e6g3qhgaXFeAUYmk5JEQU1sBNyDQ5bqTCjHsEDaGUqbI1aXJInGwG7UrYEDnA61TNG90ouz+TP7Pfu28C2BZjeByekt8tFPUronijOBVJZZQZOfUcuv4JB7RMfWJgEoa2NA8NeuolJZRmV9GY3aGrrMcJAFj1l2q1AYxdjYNHIjE0CS1sFcK4F1pX5fCTNGwh0Vb9p6Nylln3I0Bt7dJppNZoXmUa8va09UN9MeXXbM/lXrLWR1+N+aj8FVxs4asy/0DJi6YXuNDG0SpMW3wEayrzibw9leMzyfCHZD1qJP6QrX6jimZ7YilxtFIpFFTAQQsWda1oVmZcwicmsExHMixsJW+s2zE3aSL26iVlnC6vIF1CorCoo4z01ul0AmW0SpNI2R0Rlljwlsuy3LHOrD4nwdATsL9VnnQKKMdS7MztKZhbIY1sasoby2iHqtLMMF9TkUGz8E7lbjYWPDrISCPDLpum9+ju03kh/qHDLG3WoaDLir02oImKLPRM8lKm9WnM1sfg5bt+6Vh3s6PaJCU2UYFCxapo/rWN3OJTW1LAMSlGXVEGdaod9BZXEBX3/8cXz8E3+Bbz71DGrs3UHJrctTbPvTdFPzpRCscM3zBL79jiN4zw/9MO66624Bd2aKohhziMdsf7oa4O4BQxTbbcStV8KXrwe//nX8zndcH+0grwS+rwRa/cKGkdiVL/VKQYD/xtUC/zc6sK8F7F9roDdj3HmorK2u4PGvfw0f/cif4NlnntIC1WIOXTGvJJXhz1mVnsulcfvtN+Dd734Id915P9L5CUv5KTXHA5ZFgtxc2qhXlrE0fxbV9QV0uw2sl1dlNSb7LLaTV4U/FzVttihxoD7R2kUL5ZNpoIVhLKWFQ0DKJkxR4O4gh2PmwH3jpDfw7l34+PtkKCQSCQeUMeHpLG3O6DCTQaNJxoSHSQrJVAHUq/JA4qKlxpWbYCqVQ3FkDONTc4jlxoEuNxA2cOChZdrZeLKFVmMBq6tnlXJsNKuylstk8piZ3orp6R2IZ8fFhhC0C5KLCeZY0J+9ivLqRTEs1cqSSRy0CQbbtn5XhWD1Ojtd8r6s7bttYdba21wUyO5bREFyS9IDCiup4Q5d8HrxOBbXunjvT/6KGPdunwdhH/nUCIr5IhrtqhgvzjNj2KM+7saSezGeg3Y+Z2VjYzHJGGpipIFC3jzXCeRdEuFA1vzvCYY59mZPyE2exXgeHDu74xaExBfU+fJQ5u85aPVGNKpXVkBAQBM0i0GzOvARVlBiGnSzYDPmhqwNvzj2fH+TbVjDJ5cCUYLC19s1UPPOg6+m681l7LpdxsLXqUtgYJNd4y71bKQuwMFtNP0eDeapd+d78vc5jvxTqfwARAaAWMGJ6deto6f5jvMAtfqCuDoCEoxTj25pfwN/LBTLpFP4zGc+iQMHdmFxcR4f/vCf4g//8x+hXmtheXnN2CYWI4f1ZMS0PUNac/LLOhObBaK/fxS88/MIQofaequhMCBAK0PTvYuX5f1IhiHriYE8yy1Oae/IIk+C3ka9pswHg6eJ8Ul84APvwzu/9+0o5NkhmeuQjVgYyBDwjKBQGEdhjPK4hBh4Zio4dtXqOj7/l5/Df/yD/4Bjx45pPpLdtDoBAicysh3s27cf1x86hJtvJpt+AHNbZ7Fz53bMzIyrU3RjbRGra2sB+FkBKnEn51WzYdfK9cuCvXw+h5ECLVTrymJY46dhDY/mSggqOZa8lsH8iOivvXDZGWI7X0LzoEhBps8XP0fssyz4JovbYGfsFIt7CX7JXhNQmiyDEjbumwSv+VwRuQKL6a1Rk7q/6Q9z5mEWtlFfR3V9BbXqumoTuCazmQJmZ7YjV5pWhlMyJoJJFflTVkmmpYV2tYz1yipqtXVJszRPeswcZcT8d7vMtFTR6daQyTCgtyA2ScZdwJ0EjN2X7xN8Dwa30ojTcz2YNShbxCCG+wsDXA2KyYisuZDJkORAlTYnJ38GVsTJYJ3MO7N+VqfEOifOL8tMm6uXGrvRKjVBGVgOheI4splRIMZg0AomFZxIrMkBbaFeW8Ha6kVUKyty7zH70jGMjk5LIgMwW8MzjedCaKpE0N6uoFpdEnPfaFbsPuT8wzOWbmM821LWfTw0aVRxc5MZOXPVUd6BWVcGa9a3dHD/cgUKwJ0dS61plRWYm5PRELhrv2WwEppYOXB3DKSGR6F2g0SSmm91eJaU0CPLLk9+k66Y9M0cY4p0y5nYilyJazkbigjc9J669x7a1SqefeZpfPhP/1/1cehI0qQNxiasSAFrFqc8TyiY9s8jcHepDIt9DbNc7uvapTKb4dnLfsomkcFm+HUz/LsZyL/S+1+Tj3v0gLta4L3ZhV9t5PNawD36bxujMwekG4HnZtcVDU7431e8TjWgWcc3n3oCH/mzD+PJJx6XFzIXknWtDHaKA63WUCqjaLafwOTUBO6/72489NBDuPWWI4pqu90EEmljVJBgINBU04Zzp1/G8sJZsSzsrpfLWPMROhFYtT03YgLNnqJ5FpVwYxfIVgMEcy+IxQgu+Dd2LrQCUWcVHajw79GMx5BpinjaEnBJx2gAnJutgD/ZGB4oainNghoyEwRv/NN8XRvNFrI529gJiMkO0eqRKcnS6DTyIzMoTVC7yMYaGdMRckQ6LcQSTaQSfTQbZDBWlGKnFGN8fErSIvq8d2mvJokC05UMEtpo1ecxf+FlrK2e1xhSx0twohbRQX8qlwaNV7A8kwrJJCumIQ9MUShINXcPgvc+urQ3o195ALLNbldSmff/ww+h2c2gF6P+kCOQU8fDTr8hHbCBWJfJmCyFXzy8nREXEAu+59awxAoKOR78co0yWVVu1vw9MsfRg5QMLg8jk4GYU4YFDSaZEaupjZ2g3TylCYDIivsBoNoFgkceOMGVRTLVwKpJWiJmNqEglsBJHVTbQdYllxWXHVAT3hoU2bJA0wo5h0WnHiSa1MOKcbm2HGD7wU6g7YVsXgzqUhmfxz6WHC+f737PDtR83jO4MWeT0CU46Is9sJUjkrz4ZQEi7a2AtNxILKBRYSoDPbGxNqfsYAU++pEPo1CgzSR10Bn885/53/HVrz6GVDKHVDpnLcSDOxGvSeskYdadXqjL+7BmbR4wm0bZ9yvqpDku1p3WshIO8glqWP9AcMVgg//GANglQno9bfPS6YHbSrtD+0T7ebPO+pO0nvH7P/Bj+JEf+WFs3zaNhcXzKI7kdei2Wj0URya0num0kcqykySdggxYEXpy/f76r/8a/tvn/xtGRoqqDbjrzntw77334U0334LZmVm7dhbnSSzPzGJLTN/66nksLpyz7r3sEpsyJys5VygbaTUQA6/zsM44v0ulEdTr1WGQIqDj42h7/pC48CZe3rzIsIjPDQfuRsYMewG4C5HL2bxo26VMzJjJtStkGwm26fhFUM89TeRGPCkXLO5tBJHMVBKEC7urCtjFhGSt6wLt/GbQMz21RSA1Fs8Ffz+g02KhcRvJVBf9xrqY+rXyMpoEkeqXEUARt7wgo+PzbtFBJ9ZBNsdaE+uYzP2cwNjXHceM98Yx53c2l7OOquq2bDUlXsCrmtngu8+zwrT/XlBpMgiXDfJ97YyiNS2Lv5lVDIXxDFCyebmSWNBj8jyrlSE45nuyWd0kxsfmJHXhXFQ9QSKFFl18KKSUrKaFWm0F9fqKglDK1ihjiieKOrd6bcorzSWOxaWIVYFuBc3aqlxW1isL6NLGmIQFay20D9C2kz0mWIA5LKyUx38A3XKECVlHZkjtrLHzy9az7R0kOnimep3EIPMrXGxjKA5dEjqvCzCp4uAsjwB3yjyTJGXaJFc8y2sEBOc0nYh48HZlh5xDoTCF6antGBubBbSWjQQkSUYnhlqljqef+gY+9vE/w1NPP4HV8lI4t4eCV+vybOvHSIRg89yHGPcocKdUayOmM2x29VIZ3+s3YsDo36+ELzfDiX8TwP1y13CJVGYz9H+5f9/swq/1PTdeZBQ4Xm7g/fC9XCBhUbtNwL8u4M6NjW3bn3r6SQH3J77+mFgeTkoDF8OOZT7hgqgzRKJxzG3Zgvvuuw9vfevbcdutR2QvZV5MBN0NLC++ooKg8uoFtBtlZJKUCsTQkz6ZPqi0kOTBRobNFq7ptgmgCbBI0hjTyYjavGUNsBrjPuibfMlYORjwie+yAf7dN2q1VpbrgDkFcCMSUCSrEDyaqd3zxUlJC5tLsTBVqb4EvbB5WJkHsEko2CE2Hzx65zAxtQu50TlLT3Ir5CGuropNZMTKGXAlAJGLiFq7G4CyrqotZSgunn8R5bWzSMTY/pp+92Q4bDN3AAAgAElEQVSMsra5sv13q6H3dH24+027TMXmkzGdAtFBk817lpd+6BpL5iEeNiMWpy6V+/jxD/wyGh12mGOgQ3LHopAumshkjXXiexJUcwMVIAw/G7JNxsiYVIIHw3ADtNfouIjY40HvZ4DfiiYduJvWmZ9jemZ3SXGNNA8mtqY3dsbs81w6wk2dn8+AQ01Umi0xpApvpNjqSiqjRlDB9osgrdmwwDKdJqtt90c7NLKf/Hkmm0E6QwbPO8SaDMaAmBXfirEJxaYOhsQWB5vGKOPO66gJfA9B6+VYF/4+743X6I2l/GfOIPrB52MpBjX44htDbF1f1SQpdAslUKFmncDd7A257gg8zKrtj//4v2L/3q3I5lJYL1fxla98Ff/+//pPqNZaWC83lHlqq8Mj2TYGSdaAhQc+GUrJn5jdCYWVHuxFde5cV1YUy0yXpdcduJNxZ9DE6xeIZs1By6RAPqb8U+41tepgHvA+mOkRcE/w0G8im0vi5puuw0//9Adw4w370WiWra25Cr2ZrYljZHRWUrlEggc+LQfZO4D3RM9+esi39Hqu42KhpLnUbLQF/myxtGTD2mmsq8i03SzLn1v9Hhi4hD2Bc4/z1TzsDUjLeabNICRrRZFBx+8SJ6tDCFm0cFyY60UgPVyuEBpDqRA86NaHjPBQcxsFstFAeui3bXaHvFYFRynK+VhMyWyBuSop+5agTSezCFyDWeRyzGCQAZ5ALMMOl2ZQQKWWsfkEXSZ7sbmRE4khtp3kPDmCZButxhLq1UW0qqtoVMuSEhEQMpCXHaFqB4yosL3bHUu413J+9FTrQCbWgbsHjBwzBt4qLpe1KzNmBO7DYFbrMPQ4sR4D1kAoFBqZVM87XgfQbljAaklIVkhWE/YGC/gDqx/2M2N6rclUPM49NoMYa4uSBYyWpjAyOo1enN7jPAutiZERKA0gTsKEgN4c2LodSpVoP2nFwpaxqGL+wgn0OmW0mhU0G+vyNWdHdM/QqukfiZwk9xZmj0MwGPZN5XADeDfgbnue7J1VUWuvV+ZPBaksUh0WOJurjGXOjJwe1s8p9x72fe4NgzN7kNGIydGMey6zgzr35CHPbJfZoNrnGbnOeKLTIdFQwvjEnGRDk3N7gF4O/U4WvU4KzUYHTz75BP7kz/4YT37zUbQ6DIx5TZbN+//Ye9MgS8/ySvDc/d7cM2vfpKqSShIgA0JsxmxilUAgFrMJsN3YHeOeiZn2jNttuttbx4zD/WM6JtzLuMFtxtjtbtoYjMGAMKtAINC+ogWhpapUqi2rMvPm3beJc8773HsrnaUsLcR0T5CKilLlXb7ve7/3e9/znOc852EdnMgDZStivB00cB992ctfIanMS17yUgWrzM79fwncnyp+fbbff7bAYUMf9/UA8XgEsxFwf6YRSxz/bBHR+OvrseJrgfvaSbDR+cdmuN5389iUm5Bxv/W2m/BXn/4Ubr3lJm1kKkCin6+Y5pQmSpHiCLgrrMamzVvw6lddgTe96Uq86DJ2L+PiSy+rLpZPHcSjj96N5aXHUS7YNabfaapSPZrvcHFnWowLtRYJNafxhuCWzopPh8BdchlJPciokDU5E7gHu7F27EYpTC8mkkywO2cAd7YnTvKFbrKu4sMvRjkVWPLB5SIpBxkpd1hk1HehinRv0RrZ+vZ2J4/ZhV3yOp5a2AVkJtDp0Y0lJx/jXpueyS7MTSS1HASc4LC+f2XpiCy4mrUTGHSrcl9QERcttAYs1GKRJTcC+tFGMZo1mWqwJB1maPed1vQimjSGXHRSIx6lAMmypoI7anuOn+rgA7/wT6VxlxaQC2qD+lUyiD3LiVIBkT3MLcGQJKRSGb5m4OVUdDRn4kWH3ZxeT4xqBLyhFeX3E8CFtaSBKjc6H8ff58Xd8pOMgLvSmbKIc3dVA1gHGXS8IHilxIdjr/OmEw3nBEvvCnlMVChzYldVyx70uSJdXKy3d7DERiS2N7QxibMaIfdx9sBzjhkN/nt8PeD/x7MQrjIBXlfrTO3bXtNBj20DYxzEZOcMblkjwGNbltMZAt6wpVxLIvBzBCa8znqNqfLVFHhZwmPgJw52mLlwAaA1qn/2Z3+M/Xu3iOlj0NrtDPAvfuv38P0bb1ExdT7P+gVqW91LQXUAPbd8p7MEA3b64QfjHtflzEtq4NUNCVI++aTbxSWuhTUqXiCi7PHMWgqtcSqKdSaGrDbXDTL1LL7lfapVWbzdRbmcxbatc/i1f/yreMUrLpOsgrU1ohBEGHCs5rBp0x5Mzu5wAVz6icYwfD54PGfJkvyOwXi74eI/tHHy+CGsrJxEPksX6jY6LcthSBTQhYffNSygTt7pBE0q6aDv+4B1H16XfC9GDb6iI28w5yNGfdThN6RfPk/7zHu+pS7Z6RmMOTc+fwK4KyCgOKJPOZUzO2KkBwyUUqMvzUFrhGnZSCcwMp+cF/NzWzAzvxXZ0gx6ZI4JiGSBH10pU/DFRn7Us6fbjCyLj5dwcvFhnD55GEX2xhAQZ2BI0oSkh1lvtaJX7QqfXwJPElHWvKcFXYGl7VtHzad4l5QpkgzI1xVBkVmkkRxQ46D1hMexzaNBvLOLIT9yIJmkXSm7xferTkHZRq4zZm5FfMjiNArCeXyy8SXPQ+nyKyiWZ7BlZ2rcRPcTOhZxvutWkmRgQTb/wf3KINrPSgftDgPNZRw5fD96HTY47KjfQZ5FvJS0dLn32D447qEInrCzzWfRaNKD39k4q9QsP1JdRMo28Pppdcw1KRh3SmYEqJVdTw3LUpM1M9E8R/dDiHUggLv29GETMnY0p/MT3X1YpNuWxbL1/byHLDr1OkLpFrOAbKbUapO0ouXyBCpTW3H++ZeiMrUTg0YWp083cO+99+Kzf/MpfP8H30abY6NAUsLc0d+J0InsLtfocmUCr3zVawTcL7vsReppEJLQcUAcwbR/l+7JOSDm9UibjT72TPHrRp/f6Phnw50bSmXOdrFPZxDWO8n1GPGNLuapvH6uwDy+88neH6+N3wwVoK1WcfMt3x8Cd+sLWXkdgN3ax/TUD50lyBAxEN26dRt+7hWvxZvfdCUuf8mLFbmXJrNYPPpjPPjgLchlG0CfPuwNebGrtDTZObJGJBZHaZ+Vmk8NlfT8euNm1Oz0HsGaU7G2giNjPmplP64nVGQc2twkLYiN3CxWaupAFopSGdo+EszLG9YGiXZcMHNDizwCdP1huMDFmk0pFFz498HainEh7ObGUJxEoTyHAxdfjsLkTgBTAgHMlBKzSzJByUjH+mHZwdHTONNEo3YCJ48/gnr1OHKZNvIs7KHURguH2tWItaEEgODd+sFIFdPL2RZ1HC/jGzcHYVW/QyEuqNz67KvO68xn6BrjBbWbAZZrWfz8B/5XSWVaHTqe0EOnIsCVKxCQJQZdANQ2aSFfIQgTWy1bRno4UxLANvW0eqPNnudVsDKSvybGNDZUAutx/Tc/a2aZEY7nRyyC/KxBbT5529teLzbqWDQJ/pgp4DXT7315uSqJw0RlUuO3vLKk+85OqlNTk5pH9O+23to6XksyzBBF06VogBQa9XHJT4zBOLtueRE1+GZRYywC3DfU+ZAyrnC+GBX3+n76XvN6CNx5nnGcWJv4nrWBQvzOgYjdT5hhcBFoS2PKDVvFaQmoCCBmmCkiy5XHJ/7j/40L9m+V7IBj0mx2cOTIcfzqr/7PqFaZxSBwImjjc5XH6eUlzM5NS4OsAjVKnFpdTNJ3P/nW8/w5ljwvafTJiCuI8Pw1CGOxLIFOH/VGTfch3HQUVKcmXENJDYHpmPyDz7SbGblwUoEO3SnYhTTXx8L8BN5y5RX4yEeuBWN53WOtF3SCofSogLm57ZjfsReDDh2nGDzLQDRZLpp35dyWc44+31cfh5MnDklLjAGdn1rI0k4vikaTjELzNQWkysCk4joxw1kGyVDnXnqWl8t2Q3Fg7j8KVFLvBI7hMMhREa818eEkY7A4cpWxJGqU5eV9GJcYhsbdkINEC9eiUcdc1/wka0pq/tVDgG/mekJtNb+/gHKJ3S7nMbf5PGUmm01eC4sHU3dYSiAllyC50RPTmWUjrW4Vhw/fh25vEe3mMopsxKcCQWdI1fGY9fliap3RtWTFGm2TCqP1KuwevR+kjqgp+yfQlZrGxdhq/0jZjWEgnOpgQirjY8Y9MeOvIFkBp4kErsH8f8l7dNWJuU77okfXmbg4tvZgvq7MIOFpDpOz2zA7twPF8gJ6bTeHY2xP8xk9F6qPyDmjQTaa2Z1sG4uLB7G0dBTdzmpy16Gm3DlPOSwRHJMIScEd/dK5N2rNTXp21d+oGWLKJtJOUg4ybJLoLLWKc5OFphyL5YbEvcprnZs1ung6GHetMwm4j2cKY0203NP7Bvc1ymHUmJGWu6opMnhX47HUxZWTXgbWDHrVlIn1AUW0+1ksbDoP5+/+GeQLC1hd6eCG796Ib3zrK7j+O19Dt2sNv6yi5SQTZh0OMBz4OiMzPTOLV73mCrz7Pe/FxRdfosxTmEuvfaaCrQ/g/vdf96zYCP9tBKyf6ec3wpUbHT8+v/bvDYH7s3XiZz2B0R1Y9y1P98I2GrDxgz1ZEHIGSE/nOv47TngWa91x562Sytz0gxvRqLtNumLM5CozDtzPYNwxwNat2/Gyl74Kb3jDG/Dyl78Y2fIAjeVDePjHd4hpz9POEW1V/BOtkpXOkUkhe8QirMRq6IFXowd768amwZVLac/UrISgyQU8AUJHDWrWAvdgLseveaThJPi2C4AgLEEKmVItPlEAkxjU0H56VGw3Rk0egbK8/czEGLynOgAVkxK8s3Mb20lvwp69L8Lk1HlAbj4tPE6d8tj2B+e30x+3jnrtGA4+ejc6rVMsi0OZbjI8rhrYsKCqoHPlvepSMzvgJslmSu54aOtMO92o6ZIyr5YgSQZAHTibSNEpTcVD9j0mcOeGKPaukMfpKvCu9/1jtPtltMliJODOLEmpwgUwJDBmugMw8X66GU90lQy7SLPHYlEkqbJ0icGLFthUVGxXFutN5QmveWKJkv/fACyACu+ZPNP1eTf5CjeaoRNGKmoS8C9SX+9zVhfY/kB1BvwhuCQ7Ry9tM/uZoVTGTgxRWGpHhdBg81x5Pvx+TlqdD1mn1NU1MhP8OwpHpXkn+9xsCnQ7Je/sQUc6WG/g4yx7BCsxHrHBjUsceB0RDGiTTOAknqtIQzsAsjsOwUV0gGXA1GFxagosOB24ibU7lNRk8Sd//O9xyUU71Hkw5lir3cNf/MWn8Wef/BSaTX7nrNgtpqqb7RamZ6ZU0MZgj0W7BO5uee5rloQnzQH+P+sUosYhgo24Dst9DNI051Rk7OuM8Y3PBK8V46NrTB2KVQfA+hDWWvAZ6nWwY/uspDP/6B99BHv37lGA6KDQ3TInJqZRKi9gesuFLvhjsJm61TggSOSDMncMtuuoVk+iunwMXTZDY+2OHJq6KnbT+jS0dlRIpnmoNUnrsN03LBe0O4vqJaR8GBW6BWMbLDrno75Nbj6WKETNRtQ4jMadgN/P2PgcGQcQ3kIS2CdNQDlPOv8gStgkJ/TK7Q6zgCRAWN/AZ4I6cT6XJWQLU5ic3akmQLS69VqVDPPTWHh8Um1gr4ml04dx8uTDGAzYMKcvH3ZL2u1YxkwF9dGWbLT1TJH0MXCn5CwF9LJw9H/xE8Ddumyvf8oUJdmL59d4oJMA5NCtJ3X6VSDjPcs9AczmRyaZz1DIRhj4KDBSxo9aep6j66nGs6Q+z9HZyoGFjfeyFczN78LMzA51YWV9Wac9QKGUpEV2enUkyXozNLBy+jCWV46g0VzSGsXzKirrncaS15jsNJlVtXTU1r1qgKSWBx6HZOyldcHuYqkBVbLyjHoq7ct6Vnlf3Kl0HLg7VkrXOAbcY07xvbEOBHDX2qciV2dxlSnm3sTAUd/BcbbdszJFyjQT6PNME7HW60v3PjNzHnbuvBgr1T5uve1OfO7zn8VNN30PHTZNHAPubvMeoDpIJmdJxoH7c57z3CHjHs9PYJAgjzzvRgD9zNf/PnB/Mpx3Nnz6TH+/Hn5cD3s+VXy8IXCPB229Lz4XUL0R8F+PxX6mgzX++fX0UWt/t9Hgrg0Czrhuukq0W7jv/nvwN5/7DL7z7W9heemUWd+UOo10n78ngVKhVP9rbnYTXnTZy3Hlm9+En3vli1Gc6OO+u76FxRMPC3AWUkc8bW4EdnSEyVTESHOtzhZcjKYCSwKxZOvGqWuNvSU9Wvy4AKRMAJPYZJ28YJhdt0whOWAkLXtsXPEAOW3pTpfdnt1JBDgpGaHUIrEFTh2HE0tiRIae7JbvRBtkbg7aezUsZCF4dWTyU4OiTAGrjSz27n8pdu5+IZDdZk05MwYqIk3e4vIkbgqsP/H4/Tj+xP3I9FdRKgxQVMc3Mvu066N+riwtPttyGLSrpdSY5VuS36RiJBWBCbi7kyE33JwYdxeKncG4i83Pop/L4dTKYAjcOz0C0xzy/ZLu08QUXSsM3An0xnXbHO9xJjnujaQo1mAMffz53tCY8n32Yjeryu8MhxQ5GyQ5CF8LXTbfT+Ad322rNLNBkb4eMYspGJPe2oWsDHJqtTpKksG48Q4X+wpZ+eQYYzs46x2V5aWcg4xj1vaOIS3gcWj/yNcJHBLUGV4Pwbkt3pjBSY4oOWrlKbsZWUMSqLclq0lLfGJGxxnQYDfjmY5GRDyHtYBXz9EYKBuBZMuC3MjHEjTqf6XRbrE418W9Nnlgdqdp4P4f/x0uvmC76kwUFMoWNY/HHz+O3//9f42773kQvPxCgVpmAjb7qNUaq6hMFLGwsCCpjGodUlDBc+b4RCaCbCHPMzTdcb0RuEgvrwJXN66KjAt/p+ApgdYYn5hjygh1+Gyy8yyZUK5LDBQIXthB0W5V01MTuPYD78EHr30vKhN06llCsZRR10W2Wt99/kuRK21Cj8VxpDlTt0xmIqWRLvIXTdSq9Nk+JllCjrZ7fQYJBB3EGAY9qj+RnEIrb5prXGM8P1UdQRaf2UbWtyqTZNlHrGkBOCPzEONEABNWexEo8jhc63ieHF8+M0z5R0AZMpt4bnX3k12f5o6wVurnkQoJh2w+2dUzMgiUYVAuw+fSub4BKshQerT5PEzObEGfjee4N1AmmVrLqzg8dV6tnjqCUycfQ6N+AtlsA5VyAYMeD5TIkuR4FLIoniu99zXtBJwd/ETHXQUnApB+wOI9UYxqyYqzqVoj9P+jLFc8T2GzOdS3RzCQ7COD/OI6wsDCBfU9tDtswGU3NUv1CijkOf4eJ60vlJ0Iw6n6x0BU9DnpmSw6vTwqk5swPcW+H3uk1+73OIZptw4zNu1xdO9axcFH7ka3uyQbYfVe4nrOOhZlLyyPcwdxWuDTA577Cxl3s/ZuEe5aqZCQ2CZUpsIezzRuqbOTmWPtEwHc/dyykDkK39cC9xjvIN9CKsjzcgDO4tOm3WrUwpZZLhb+F0X+ab1JnXC51zNQpdSHckxjF5JvJKyIBeZx/t5L0c9M4a67HsBf/tWncdttt6LZWE21dCq0G8pOYy9xdtgB79z8Al7z2tfhHe/+eVx00cXPKuO+FqueC+7cCLuuncvjuPNs/7/2O88FQ6/3XWcA9/XesB6oPVegey4XMv6e9S7iXAbvyY5zths0/vsnu8aNji8Q3O/h0cd+rAZMX/vqV3Ds6BFbkmkxTjKQManMCLxbvlIuT+LS516Od77rGrz61ZejWj2Ee+7+Fkr5JnKDJsUcWqDCXjJLr1p6kxMAZdn4wYBbftmp62E0f5JTSPIBt31cAjGJfxBrFgxQAu3jaadhOjPQT0o/DRmAfludP836ssCEYC4KJBOLLg2fq8ND2uFxta9vbF0+hPh4FcwSuPf7TE0O0FZDnjIqU+fhggOvQKG4C8hWMKCGlrphN3B1bUC/jlr1CB596HZk+kvotk+rNsAbJZmjKTGZBEnqdpfkL6mtbNrwzRSFp3PMMWtIrQXVwqkdkno/MiIOjOzj7uujq8xSLYt3v+/X0BlU0GbhExswDQjcs5iYpJ2ZmdIATqOMxohFJfMeTDTbnYuRIjNepHtOCrzGnIFCMx6MseUQZp3j+63jtnTH7hmpcCh1LKQjibI1ycc9QK2ZejsHMfBiwBGdUwn2udlTRkOHEGrcGRxIzpQLxp/zw4CbIDSsBWOD0c2U/teAkxklBqAldnPts0lRA8XkJa+kbpIGRdAjB5ukZS+oODfcC0KnHJpmFo9aChHgapyVj++N9HWAuHhvgD15h5cskSHYEXDrur4l1o+oi6BulsEuW9p/8hN/hH17NiGfo0yBIJCgwsXjX/vad/CHf/gxVKt0kaALEF1laG9H60yy0C4OVhkLpVmSPtkBh+Mf2usk3x7WBYwHcxxvy8q8cQbgl542af/Dh3x8jHhNyjYQhA4sM6I2Xewuz5aAvw81zmLKf8umOVz2wufi/e9/By570cXSBg/QRB8llCf3Ydv2A+gPqEeWKtiacX6FZFD0tl/C0qkjaNQW1RmUTlg9gTYWW1I+Mqo/4S8dbAb4cct7AfwUuPF5JbDj0ZpNNqhz4GNpmTtW+vnyHHVhJkkOM+5Rb2EZCGU3ZwL3YYOrNC/HMzUjr3Ku6axTUMeHIXPovcjZA7HCqQu3xAnDcxP00rxodYuYm9+JLbv2YdDmAmgbYYFtAkXwnBvIZto4/Oh9Kkrtdynv8HqQzThgV/3KMPtm1p3PvfT51uo4e5xMBDjvrLluDYkfFmFT8mUnmFTfkZx6/MyM3I4C9PiZCko76bMjvSPnrFFH2iAQVL81FkgZKYfTC9cYMsZmdofsrAwYuNZzrSKNzwWImnM6vdCGcxq7dl8M5GZURxX8GnkvexywYLWB5urjOHzoPuRzZL3bYp+lUaeFoo5rRykRWZo4wYS734f+0HFNQabfby168vhXvUEiz8/AD1EH4MZhtpS0A9Fa4K6AlN+3JsMRe4bgswL9HtpdFiUbuKuRdoaylWLqi+J5Ocye81ngPmf8LcKJXFij2UU/w+ZUOzA9twv3/vBhfO5vvoibbroFzbqlTCkOcjyirJDHyHMup07dW7Zuw2uveD2uvuYd2LdvvyRufMb0iTXys6cilTkbOOZ3xpoex3iqmPWpvv+pAvf1iHP9jj7uGx38bOD16UYL48db77ufje+NY4zf8LXXOX7sOOZ6v3vSwEDrbB9Hjz2O6778t7juy1/Ewcce0SbuFKQn/7pSGW0ydN+YwMUHno+ff8+78PrXvwQP3H8jjh+7FzMTA+T6bWT0IKYOY0zJ5ctK8Um3nnSJ7i5o2Qq/UxtOYjoCJMcm5NSwb7snrjWaa4OoswVSQ+Ci1Jm1ot7ouYB5U/emlxZvG35rQzTgt2dtVOzrfYrerckUS6+gng81/wzU4ZPNIWrNErbvuhS79rBJ1Ry6bPiTXDzYyU9tpXurWF58FI8fvAd5VNFtL6tZlRiITAHF0pQ630mbnopoDfrH/YJHHecM1A1g9XewebJxS3loMq28fv7HICbd+0Euh2ozj/d98DcklWnqPNhBvCwgS+bebJ4LJwMwhSRBgDefl341JA2hA5ccpOjC1rhXzrp48Q8AZv9g60SDMebfDPQodYkC1gC4/hwdPRwIBnCXrl2uNy5mZRqfoIXv5YZNjTsbDvH8CDqobSfjTu91AXClsvndDtg4j6qrVVn4sReBAooEGHxcz3laWoaDD/3BOSblCdq5mbEMdjmAtq/NxVtr7SBjjCOw4WdCUzsMzhJoHR+vOBfNzaSBlra77WKycqWkIIh/JPth0xZpcg2O+YeFpQTutJmjhOhPP/FH2L9nkwqo1TlShXpkNHNYrXXxB3/wf+G7N9yGRpP3rmIGKhWhqSZDHW1ZaEc5EovvLIOKAFCBpdwyRn73vKYogAuwz/fx97xvktew46XqX+y2My4f8hpiQGQrTAd9ZHk5H/x+gpiCZEIsIGehHp/jrZun8Iu/+B5cffXr0e0yazCNXmYGu8+7BMXyHDCgBj477NfA5yKbbUnecWrxINCrY7KUl2Swq0LrAvrWH/nWJecXATz929c1DNyMotzCXh0k2c111bKAtEZLlpFABa8xsg7ymE/NgQzcyTL6u0lU+NlkczN7mgcwHWY+hlaiLGp3TZEATeq6Ggy/ZSVmXy2XGXVudUDiwk1qtOmGwpbyxfIsdu2+EJncBDL5afRZvE85DXteZLrodavqoP2jB25HKdtBt11DMe97SItRMqi0ILSziHs3WB9vIG3gziFywONifuutM5kolHRgQXccu0JF9+MoGHWB6ngQo2AouZmszUR7AAn2vRYJCKcmcgSusSbFuJtgCktjmxyIkJDTjH3ieQw3MLLlJbPD1Gl3Ogo3sWv3AeTKm9kRQ5kITYNAR4Oa2Pajh+5FbfUYCvkums1V7z2p8Zbca1JBtYOU0FinVDKfcsnZzDKr5iIFTkMbzJB7pWsOeBb7szqoyhLSxccE7p67DhAiAAjgHpLK8X0lZLTMNnV7VQP31L/Ats5k3FPwM4g+Hbb+HT8OAyCt12wk1s2h3SuiMr0dR49V8fkvfA3f++7N6KgAl/PQlpvqDivg7mdEe5hMGCawY+cuAferrn4bzj9/rzJjzwZwj2dxI9y5Hs7bCIueDRuP7yXngjvPhjHP9v2yg3wyYD7+Wvz/egz12Q680YVv9LmNBuZsnz/X368H7ON364H5teDWsrI+Tp0+ga9/7Sv44t9+Ho88/JDAyijd9feBuwvVnHKanJjBRRdeimuuuRpvfONLcccd30C/+wSy/SrKXED1UJEtGCBLZpRNJ3KskGchJBdaP1DRoZL/UDTv1XaYqtS/wj+VD34wKUknNg5OhinipJmN+xCgXQulpBq25OJDLJeW1ETijOZTianRd6SNKoA7ga62CCF1+8y7ip9sNh9xSnkovU/moKwAACAASURBVMix1h21FgHyPJ576atRmtiOHiYkGdL6KX/nBnrtJRw5+EPUlg4jN2DFf93pYnpSdAcYqAtcRcejxpSLj9g22fYxFT1iukKTajAwlvZNC7o2YUpBkuUmMwr5TA7FpMtcbTZQa5fw/g/9BjqDCTTaq9p0C3TYkG6UDKrBaADwAEcx1sGSkx2OCJy/4yYQjLsXcQdN1BsHcOe/yQa7uDBpb9lBlmBOYNK6YwM6W0a6kJO65T5akqq4yJjvsdTGekkCNQJ/p8YpzSljZbnq4ICLei6LqcmKwKy069oU3BBFDbtYsFp3A6qkeUhNSqINtgFWFFtSmuGusGzhzqxTBu1mc1i4Nh78BGCiHeTI1SKCSgMy2Rw2bEXpZ8MbvzaTdK3DLEDaZEIeM5SmdHzvmGHghsznXtIYFmqn7o8ODOzWQaa832ejqBw+8cf/Dgf2bZP0QzUWqSkSeyzQ8eL22+/Db//2H+Dhh49gcnJBm1292RBIZsBn5xQ+/6mXQyps4/fEXBILGCtBAt0x10J7H5KOyM4IuLPoc+gwNMpYDIN2uVM4+OajYF22OyHK5YpabzWhIpvXQZk9KWQ928HLXnYZ3vued+LSS5+LVq+P2fltmJ/fhVJpHswmSttM0K1Tr+H4sR/j9OJB5DNtTDDLQCtHZmBKZTBEJAALl2izjT6veB58+QOdm+5zehYkzSJ7mSxW7WISkg8DeNmpUlIoCVIzZTJcZGjXEsobzixOjbkxHjCN5paDuJhv4ejl7pcSP7tWQdIMgqWUSUyxibI/qUsx1/8sSZxMEZu27MHM7HZkinMY9NjozeMnCWC/il7nJB5+6C5U8n20G3VUND8z6LPoVwECe1CkLtjeMYb2nwa+JmKUORWY5nlyPtONK3pA5ATcGcQ7wHARcKxnCpaU2TuzZ0hkGVxHM6ab1zG8h8UaxfWW94Hg1eM8ql0xMI86D9aBWd5jQJ9IFx0j9l57sqtLaLaIzVv2oDyzHYMerTkr7oAejHl/Gc36MRw+eC+K+S6yA+r/ayhPsAZJd2oIftN2mjI1vqbYP/1curmSbTRtRBBWmJZiunNxBJxR8KwgSs/4qONvAHePWxq/pHHn88lnei1Z4bolMvIkXyhZM3nhtY3jEeYEo4xH1HzoOUqNslzMmpVtY7XeQaufl3PaIDONz33ua/j+jbejWWsr/8A+KrKnlo1DAPck0VI37oqA++te/8YhcOeYRgOmcZw2zKIM8c16jPyZGve1OHQ9LBvP5FqM92RYciN8+mT4dz3sec64dSPgvtEXbXTiG31+7YWt/XdINTb6nnN5/WxA/GyDGyDpyQIbQdV+Tw0srv/W1/G3X/gbPPSjB2SXpi6a6zDuwwWKnru5gbriPeeSy/DWt7wJr371C3DPPdejlF9Gv3UapWQvaEkJ15ccBgRVtAbrZpDrZ+Rlrs5zickRa6TomKu+m8SEZE54OzVz4KpIqYc176PNeZzBHd/0x//fwN1FTLR+ZO0KPWDZlFybTlh+SYspOtsPYWLb9Uxyw08SF24g4qBUJZ9Hhk1DeM1kSAZdFMoEmkA3U0S7V8Ku8y7F9p3PQSa3FR2OQ56LXQuDfh3txiJ+dO8tyA1qNK/S74uUE+UyaHV7AgsDsd0ZDHp0pnDxlzSK/CMBXyoUSl3u5GwhcJd0icl9w/r4PrpkIFWQTOCeRTFtxJ1B34w7gXu/gla3oc3ZwN1gT8Ww4f4z1hyDx4sFM17nIhypeMlUJFkxe6d7kjIDDKJUgJo6j/IN8rVP8hMBUjrQjDU5oX3bWuDeFrOZrEOH7iqpP4IK2lgoS4tIb5CrVfp9DwRk+Tky7tKjsimUmsmwG6B1qHxfq92yNzkdYQZ9s9TJ0zkyDX4OaZ/WclfYVBTJ97ZS0yUXhTrwcHYkWUSmeza+cQYzzzGgLj7GeDxgGg9Ux4HwEHAllpfBiJxvcrar4/nwhxuR9e124TACCJs1atwz+OOP/VtcvG87innOgS7YxZDsJ7tB5vMTqFQW8Cd/8l/wsY//OWp1BrAsQGbDspwKXHk82YamDNv4HIpnOFxlQmbFc4vgg/9PS0nJYdJmLklGqi8IrXYw9PxcZBvEuNPuTxkFZ8u44RPtDKSH5TPJLr6r0rnPTk9idWVFxGer3kClVMHVb3szfulX3oOt27dhx66Lgf4E+n1KwljczLnA+17DsWMPobp0BIVsV+3bMpTQkFHN5dEh1k1kgEnHJJI3J5K83L2x8znT2ks9fi5ZXMpNw02BBMJT8aSzBg5U9ZyoqyvZ5chmmXEXIzqUQZoR57FiTgVoGs0hgytn95wxlZ0urygFtNZsmyhw7TntcmP98VotW1g+d4Uiuv0sKpML2LZ9P3L5efQx4UJGfYTSkFWcWnwIi8cfRTHTxYDdabPM4GTRzbJexOYAtBJm4b72w1QkqdqFGF/dY0tRyIZaG93QGs2PGETbuceg07JJ/4waU40/iyPwMmKLhxnNpIn2Z1MdV9+1BmED6WJUAk2DwKGdb+pw7UtJZgiJqBrR6KzRAorlSfQzWUzNbJIveZ+N8gb0hWfgyenC4O40jj3xIBqrxzBZJmFQE7jmWuZ6A3dr5X3jfqhAQXUXo/um+gpxXHYzU6CmWga/303DklwoFfXG2ucgJQV16tJ8JuMexwtsEa4ynH8xByPDNsyK91gc7SwLyTc51VDCo2ySXWciaBhmH7WWN20JyuwcLHOp08YSBSzXSC7O428+9018/8Y70VgNxp3fzXoyN2RUQwHVjtkWmUH4zl27h8B97959kjI9G8A98N1a/Kc1YeiolmbpGuXBueDKn+R7zoZNz5lxXwteny6T/lQuMhbRp/KZJ3vvesB9beS19t9Pdg58TUUc3Q6qq8v4zre/iS98/nN48IH75OlMj/Nx5nv03SkyVnfTjGwUX3Dp5bj66jfj8hddiAfu/x4myzUUMg0MWi1n+chCc4MmcC/k0GaKlvrWVkZNUPjAW4PpZgZkvCxBMbDSAipdHaPopKHkJkQ/dW1xXmAMekYM5Ph9D0A0Dl7c7p6LDRl3F6jJrmtoJZkkMwm8+6FNqT1uTDpeD311WbXGVYsaikl2wu9mEWMLbGbUz5VRmlhAobIZlzz3lRhgHo02W8izMIjRfRPt+kncdfv1mK70kenW0CPIIcvGgIdbGTclLfRMNkOtqWWlmTy3xbYmLTiBosBMKup1nUCqjM9kUJ5ggWtfRXpaIJMNGLMkYnpyeazUs3jftb8ujXury4Y8LGktyeM3mx/5ZgsMJcs5j7Gr7iP1TuY5pDM8LzmmyPt5BNzNvLuwsFyyP6+tN83QMoKL7qPaDKjHTi5AI42zWu7K5lHscdGMrqQ1KsIz40i2nwv86mpNqU4Cj1azhWq1ismpSRUtuhmRXXE0lupyaODO47ZZTMpis9Q4bKLCjZAZJntxUybj82AjGlpg0sfcoGVqekqgmGPOMR1PC4fGm5sKAxw9+6FVHstuOFsw3rnW1pL8iU3PrJVdHGLzcwdMF1wJ0PWd2ehK7w/Jhlisy+/2xskCajYcIkCyP/LH/8Mf4pILdkrjTjmY2ChJE+gzTo38JOqNAf7H/+mf4LHHjqLRcoDE1ykdm52dFUEghlnPtmVmUVRrYF4edt+NZlwiAOTRTa/psFN1/UHS92ksw4pUsqhUEM3rl0SIv2uO7Ei5yXIuEbgzi8MgRF7zJc6vLibKZUln2CYhTxu5JjM7fey7cDPe8c6340Mf/h8wP78T/X5Z2n265dBKsts5jZMnHkW9dgJ5Nrbpd5FjbQcDJgLcoiqAvAbFfyE3UYOjJPvgQyFgZ99wglY+y2wiFSJBPwdJ5pekMwbgHpd4PZ5N9TtlQW1aPyNYinuhQK7lTIrnpgG7mWe7OsnFSsE3s4ZJny1ts4M9FagqK2B7xxh/AW06WXEtkxf4BHbtvgTIziKbmxZJ0eZY50l8rOCRh29VJjI36Dob2HMX3n6eTf5sPcgCYWUdksVlzCuTZ8nuVmDTxeU6LzW/sl6b2R3uh2Lbe5YQydo23Z/IRIT0O4IcM+IjFt77jxlyzkGuadG/QjtEaqyn5kuSxITU0/taChOG6zTPlbU3IYfyvuh3dVpdlCoVNLtdFMvTOP/CSzHoV9DrT6QCV76rhV5nEQ89eCvKpQ7KhQFWT5/GRKWi3gsiykRuhAh1VDflgMLHsgyUzbL4/37eWpROJkOE8SApvNZjjAK4c2xGdpjJqnLoSuRgIUVNw/08pIDOpBIwey4rTUxbOtk8UjbTUc0X12N1gx77iX+RYGGWmsEaw49CxvgiUyqg0WNNVwn1VgHXfen7uOGG29Gq0ZaZ94fA3V1ftcYl/3pOJM5/1i/t3r0HV5Bxf+vVksrIAvUZatzjEtbi1XFi5lww49nesxFx/Wzi5HGGPjPY4Js3OvBGJ/50QfdGx43vPRvwDhD6kzq/4XUJuPbV+e+mm76Pr173Jdx+2y04efJESiKPMyWjh0EgOHVKW9i0CXv2nIf3vecavOSll+DuO67HRKmGPOrIsI267J8J8opEDvQgRJduKmTL25Zm8E3RlMFewJRHUGvodKMZETIX3Fu5CBPwECg6cxgRe2gNR+B9ONLDdF8EM2JBqKeUlRuL5bggstqfPrPcNFnkFF6sCfCG53FKiYohUQtXM/K6Jm5iZFlEY5hhbjZbyNAFJjuBdr+I7bsPYPfeF6CHKXR7Rdlx0VUhl2V7t0XcfedXUSrU0G0vyae421G3J+TZtZNMUaalZjLoZpV2tzuOtYMG7mRyCHzdjtzFbPZxt6kvWdIM8iUyV9y0nHnpMJ2eWF9eDzW49VYJv/IPfxf1Zk7FxML0fUpyyMyS3RkVTUZwFF7JHH0xy2NOIZFyFtOdy2O1VtM9IMiVhEbeuFltLATbBF3WHruhEycDLQRnpqcFSFnsyte5yXKDEDuupkcGGRE8xH23LMsAnmwn5xbZer7ODTwkF1NTU2nOjOwu+TyG9t4Ak51U2Q5crfqUBlcKNp9T4OGCSwMLgi4V1AocU8PrIko2QeLiLzebJBHjPYg1QEFkStNzgxUzn47NMeB3U5sfjDKvK4o4aWvJcyEg5/NDLbsBfUfjXa/Ryaarc3EDKhelciwjeOA1MagtFXMOQNuN1Dn1T3Bg31YBg3gEYi5Ym8BuyHn88P4f46P//F9iebmFfHEavR4Z9wSK+h19Hxk22m5y05WsQw4xqeAs5zoIMXxyRjLIl6Vj0rDz3wK06Z5z7IKZ5z2LwteosxBLT+CTOs46GKDsy4CL89rsHQOEruQ8AirNljIv+mynpeJsfudlL3oJfue3fw8vvOxy5CjVoftSngiwgUOPPiCddg5t9BmESxLHgI/t6nk9BsEBDHl81RSkrpq2ExwVurmnRaIrkoWuGU+vz6OMowFhAKq4NyYlEtBWYx8CsqhhoHxkxJwKcCarVK4htqE1S8y6Dqg7JWVynNIsODUgl1xCk4LOT3WxoWE3qjWCBAGXxwHlWXz2t+G88y4VcJelYZ+gnUt7U31ADh+8B636IjL9Nir0Y2dHTzady7TEgur5ImBPRZ3MJJltDYcxZ9ksg0tabcok2b1a9RWcqwxKWdDKYCGTHHYKluNxbhYY/LckzVHw16Uj0QSWl2ooFibR67nz8gMP3ofllZN4yUsuU1dhZjtVS5A6RrtCiudsyZEZd9vXCuiqfsb3m+esuhgWTtM8IBUgy0CBPuvI2LkqnxfjvuO856DX5XM0a2IsB3TaTWQzy/jh3TeiXGyjmOuh02yofoMF2taru6haz5iIB5Jo1tMXZIfLZ5/yFM4B9lngusbCX5JKkYHxeA9d38aKSy234RyxrCb+iH4aSm1GlrURXAZo99qdvPbTPXXfF+/9DEwLJRJ+nH8eLwWcJB2YhRHQ59/MyvQkI2JzqmKuiFq9jlyljGx5Ek8s1lAobcZn/upruPkH96IewJ2ZnyHjnkE/w7orOlB19b1k3CmVueL1b8Bb3vo2FaeSlR8Fd8YhI/I1/v3kCHMt8ehxOTMoGf/ejV5f+33PBr48V6x7RiC1EXB/usD7mXzuqVzIfwvAnddaq6+qayqB+2233ozjx48OdYLWB6YK8zFZipsLZDAzO429e8/H29/+Zrz2tS/G3Xd+G4XsCjK9KgqgvyqzmSVkskV1hujnM+hm7C+c6+cTcGcKMVwPWDBG4O5ucEn2mfTtZOT5ySTjoZetFjxH69FJcFjkokWTZzoq3PT9SenLHtN/BN99udsQ0LKIi77mXsgMermojrR61p9KK80HNwF2jUeyR8vy8/Ki6qJcqqDV7qsgd5CbQb2Tx6UvfDnK09vEYvf7JRQocVFnRG7qp/DQA99Ep3MM7dYpFMgsdbmwc2Eqyo6vO6jLr7aQnVSswoLBfmrAZPDClG+RDuJabIMRImgnSxbMwSBr32DZ4DHdKP2f5Rp9aUipSy7ilz/yO6g32aiJ3VK5ONuyjIwMQVAUU0aaPSRiwbCHLSIBZWjeBXylY0xFZWJDDUy10GqhG/l6e5Oz7IVafGYV+P+Uw/AnmiDxWPJv7rPAlKz2yDOd7xtqdyU/oC+57SZ5fxUYpFQ+wSu/h6Ccf/g9DEBYuB2SC3bI5PsIOuVWwwJA6ezJ9HNsoyU4Mwtm7pstt7Jnq25KNAS2khc5gTuvRwWspZJZ/mh7r2K0VAcQkqQkFWKR6fgCHi4+LF5W11j5y2d0fbSwjCJUMsMcf+msJaMiyDUwCycfPpdq+EWIxCJrBs6DHj75yY/hwn1bBNxz4V6S/M4dOFNuUhQ4/dNP/lf8p7/4DDLZSVSrXeSLU8pytFtuKW6ttHWu44GJWb6oc3EAowyHJAcE0AZR41r+EYPpex1BWsg9gvnhXOQ12krU8y308pxLZkqdiYo5GwWwPB6BAwugZ2fm0Gg1sXnzJvzcz/0cfvEXP4yXvPRyFCsUxnRx8Mc/RLu5glKhr7/zOXrY02qvh0KJ8zPANUkEBy0EInQj8lI1ypKFJaSdQLi8eM30Gp0kNWMt4SNzqDmWxswBqkmJYoGBsOUOdvugppugO9XUyAfeRYT5fMlrikgAro1cVQ3C6G3PZ5lZBAJ3PaMF2ZmkZju2QlRwlDooa8ApV+znMT93HhY27UW2MI9+N3mF6/U6stkmTp18FKdOHEKlkJHGnWSG6mtYJZBcuSxv4VeOOtaaDfdurhKlxL4HcOTa6mJoZly5DjJwd3Mukh8c56mpaXRk39hBocR+Gz20Om2xrKurdczObMLSqQa+/e3v4bs33IhDhx/F69/wSvyDj3wQvR5dnwg6GRgwECXYJLBkfY318yrQZnfRrH3u7dKSCDNmB1j8bxsr14gxyJBGhfGfZT6ZfAHzm7ZjZtNuYDCBASaTh7yLcNFfwuOHfojV6hOYYEyqLq8kb3ycKIblHTWjbTkLmyUxg8Rj8h4PBnnZEHP9t+Snrr3D2n/PCzHgnAdpTYux14WlzssB1lVDQjCdrjckLbF/RBDqIDyZQ0QwluY5928x7dyXVF4W9QCpayozRZLeu9MvM9Q8D65ZWWYQ1K+kgCaxAJuBtUv4689+HTd+7040xhl3se1qO4kBJbEsPuaxen3Jbbbv3IkrXjcC7hkW46cgO/DkWuDubNcz+zkbGz/+raPjnkm+xnvWAvj13r/eWW6Edc8WGMhV5mwvbvSlz2y4YjE4c+Cf6jHH0wee4GcO7LMRET3pdSYNX6NZF2AncCeAP3r0SHIrcIp+PeDOFwpiGwu4+OIDeMtb3oCrrnw17rrzO+i1j0sqw9SmOqWCNl90laC+nYDQ2miVcqaUq4qEmKKWOwflDWSunIb0AkxrSG8qlLY4uncznGDaxyvTY3Een5we79Bx0uHB0gum/mkJR+hAe0i+x3Idg/ZIUxqwO209ssu0g++w4p6sN/X/2hEZ3RfRGxQwyE7K83lmYQ92X/B89PtF9DIVsJiPLi6SExK4D07j8cduwskTZOqWpW9Xwyq2h2bjnx7HiRrhHPKZSIkmu7Dw0U2pcm4IUQw2XBxT2p2gkc2h9D1MvWvHcCpTbAWvKZMTcP+Hv/J7aLaZ1k8ZhoHblNsNyBKUAAQBpAL48N/cHIOtDuaLC7tkJMOmL15wPR+cDh1+F93tG02lQwmqCLpS5ZcyBALCRTtiqPA0se7sJmr5Fdmy1GY7ySsok2EQQjDk1wwCrd+lnKaIWq3m+ZFcbngctU1PVnmem6mBFFPgDCCTPIiMe7CoAVgaTRa6uk03gauagiQpgjZxFRy7IIv6bXm+D/sOuCA3jm1QajsysqKR7TBjXLacJLkO8ZwYfHA8+DtaXPL1aM3OZUCMJezlzet3MyveAwZJZC4N7ooF6uLb+PjH/w0u2r8VmQELaC1xEvhNnYwFMsk6ZQo4ebKKf/Yv/nfcd/9jaCrOYrdRbvj+o8I1ubBYa+8giYXX9Ge3+4wzAFkUS2xbTntUs6iRQo85Y3Zu5B7jAMTgPt7DMYxOnSGdCZDO93Au8e+Q50RRYnSlVZDUH6BcspSHrGx8plwu4q1XX4Vf//Vfw86dW1BfPY3jRw+i16lhapLBtBs9uceBA5xorWPL0/CuJ8Dw2hPgfShz04bPQIqDmaxdk6tUzAOD9XEm3s9UPH+yP2SRu2SLI7cPr2YmQtQQjO3iCyXpoXk/vN6Gxt2SGIF26oRbliyoRkBBqzMkfqZIwtjaUhJF5CQ5KJSmsW3bPhRL88jkZ0BVFyVZzBDQe5zOPLSB/NEDd2J2soRGbcX7Brti6jxHOvSRnMREywi0j5zHYi/jfI0OphwzPdciLZzdCc27ZZ60rSX7zeMZOHO+MKP1d1/5Gj732S+hXmPRNu9pA+9539vxnve+HcViaqqntqEJkGuN7QztSOM4BO6qi4qMhM5Dnr1+sCTRDBeYtBeIxc+gO8jhvL0Xi2nP5mfQ6RR1D0xycLyX0G2dwiEVp7YxoKsTe1BIMmcvfOeJnTUwEcY50RaLzSyDM9OeC6zjUm1FpzWshxDJldxwlGFIzlo+eTPuqokQeeRMP3vIROFtkD4B3rWWDLvQRsYkSXoSQaa9SnOXgYYLY8fbarluJHVAV/0a73EKUGXn2EepPIn2IIdqY4BtOw/g6PEGvvD5b+E736EdpDsDi1BjfYWKU9PuL6LDjbbEuO+yq0ww7lQYnA24ezxGQeWzgUXHv2MtjlwPoJ8LVt0If57Ld6x3bUM7yLNFDM/2gKz9vmd63I2A+0/6/JMxqRYgSmT+7stfxC03/0DAfWi7+GTAPdmHPee5z5XG/aorX4sfPXALTp96GMVcCwV0tMjmqfkmg85GLG5IbKQ6IPDgNCbzR4u4YCGsl2T6UsUzQ69YLh50YqA+3yHBkP1Jm4RSfSmKDxCqdS9tHsFySJah1ucdBxGp8YdcK+hlTsYledoON4DEAuvBI7hPDIOcWcSMkPlksWsC0tI+k6WYQReTyOQ34QUvvkLFQ+wc2BlYziGCS8CHHRWXsXj8Pjzy8O3Igk2B2NDHizr9tbW5cFyVemBwYZmDNuqkF9T1p6Yu3pS94Lg7n/2eeUCySGKiuMAnCKHFj3r1BNxXVrP4B7/0W2i2C+hnCNx5wwzcGWhx4Q3GMkBBzFv+Pqwg41kZMTEs/msMNdkGzwZA1pHz/ox8gfleAk5KaKanp329iQUPeUsArDhWFMJyrALMG3xbSqPsgYr0nCLndRvkWfPK49cbtSFDTeAbwMqSk2gOlIIMzsFUWFoReHZ6PlL2kv2oyVJeQS+Z2iii5DXI1SfpOMfdU8g084epbZ5TyI2C3WrU6Wc/aj4W1012XeBJIJTBAt2IHGw5sHIATOkNu8dyvpM9kjJW8iZKvfIoylXFWTG6QPFZ/djH/hAH9m02cE8adTtHJItK7dRuyjTIlHDzzXfjd37vX2F1lePMFHUzAWOnz6nbpkSFYJnXzsCBzzaBcbDjklCpbsD6ez53o7EYFaiPz78oiA4WT+OY3Ici6IqgLkDveKDHz3E8xbInZl7PLAuO6zyPAiq0/EydglkjQUnRnj078bM/+2K8+U2vw/69u5DL9lApsajUDdrY7p7XHOcVHWvHXVuKBQKwkDLY89oSgLTesIlO9GRI69s42HEQ46zP+I8CSrLmKmY302/mXjo4PdNR0CrpXYEEjW32gtUmMOxTt6+6IwacXQExdVONeqQx0O7SIz4LLuzrDfJodQuYXdiBLVt228MdZVtBqpyF505gR4a9jnvvuQVF1lMMuihRbqkCwwQL0x4Vz338rWA07IVTPxCt/1EsqQyPLSHDc35Ub0E5BR1mCG6L6PZ4vZTOZHD7bXfhK1/5Cu659040Gy2srrSwML85dXlexkd+5Vq8/wPvkGuNfRAM3NUVPHmJSzqndTm6vyabBcl+mHXsyllHdV1Ja+6mQnROSfUEmTxqdTZSKuHARS8AstPyce90WQNg7o3LSbe9gnypg+OH70etekxNwShx8Vzj8V1wGlIj7wGpw7ZqCNxIkDc22HVlxlpu3OU1jlkcO3pFgOl12VDXwF2r9hC4iy1P+0esX0F2jAP3CMTHA3IXILv7cOzzlkyNdz03MRgN1pxZSjhDvBM3vxKanTyyhVnsOu95ePBHT+C6676Db19/o6SEUnypmaLdteRlHxbZyW6SwJ2MewD3/fsvGHZOXR9Ep86zG7iZx2fPhVV/OsB9Lf5c+x1PB5ifLWg447vHfdzXu8ifVMTwdCOY9YD/+OCc7Ub9pAC8bZsGION+x+23inG/+abvnzNwJ+M4OTWNAwcO4Oqrr8JVV14hn9iDj92F+upRlPNdNWDKq2CTcgFH+DJP0MNsPSUfCHs7W9sbXe7cKCN1rtOO4ZZulrvyS9gwIhaOWBi8II2n2XiNAdy9EVEHmEO7S7YsscV0t+EjypblYgO5OI75KKfGEA4K2G4bqORLyVKO7qszCwAAIABJREFU0N9dUFV5zpRzlvpCFvRNIpOdRqtbQWVqD57zotegXc+hODGduvpZp6/KNzSBTAPN2lE8+sg9aKyeRD7bRblIezC6l1jXy/GSDSF1kNSb5ui57UBHAECyI2oQzS6oEEpaX/qvW7YkACvXG7VhVKHt0JdZ+u8sBrkiTi52ce21v4FanbRzsvSkVIatZNRJdcRmjS+aAZBCihDgJ0B2gKYRYLEnbqlYEjgjWFutVYdMPvWKbIrD+8fXQx5BgBca+vjOYGGDneaxCZpDB66/Cb5YjEgbSfpAS9+dN5sv4MprY9A4ykLwmATA1n1m0Gy58JHp1zimi2vzksqMs+P+LkpzLC2iA0u9YeAeQQhdToItJ/Me5xls8Thw57iGfl6scmocE4GRZB9qzuPwMxpYRQFnyEik6xdQbmnzLYpRM9slVp7BtRYKA3cX7PbxyT/9I5y/a1rAnWOh65dlJ50pXCSpCotCGZ0eZVUT+MN/+8f4xCc+hU2btqFWZ5GrawoiGLF3vHXukcVhhoIBh7X2OUxOTgjU8708bxVqJo/tGMeYh84qmGXmGPHH42aWOgB8ZGUi48LXYl6N7yEBKhRcUuoUDbVKZQWhLOrVuXdZc0GgzyZhq7jsBc/DL3z4A/iZSy+RB/ns7JQAPMFAs5X6BCT3o5gzRRajR18L+s2z82eSCXDOEmgO1EdhVIwf9y2azhgM2VZwfIy05yTmmxA+GFAX9Xn9jAxEBEYByFwoaQa4z/ml/hcuFu6SQaU8K+e1hAdxbQ3XeAYQ7OpJ+V4WnX4R/ewsNm/di6mZeSBDtnrkXa8agyybTC2hXB7g8UMPYOnU45pvkxWudVy3bL2r4mkBZJ//eNbBYM/BiyWT6f9po1vMo9Gkx7mBpexame1SJplNyehSVEarPcDx40u4/Y578ZXrvo4f3vegZDXttgO3DGWMyg61MDmZx4c+/E689erXg0sJpTIimSitoORIc9WJ3A7lJ5Flj86s3LuSxpzXz+xDrHVyDiI7zkLaHDO5rMsoYmJiE7bt3K8GTIMegz0X2Ea81mqsolTsolZ9AkeOPAQM6pio5NBm8Mg5kvLipG8M3tOYCqRaMiNSSn1XohiejDkJkFGWkmPgfdPF7xxLA/ck5Up2kcY81pyPS7jWEj+c/+OAPoCmsxK2Wg7/VWcPXUTt+U2Zlokfno5KMrQXhn6fWfWiMoCDzAy277wEs/Pn4+67f4wvf/nruP76G1Q87yshJjDZKDMFkY0MtGhrbMZ9244d6pxKxv2CCy4cAndfu9ORI6wXFpvPTCozjh0j07gWmz4ZvtwoMHimwP1suPWcGjD9pEBv3JCnc3Hjg7teNPVMvvOpXK9TY30x7nfecZsYdwL3J554XJGmCz/OrnEnAbWwsBnn792HK698M9561RsxMVvAsUM/xMFH70ZmsMr2BsjJapCQ3Y9BVMar6Y/kAi6OClmCgTt9iq1Hj+6CLnhKtaCp4ZGiZt0Mn29IZGIMgyXTXpMa5YhVLbBldMvSGHrKcwFmcCE5oaUSWoBSWm/4vakbILFMmRuRqASpOZ1Kkw7ODDcDlUx2Qmx1rrAJ+w+8BPObL9ACK4JLi4klQP0eHVu42jK6b2HpxGEcfOQ+dForKBZ6qBS5SRm4u+mK1SrUPRq4F7QhyuJSzXKolXUlPM/Hulgu6gTd7tjIRUwLEsEN2UvJMszwke6h7eSp0wN8+MMfRbOVF3DX51gUyyJcskHJWGZ8s4wgKdi/0BITlNrlxJmOublZAR4Xn+ZAsBIA2O4LtPwygOV3CXwNBgJy1IgLJCVpTxw/AGcw9hGojRetBoCXTKJtpj3Smm4GRIbe52m/cXeGNSOf/OCpHZeW0+M3BO6SjaQ0dQKO43OQTJuuXxsLv9fyMIFGzsAEQsdlDcHKBnAPFpifdadHA2cysew8GpuE9KmMt4bNuQi0/F4eJwAzC2YpWwqQZ3kYN35uvvSwp98655ZTx5zt/+nPP449O9ilkfUBGQFLsvH8MXB38rrTpTvLFBpN9ouo46Mf/V08+OAjyGQdQHL4YuydWQunJ8uIOE/cTbajwI6sPM9bBafJbSo2d2cRRkF7zEP+HcA9gjj+m78fl8O4hsLXznEUO5skNrF+xPcrE5HPa/5OTE15XUNW8ipu8KqBUbOdLrqdpljifXv34Kqr3og3vOF12LJ5DgVKKdRMKOZX391ICeooqZJsxt7uPFdmZHhOeh5kxaq+xWPZFtdLGOBF0zI3D/KaGqDMzKSyPDE3UtM5y5YcrEYQMZK/WSJidt7F666N6Ct4pbc2swmcBtnE1MazpeyLMoS0qGTjpAlMzJ6H+YXdAlAs0mUtULFI6RcBvDOBjUYNlYksep3TOHTofqwsP4FycYBKsYBBVyerbKeCBN265IoyDGiieV506bT8UeYKXMtTls1rDIvFKR/KYmWlhmJpArfffg/+7qvfwq233YXlZT5b7tXBcV5YmBHjns8yU1RGo86GQE28931vwbXXvlNEDMciL7tZme2mrAnre1j3RPac0lC7B3GsyCBr3qQASPVHQyDsgm3pybNFNNrA/KZdWFjYhVzeXVN7LCDNMyg1WOU4cg2l+xOlR48fvB/N5ilJkDIs/lXQQsDOcTFR5T2VEihmYiyjUgCfbHo1ysmGNILCCIgYpBg3j5hvwVxNvQTYUwG2+6ZYmjku6woMY9lS9BkYFV9rPVWGm4y43fGUhZLcb2gupe+2usjrMffBsLtUplVFtwXMTO/Bvv2XCcCz/8QX/vaLuP76b+l+Sp4b2WiREeGjz9/aJYuBHoH7q19zxRC451I/gPVx4rlJZc6FeH4yNn49Rn38d+ux4+fCmD8ZxjyXz29oB/lUQOzTee9GA7vRd240sBt9/pm+Pg7c77rzdnyFwP0HN54zcGeab3pmDvv2XYir33o1rrzyTZicLQNtLrL34vjRBwE2EWKRDrrIsc3wUCfOJypYbW4itg2LVCVBhAF70t1xW5R/txeVCABULZ4abgRzFLq5ADBrx0kAnm3OQa0ho3YCp5KYBy7eBPDRsTPShuPFr5bK9JGTD7XPRkUxadOT5RiDlCx9iovIFxewsHk/zufigGmB+VabYIibew/FElPNdu+QZlX9Xmp44sjDOHn8MXRai5iocAPoYkDNdVroWEE/Au5uIS+mrMfsRRvZHNkBVQc7ShiQIciqYFVpRTEJKnWyY70WypS+p9NBvojllSx++Zd/F+0OGTJ+N7WNzoJQnxydUwPYBPiJuc1F1kWebmsfBX68R5VS6Qzd7eh5MlM8PWUGM9jPsBkjuKY8Qd+VuqqGvj06s4bmPQA1vyPAWwASnjMXfJ+zmV4FEEWCw9QyPXkv870GQKkRlILa5BecSEiD7tEGzOJYDhSPF4Avti/OXxa9idlX+j513U3jL5cZNYwaZTT0PZJBJUvE5AITAFTSnlo9ScsGKizj7AzgHoFHsWTpR/zUJUOiXtVp7lFmwiCNYJIAQoVuSaP7Z5/8D9i7exqDPhlLd7qNTp1DVyF1J2YNAZlDFs0VcOutd+Nf/cH/iROLVTHxzv5w47UzSKTezfw6EFdRmWoVUoCTtN8sqg2F8whMuFA3xo1/h/48gDxBeQSTDAIjWBgHG1HgHNcU1yeJQCpA1qYupxvPH567O+/S7aNhAN4hi9vW+NH2tdloY8uWGbzylS/DG9/0WuzevQM7d+6QbWkERnJwjFUlSQEkRwrtPkETXXe09ozcdARgxlhHFlzGxr62uE+ZkS6tSlPxawrWYtz4uQi8Rzr1CKw491kcSjtJy6jooEXQzmZxGTpw0Ndf8oqUNQWJEpIcRZTKUyiWN2FuYT+KlXm7rvTJsHMu6KtsQkB8xt/n2M++hVr1cTW06vdXkaehgOwJLeWQXj1JfXhsN/TRTEhySu4dLnZm1oAZL/YV4HHl4U/fnxaf+QGOHl3Ej370MP7yL/8aBw8dwfIKi6i51mUE7NU8q8X+GsyEUmJCiQjBPGVdfbz/A1fjXe96M/I5Bl98ts3IExhzjjMIZXEq7XRNLLAgPGowyLjzeuyN7jqBZDDQ5zPI/dCyHY4dm1eVJzcDPdeQMVDOF/nMme3WmsXgTD0AumhUT6K6egzVlSPIZVbVVCwkMiR+OF5qLDhWz0MArGecNrrcF0RK2eoziIaQJIloUy2DgbvW9BTIej+Ovh+uaQnGXcYO49aYcfcSLzf6XEgzuaZS8mOVqep8GKyqRi51fhXR5+dDe/KATRdTX5hsHt1BFpPT27B96yWYnt2NZjOH22+/G1/428/hhhu+iVptKQF3u8WppknQI9WO8BlIrjJbt28fAvcLLzyAcwHu0Vn2bDhuPXwY793otfUDBq+LPylieC0eHiesxq9xQ+A+rmtcb3DO9sXnCoifKXBf7zg/yYFdezyucxyDVrsJAndKZX7w/e/hyJHDqdjs7MWpkrDIX7yESy5+Ht79rp/HG1//RoHF8nQevcZJ3HrL1zEYrGDQqyI7aCKf7YHW34Y71g5ajkIwyOp+Lr4GAbp3qcBopKuMVt1mSPVzRle5M9OlXihGW7sYjWhawLQfFzgx7llV9ZN1IHBX4S01rZKvpEYUbjObWJ1UUpb8scUw8I+8cCkzoa6Xf+gDXMa+C56PrWzSgmn0+iV0OpRSGGiTDSlV6DpAdsBaUct/eLgmHnnoDiwuPoRioYVCrqXCIgF36iNTKtytsV0LYJtCMzZk29VcR6yNpUpUCXAd1oaVtzuFmHZltqOJi6vtc6UKlpYz+KVf+i00mnn0MmReqP2sSPfK7nuU5fCYnLdDn+bEyASjG84evB/c8Hh/6cRSq1YlewnwNLKNzBos0mkmtbMP0B0bAl03+GO/ZQcFAfJDTjMOKMelDzpfWoLl87JS5A83z3g/x9INiKjndovyuLbIbJN9ktsDnwMGM2kMrFm3Gwk3EV4n0+r8CQcegSv3jbGcZMzHnePBuU+tdHRdjUXYLFc3OXekwkV9c0bjyHO01aEBHO+9feJdwM3PW7PudHqwt1VZajJQcCDFYFI2klGsp8DCzUYKdF/CAH/+Zx/D3j0zAu58rkbjY2tRN0XpChy1qIXNEZSV0Gz18Kn/8mn8+V98Gp1uEZlcWWCEDjcMHAiK+OPmUpzTPbSaqR9BAiGW+XQxSdeg9IwHoB6/D7x/4QrjoMuMusB1AqasW+BPFDXze5SJ6biAdPz9EQBwjHxfmQEoo9lyYSLZRzbaCnZ7eXlJum9nsWhxyme/rQ69k1N5TEwUMTM7iRdffjnecuWb8fznXyrGmVIJrg/2QOf6RCabDLR7vVKWQjckrr+cq5azsAV98iFPoInnFEGjQNSYuxbBlIsPUw2GcG5YSI5cuLyeMAuYZFehGc7RzjI5zCjpyHlm/T5JCDbZcq2N94ku7zGVkNki5ua3immfnN6lQmU60fCeVMqsFeANZQaHWQc7CHfbBGs1FCf6WF46hHr9pIp+S56USWLJrGKqoFJToHAriQ6adgnjuifnGHm1u4nRzOyCeg9894ab8NWvXY+HfvQoqqtNLC1TYlJBoVRSTQqfCQa5PN+pyUn56JNNbzXoAkVpE+dpHb/wC+/C+977VunzeR2qUVI9lp1GVAireijWq7hHR8gy084illh7lbIsKeiQDS+BF2sECjh///NQKM2i17XjGBFsu93DgM2+0nPK/YzmBqyP4p5QKOfQaS3h2NGH0GkeRZZN/kR8eTtVmJPIg8h08rnnK9xnHPCHJJPyOtcRjBcCazac0bU8pCFRAzMKxIdBvowqoubDe23s3wbt3aGlpseFpBTXWCaiU40SLTJJvLB5n6w/eap2WXOWh/U8xARZWTr2c0Xs2HUA23Y8B71mDo3GAHfeeSe++KW/xg3f/QaqqycTcFenNAVoin9kSW0Okes4iZ61wJ3WzeNjciZYHi+oXovKzv3fZwPgT4ZLx/HlKKg/U7Jztt9vdGbniofPuTh17Rf+pCKOjS7sv7XXg3EncKdUJoD7OUllmLLNQC2D955/Id5xzbvx1qveJn9xNRDtUp9cxaOP3I3Dh3+IXndFHrK0EMuwoU7qtCd3hVRdzg2Jic2JicpQPuHJn+wbk6+6Unv0uO3YQ9oP+Hhqzr8Lhm18ARj+XhlTSzB4IdLn5YpieVwYaG0vfdMJgHldYo6LLFiKRSVs5MRtIJstSdFP7WE2T037As7fdzEmZnag388LxGezTMWmBcAnhgFZD10HgxjrNn2eQLe1iFOnH8SJEw+iUT+OQq6LvBwauBCb5ZM2PdT2snWk0wsZ95HrhhZbpZVTFoPLdZICkJEtkHkbNsPglsINN4/lahYf/OBvYrWWQWfQEhCbnJhLTUxoa+aAi/djbaDMcSSwITDn2PF9YqoEiGiJZ9BP0Bna42D5yEByVFnkGeDJEptRsa2Y2n4fc3NzQ7AnACAPeNdL8CdY03AYITDT/xdySnV7rF18GCDIHVXDetDXYXccB4MVtguXrtKgnpIJfp7XoiJUATbbQsrmMum2I/BwjyuD7wgmKdtQIWaX0hVLUFiIS0AWmu8AYuoQ6umTmCq/xwGDtfqSEOhNZoikvS8ZjPK1kMu4q6vvz4jxjmfKwJ/PJucZm0xxvfjkn34Me3ZPDjXuETxpfBQAukBaDjBqGuPCxHy+jJMnT+F/+bXfxMFDp9Ht5uTsQIcTPkNyaVHxcAarq1V5z0dBW4WONyzhTo2iOBeZcXGvBHrS04rTDjSRcQlJTBQBRzA5DuQDxMd9iAA/5nTMpbDZtGzKEjf+uJDS8jo1SqNVJBtuyZnHbk3xPNsW0QDczWt4j/rSzF9wwfn42Ze/FC996eU4b88uTE2UUlaO6xyfBfrrd1CvrZrNlH+9i2cpM1MRaiInHKTxXHoiAxToS3KTaoJoMytteJIuJs27VqEkq3HQmkAUnbKS5ED3mCt5l8XCU5arpMwM5329sZqkFgPkWFMwyKLZYXOcCmbmtmB+YRvK5Xl0uzxngqo0DtGVletgcjpJyVUMKMXJNJEt9FVsuXjiMBqrp9S4zpaiZGDDZcdBI++xu/Na3kLGnaw5A8leL4uV1RYeefRx3HHHXbj++u/h5IklFIsV1GoM2otoNNsoVyZ1f+kNTmmgyI7UxI3XLYOCAeU9nOfMrLTxoQ9fgw+8/23IZJry9Of+Qn07DRpsLUwWfYBOu6Z5wHPiHxV45ovKAFDHrjBEUjLudyQEbMs5NT2PqakF5Etz2k8COCsTl+N+Qjtc3zvVFaBiowVLv2mCi2ymgRNP3I/V6nF5vbNPQ15Fv6wFcYDv7FpPwFjzRnLLZNnL19itNG1WZo9HUj/vz34efR8se4via84zzhUexyDbpBhJDH42pFrKYDI3zHU/dQfW85pquHhPCjkTFsoCM+upDCCldMyD81+cYwxiOYYFSfdKE7PYsnsvypUF5HKzGHSy8uS/7/578KUvfwbf+NaX0WgtK0DI8vPMDtIdTvdSG/dQPsRjUSrzqle/Fle95Wpccgm7oic713VB37kB98CtTyaHCWwzfpizfW7dU3mKvzxXcL7eecWhfgrcn+Kgr337OHAn406N+00/uHHIuD+pxp3RZmaAqekZ7N17Aa668mpc9aa3YWZmDll5+PKBryKba2Fp6SAee/ReLC0+AWbvyfByoSMwJbMUyVSmCMkwEUgaODuV5gUor6hZHcno1aunx1KP0FGOR4qx6Y4mcQB7pw9Zqe/CwwTc6eNLVlDyCbMhHcpXiiwAMkPAzUpuM7S+og2fWDvqsLnGEUjROaeA6dkt2LR1F7bt2Y9+jyniLPKFiptXuD2TbkWvVYcyjxkztNT95nKTWguZZVamr8BNfxGry4/h2NEf4fTpJ5SdkJd5jn73XEjshe0iGlttUXPKa+dCxo1Ych4tZCnoYOpXrbWZbciiQLYjgVKxQgOg1R3g9PIA1177T9FsFTDIJUuwPGUqZGhtORgp0dAqhgZbY5sCqADNBofW4vMaeH+jIJPfE4u8zov2f8maT6B5TALBVV469GTtR5BCfXEwpjwXbhr8zih6HOnU+XuD2QDE4fzia2A62+elmoGuNyBfizfeyAqRmQ89fYAlB34G/mRmeQ9sXXambSNBnlK3iZ3i9xBIsejSQYKZdH6e4GsYtKTAkY1h+BPnHrp8elDz3Fnc683W8jIDdzeMkmaa39vryluewNdSoSg28zUqJE1e8LxXvCfccP/zf/5/sEeMu8HpEAhH0bk8vNsKFGr1JDVQUNzD7Ow8Hnn0Cfzyr/waVlYYQNHtpqDniFkhSllkRVmgjMBjp2CpxOLqvNLi2vglNyDbnNdnOI6hWefYRRrfAZjHWWOc7vt4wBnnH8E+3xM69wD0UWDtdXSAVtM6eKtgDXi5iTtTaN9+fTZ187TswS4X/Bw7VEeWsVQqaC0kQ0tLycmJEl7z6lfgyje/ARdfvB/NRk0BuZMndF8qSJ43LOhNTaXINvLYnD/qhqvOyiOvbAcc1FbT4cst4rU+cM1JmaMRU+jrDEcQeX+n9Vj2qTkGmpQaQQ4jtoX0sWQVXCrLcrafyaM8MYOZua2YmGSQTZcWgrSSCIi+CAEei0w4qwU557gWl9Bnkyqy1WR6lQGlbIbRagut6jEce+IxrCyfRi5n2z5mJ1g3EHPcxefMPjpwJBA/8sQxXPeVr+NLX/oGTp5csUWltMpkSTNYWamjzD4DtCJN7K0dVdK+o4JHZtpo92uDBHWHzVBL3sIHrn2rGHfqyHk+qqFSb41SklTxXAYYqHEe9e78PmZNi+q+3VZ3ZXrhl5TR5vPBwLZQnEC5Mo2JyjTyxUkg4+wUz1/bobaVFvqDuowJJHuUnKmMQT/cXjx71SSsv4LVlRNYWj6JZqMqzbgKPjPOXjBY594guSHnC13NuKYPux3bFjQCXc6DcalkSA91Z0Vc2CDA+3UC6hrTEXCXjWgiM/h+d0v33iVZbNLHUybKYlPPb9YeFWSxy3nJRmnKELCXRp5ZRBI1zASWMDW1Cdu2nY/pzduBAt9PW2g2VoBcZH54Hxn3v8I3r78OteZSwiYFoJ9XI0mRZcp8cd6SHHNNWGjcfwrcRyjzrBmBcJXZiFHf6PVniH//u/14uMqEVObvrvsSbhqTyjw5cFe9OaiX3Xv+Przj7e/CNW97NyYm57ni6EGQbrvCnHwDS4uHcfL4YdRWl9FYXUWjsYJiiYuA08Bk4SnXYOqLi125lEerVbN+Ue2hKfewj7Cq6hNgDaY9CtsCyAQwiU3WG7eZYaaHJYMgAyDmmnIF6hBdEGn5DRfUtoG7NKUssqMPNuUTjCGKAItC2X2QRVdggWgFpfIMNm/ZjbkdezDokBUrpvJ+BiFcZAiwSX20sHT6EKrVk2h1Gpiemcfc3DaUSgtsa6VCpqFFfbauZiSt5kmcWjyKleUldf1jB0Y1QRnwOrxJ8N9qtMSUv2zrkh1Zapmu60utLsmEuWgVYvHtKmOf5QDutIMk497ulJAp2Aorm2HKn5s4pTMjtj2kHAQTBJwBljjmwSDHYu5gzGwzAZHHBakJUnIGIFeSfK0DdLnxkiuUxbKmAIXHo7wkQBrfQ415sKXjQErFrUWzkZEODskBf0cAzPnEoIEgNQqo+G/LHswg+bpY1OkAKBaqCE4499QRlPrVCEClMUxFrbJiNNARoAz9fJJzxTVHYNBhYUT60XknO0RnFOycEm444eYTwD3ckPhdboTlaxDoCsvQxN7LgSPD7pFm5yUb63njVQOZbgef/ev/ivkFbooEWuMSNQeQlExQSjU1Vcbq6oq+y9IVvsb7XsCnPv1FfOzjf47JiVnJKLpdS7n4rHGcKWMjwGEwz59SoZwK0Tw/mu2GmuLwe9WsCpBXvTIKYxrbceAe94lzJ1j4APkGQcGOJ0Hfmm6sCihTQEPXiagViICP84ggjcBYgWKaJwFovD45qFBhc2qOJOCXiAzqolmb0uuSae/j/PN2iYV/wQueh107t2N+fhYTE+yNYf2/aj7UVdiSEz1TDAo7Lvj3fLTWOIIIgXVaySZZIoF7OHPEHLMjhwvQo/DfoCvGyM2ObNnLe+e6JYKlQrGiv5EtoFCeQHliVmCTXTcZnPF0ei0GUgNkCwTkLdTrJ3Bq8RhaLXbkZHfkzZiZ2YJ8cTY5yFim4ZpkEh1VLJ96AvVaVWtrs7kqpxTW3jAzxGd/pboqtvj4iUXc+8P7cdttd+DmW27F0lIduewkWi3KuagNp/1iTrUzlMM4u2eXEgbYlHCFaYIyfZQPce+iOw17lJDhpxQ0Aff3v+9qFYMy2LBVItcBWwxrb9I+52wlu65y7Li3UF7JothieUo0DMexUJjQWFYq0yiXp83m9inns50rJVvs1Dvo1rFaW0Szvazsg4JdAv2JTSgW2GWZrLM0cpKs8jlFp4F6fQnV1UV0ujX0B1xT62i1a0mm1UU+m5F0kX+izkXBesp8j4D7yH4zfqfQTwTXiOCJ34WETAx7cmuzC5YJO2ZzSRTIKHPMJILvdXdUSw67KoCn0xgznxzTgRpn0QCAGQrW1xSL05ie2oLZ2W3Il2bEwg9ylGmxEZO7sq8sVXHH7TfhS9d9Fjf+4Nuo1pddTyTfejPuIHCP7PagdQZwJ+NOV5mLL77kDFeZvw8Q///BuJ8NmG8EiH/KuG80Qhu8njK9Q407i1OfCnBncWc+n1Fa96orr8I7r3k3FrbuVnU72gMJFNndL5Nnd0ZO1i4Gnaa6BuZzfZxcfBRLS8dQXV5GdfmUNqlCboB+t4HpqbJSiQYGtnWSM4HAZmrEoFSzFy/9pAYWwwp3aUBH3tJiC9Sy2npXLZrS/jmdKmYy6ekoj5G0MBXY8eHv9AmQuBBMYWJqHuXpeSxs2oapiTml4uRFnGFzIDNYBPdMs7pgsYvMgHYJAwxaDZxaPITHH78XyDQ1/mTFwl7sAAAgAElEQVTiN2/Zgz27n4NCZQfQYVqVbAnzf8ltBm302pZk0E6u111FvbaEU4vHsbxk1oTAnYVbcnfQ4myNvrBuCLTFzpBxcyqZJyu/fbEbLl4hcO/0M2i0Svjwh/+ZilMHObKoAxTy1GETmFDL6g1C4DSl6QkMCaBCHsNbI1/usfSpQa0ZQTuiuGOq2XcHEGQ8Axjxs5QTcNMLwE22PVhTHtNNg0auJJTQhLyGICpAPI8rJjx5pvv3BKrWeBO4B4stv2gml9ttgSOem7XkZLRy0jRHdidAX/xt2Y0L11xsaJ0ywS9tIZUGH9MVU/PO74o/USAZY9BNDjQcA0lAZCE4cj6hdjc60QZAD+AePQsiSOB3BqsvP/t4hmS/6nMV2OR9on2q5jBrK1yo9qXrvoCLnnehgsduuytZCBlkgvRWk7p3ygY4dAQ31I07sGAgxnWH/tPdQRn/x+//a9x8851oNPieSftls4MrO5oOtcqcz6zDIHCg5tnBDjsX2zln5M3PexSBVejeORaR1Yl7o88n6VVcK/+ODEzo3DXvxuRa8V6Op1l6AzFnaawFVjFiLjfMAkSGhp+N+eqmUrxmMuTJPSdPq1NmFezmQ1a0XKbNYEP/z+wDXztw0QV41ategVe96uVYWJjTvJQMIfnu6zooUbJFSALalrzYRYb/y2ZuDupj/sa8i23Dbi0jltMuH4mBFeDPyRJVzadzXBcnRdxQypErsXaA64vrflSEnKSOyRREa71dtJqonn4Cp04fRqO5Ig2xXYomsWXzniSrYT3UhAtJo0tqoQP0ai6OTc4ydN5ara5gcfEkVlZWcOutt+KvPvNZHH78iBj36mrNUpRMARPlOZw+veKGUfms7IHlpMKaFrrWMDhkzQJtUotkt4m2LU9k4a0kJ/ysgB2JJ86JFj70oWvwwQ9eYw96dcRwU0ESTtG8SvIzurWoporHYnEprWYnMTu7BdNzC+hK4p4aATLIotSG3zHg/NDiYbtJJQPbaK4uYnHxCBrNZTHmXrOmsbCwAzNz27UvKzvMxlesxWnbZYrNhdBrMIcEZNtotqpoNKqoriz5WaYkZuBCW5JxPCaBNO8RxyYC3nEgF+twgPR4biJz6ffaTlQgXbawlshJHCOP+cQxiSzSN+neqKBV6zSzdSUF/eXyDPoDWttC0rvNW7Zhbn4eWdrb5sruStvz/s2Mj6RTzJozayLpUgbN6mncccct+PwXPoNv3/AtNLQvcz3m/aWUlDLWVLyrcxkx7qFxD8adXvuRifspcD9zBH4K3J9F4H73XXdIKsPi1McfP7RxAyaBwR5mZsrYuWMBL3j+8/C6K67ABfsvxsymPUBuCuiyEpW2S6ljmsUZSi3KCD1bcxtwguteW3rF+uopHHzkAVSXjyGfZ5TORixkM5Ipk3CmC0/sHJCs0lJTIS0IiqCdgtPGoy6D1kZr8xKgCi0dZSVmT5WBUBTPpkzWf2aZegYZtElUawNs3bYPW7fuxcw8U20VpyzpaV7nAl9ApsAF3mxmtliQfjCXo294H4N2Vde3dPIoTi0eRLN1FKWKz7/d6SOTm8D83G5s3rQfU1PbAVp8caER2POiJTZUxTYECbQno76gLQa+126i01pFfXURjdppVFdO0J4GGTFBtqvjj0AaF9wcmwz1pTWXCjkVoAlg0Bmj01fn1A996DfR6ZaRLbLArKsiK0qGaM3HZjihI45FWtpusbr5IXjneJAVj8U9ZCuhR+bvA1hLkiEfbKf1FWdIdsImMASA3GDdNZF/R8MhHl/dHhP7zfMIfXt8d7zG+zwzNT2UFXDaRIErW9mrI2nyIeamzs9HUBHA3e836xMBjzas1I2VOv2QV7gDnx0QzF6zYLOgmgHLftqyUQzwFFKbKMrV9yeveY4Br7M8OTGc1w5mrDMNIKashhhguyyMF4JxrMR+p0ZUHpfkGpJqLNTjQIFaThs95QfKfmUy+OrXvooLLrrAWaEA/UqHM9CmhraLdmsVx45xLWGhZ0bPAucaa1j0zAyKOH58Gb/+T/45fvzjw2g2MwqETy9XkeOx6FwhyRwzccxaUELG4MHSlG6fc9uLYGQ94p4HmOf4xXwM4BwBJusHeI+d/XHGJOZJAG9+xhahngNxHBUBp8ZTIzbdQU/cw7h38RllpPj8qGCOlrTW43Pd8Tx1cyyCcF4zXUvkX1+g1ILHp5OJ7wMbOC0sTGPHjm248MILcdFFBwToz9uzW4WTHKwaawTKlAsYJEqCkrz2GeBVShW7S0VviiSpCpeu4bMyxpjyWlU/UCi5eLMyjbnZzZie2YxMiQ2ASFzwXPsolNzMi394PBnoSUrEudxBJtcBOjWtU6dOPYFGc0k2kimeVmavUmFgsgmTU1uRL8+LFKEMm1/T6dRVbMlx6zbqOH7sKB579GHcdtutuPuuOwXal1dW5K9Py1MGytPTM2p8xmJUyk9chO5sBIE7x4rdecm+8z6yY7NIGNWZUFbp5nwkYgK457P0pufkpJyvgQ//wjvxwQ+yAVNTZNV4tjicRFyfIjW2NNeTk/O6VhJEDILo6GULTXkGD40a4hmXPJKBT7eBVmsFnVYVq6unUKue1rmxc7PWWIplSpOYmtmEqekt6lSrPWXAc7ZdrPZidcXmhar1nv7d51zscP+iW9USGo0lLJ58AtksOzvn0GuTjR91M41MTAD5IIrimbCUzPJFkWYi3ThVCcKZKUrdkxNJoP3brVydDU7PuiG8a104Vs0msHnLeZiY2oxCaQa5QgUl1l4om+U1UVJbZjQIwEmyqcsX2/TyTW10alWcPHEU995zN77+9W/gxh/chHqTrmXEMKnjOu8XYUuSxtki01IzAvdxjTtrFX4K3NcHqD8F7s8ScCdrSuBOxv0HN35XGncXVJ3dVUaAOdPH9FQe+/dvxaXPuwDPe+5FmJmex65dB7Bz//OAfhHIs7W7mQYv4pz8WekuVWjUqScv2cQqd1Zx7NCDarjR7S7La5Ztwl0IZss4sjhRfR+RvF1BotCPEbqZgHjYo9GP2S8Dd+m+KZUhc+GEnOUsg2QnRjalUEGbvuXZKZTLW3HRxS9GeW4X0C+g1WEatZT8le0PbPRDXEJWxJsu08C1lWM4duTHWF06hk5jWf7s0zNZMUzU209MTsvHuFrtYmpqB3bsvAjb91ziAIgLLZuNiCWwnICbT2WSbEVbgI7AmylNerejtwp0V3DvXTfKOo3jRz06mUBbf7GoTW35LBUh40yANKqXlGK+3QeqtRze977/Df3BBMpTJTHMrabHbGZmRrZ34wAlQEtIlUZg3HrckJGEFp3Am4yhNknqrDtsauQUpIAy9cJjGvBhXQJBTmrQQSARbjXB7Mdxwpkl7BXdYMngucQ5kzaRALwEVi5+NJi2BSHniuUs0Q01GFf52svBxRuSJDTJCadA1rBg9jWeJ7FJtBSki0upjGJyUWmwkVTqaMrzY+qeUp/wsRc4lbOD57WKLAn8ktzHS8Go2DVkShw/MeZqnOT29sE6x/tT/be/QjpVb7AMyrTpJsmS6g2SXvrvvv51HLjkOSBhqMLolK2SXEv9CMiCNrF88nEsL5+gGSAq5QIa9VWBf7GeubLqOq6//gf46Ed/D7n8NE4urmDT5q1YqdVQLObR6jhTw2uQpXlP7dF0qs12PTVwc4FqBE+WNDnbET8RuIdshvOEWaEohg6QERIovi9AfbwWbHNk60KeE7/n+0KSF1mo0M4PAzvpmZOuN7WSZ00N16Ez2ewsmo26i7ZVBDgA5xOfDa7XBOQMhJj1cnbFGQpKRF74wufjZ1/+MrziFS/H9NSE3ivZS2oOFgXElNLYN9xspwIRyQj9x8GJg6RgUKMYmtaDueK0pCzTM5uQyVXQH5BVtzyGc4q1E9TuW5bPwKGrLJEmWa+RrG6r6MiBhj0aeJ0smnZfjW6XgIkAqIRSeU6sMcGtggNlRxp48Ef34YZvfwff+uY3cM/dd6G2SieYooJNrQudNhYXF6VZn5yaUU0JM0z1Wk3jybWH94wOQKyZmJqeEnCnXIavsemdnpd4zgmEFchxuXfWpSBGl28gg76KD177dnzg2muUSeAeKbKFTmNyNUl9I2iQ3C9gYnIBc3ObMTm1AOQmBOS1P4ptN3nANcO2nZaQqAiZILu9jJWV46hWTyg7DWrmWQeRztHkQF6SEcYcE1ML2Lx1NypTW6R7V2ac1pLKbLljrr+fe4VZ6D4Z9mJGpFOrtYTDhx9Cp72KAfuOMHs9JiUzcI8MTdhxeu5IQqau3c7MKhsmht1N26KLquZeAu4iI5IkJjk7JsjutY4yQxY8c2+68MALUZraARQiMLFPJDMonNtcP7zecZrxeB0qXYF+A/XqIk6dPIqlxZM4+Ogh3Hjjbbjp5juwVG1iwP0nnU/q9qUqNUu26E/PZzm3LnA/I9I4A6v9VCrjPSckAGlw1mpvNnr9GeLf/34/noqmxoE7pTJk3DcC7py6hDOlYg+XXLIVL778Ilx44W4BqOnprdi7/2ewc9/z0Ouzd2oBmaQHp6OKtGKSvLggKkdrJ7IHfWoCG1g5/jDuuet7skBEn4Vt7LLoopgA2oQxasCSUvoE7tYeesFQE6GxueEq9eRHS6kMNb5aqOhfbkcUbjBaxCjp4X9iI8to/b/svQeYZWd1JbpuDnUrdVV3V1dX56jQQiAQ0WDPeGxMtLGHYcYSCM+84WH7eQbzAGEzjAMOPGdjxsb2eLBxwDMOIILJkghCAQlltbrV6lgdKt+qm+N8a+1/33u61N3VQuazPc9li+qquvfcc/5z/v9fe+21125SVjKIK658MUY27AG6BTRrXSSpKxUI7KrzqKzamozS20hlmGlgMU4V87MncWb6MGorM8gkmsjEybJRux+kPHREkAsHT5iuNNysM9i+42oMj04iPbgB6GbQCr7XZGp5lfYOpmpDWKQDMO25ArQX8dD9t6HdWpTWUo1AqDlVow0uoLwnZrdn1Vn8bulJaygVQzdBV5kYXv/6t2lxHBjOo1ypoFqlvtMt4y7UqdAWSNdZR2UHDrAFZoPnOcE1N0eXKVAS4vpuX9idFRUwCgs+i/OijLrY4yCbIOgm8HXveH4u/03gLtYwxefQGtYYQ21BDJ8vBYWUCrFBjQAvPZ8NmBO4G9izQi0vLiUw4JdJWEwGQdCudDI3wNDeWwXAcv5R6xwx7vx8FaTKdcHLh02qYs+XafFZzOsNc8RcBVthf85N7tJvQuQZC7LlxnRZ5smZMc4Z6ZpD0ZczY+4QwzHTRkcZgLraphVIcB597ou3Yu9V14gMtJMMMavqLMhEkbErIR6r4/T0UTTqy4jHzGub/5kUJoZKjWnyJP7yLz+OP/nIX2GlxMZhSaQ1tzooVVZ0eMqk1CCGbLtsWzn2NWSyKRsbH6sgt3L23LMPHsg4e85xcODN43ugadImK9D1gNQBfNTyUjNNdR5WbKdnj5wEM3aqW7AsnrvbuLzLQLuBV7paqci001WtBI9DLTVDE2vMZfffrDlbWlsJzHl+pVIpuO9451irB6G+m/p4Wf+lkhgdGcLk5o2YmprE1ObNmJrajM2bJ7FudAjZdEydXL3JGOU57GBt526mRxxXDzS8aJvzotlKojC6FRsmdiCdG5ZTVkcNaZgJsUfCmHOTPlJGYnFUC7Xyklh2NlNSRlBWgGRAzZaQ8guzN0yi3mhjeaWKuYUVLBbLmF8s4fiJaRw7fhJHjjyJlZUSaixmVhM5sxTk8ficMjhbN7ZOF7K4VFShKZ/15ZUVjI4OoUOGXa7DtEjNKgNGVl3gXpawdWWazPnHCrMVVNBil1JLq/hRka3th1w/ynKUecMbXoNWu6SiWat5sPosZtWseVYazU4OY+NTWD++SftMt03pBqVWDAyCuE6gN3QNJxNO+115GtYwP3cM9foimg0SXE19vhLZ4JrDe2HzjLVoZI9bSGBgcAwjI5uQya9DLFkAaIjgzD7pH3nnWw0C73+r3kYywyilKi/9ueknUK7Mo15bQrfp+4oHyEauOTCPytLMcSaQGIF48B4cng3kh7tUhmsM5x8LZBVMBKmMns0A3+XEk2AzvnHsP/ASIMbC54IyFQ1ugxw27Xvcanhv6PBDKSk7U5GwWkJx8QzmZ06gWS8jk0xhcX4Ft37pHnzpS3diaaWhJk3duHL2yvzzOXA7a2uwaJKxCzHu/6cD97DyX/TbahzuL/xnxn2tkVvr7z3gXhPj/vnP/B3u/PrXzgfuPfBrYEwbeQCpqXgChXwMu3cN44orNuGaAzuRZkfSJotlBmRXNbxuEiPrNynaz2YKKhIRY9Im8KAMJBD7Wm0rQLKBRvEkvnH3F5BN19Ele0zWPUag640djEoXY640mukuuYjK/otinCCdMSu60JiIvtTUgBO4y/kmZCHlG2xpQyt4McadTToYcLSRR6tTwAtf/Gq020OIxUcQT6akrZNqhRp8bkAJAuA6qiWmFVdQra2o6KdYPIdYp4J8xgqIuODl0lk1MmIKT4Vo9PVV11V6C8fQaHFDLcinN5Md1YJLt5qBwREVxFJ/rmwGbNOg4QLXd8qOxHbGinjonlvQas1p49RmQ40kG4ZI+sO22WRK5TzfA+5iXng8FgzF4lgpJfD61/8k2p0ccoNZMVH0V+ZGxzS+s5uuJ3bwZxu32S4SwLhtossNxOCFIgsH11zoxZAHd4ueL7ykVoYQuWmRoSSgZmEiX8/z8L9TjuMNdvj53GCZDnc5j4MsNn9SARvPL/hh27lZQ5TeIhOsyQiwnIFs8PPCM0XbPz5z1NPzOulsQzDOz5G3uvTt5t2sboiSy5A5Y3Elq5zN4UNAM0ho1AIs1GBIBhQ6x2rDUS2CFdEx1SwAKxmYAUWyWi7PKRaLylgQfPR13+Y2xJ+z2ZylrEO7cHfDMbaa2mrLOGhDjbG1N4E7awXq+NwXvoS9V14tvSw1oH3ttBYIaW5ZlN6uLeH4sceQSXdVg8H1gY5HLC7jM5jJsYA4gXozhre//T24/8HHpFWNs6gsmURxeUXzMp/LK8BWY6xGW92emUUaKND724IvfwZ4XbwWt/B0YB69vqgURlmn4IBkQNUCQB9H09/SycWCLLOrJMjpu6i4U4wBC5PL8DUMFPlvgkDPPnlxY5YFpnptVCfP4Nkyhu7u4s+xg3/+zGd0cZHSkj4Ta/UsFkURbFIu4ZZ91gzKLAILhQGMjgxi5/ZJbJnahH3792Lbtq0YHh6Ss42ySgkGHeaH3WNK5YHOjFgT9WYcYxt2Y/3GbUimad9L9pPdcA0wmcMIlxU+9zWtQdVKEeXSogwKmGmVN3vKapZYt8D7Wi5VcPbMLM6dm8HBxw/j5KlpnDk7g5VyFdU65wvpIkoLWSdCWU1KQZ0cquR4YuCdY0XGnOPOehIW4fJ7pVpDOpvBQN5qqMzelGtKF9lcQTIYPmONOh1L6CzF9ZX7TguZDMfGronjXJdFIYkfFp8mwObWzBD/2ze8Cm94w6tRrS+pFok+35QW0R3HLHnZgyONZjePsfEtWDc6of2Szi+ugeddZN2Pmk91KYWsmj9+vaqsAqUrtdq85DjxOHs3EKma7CpNMKtAhAQCNylrDlhrEsAzoMsjNzCOgaGNSGcHFSzKZCGWVo8O2SeGgJzKNy2H2p/KOHPqMTQai+i0SmjVV1QYq6BZpAHXdJOnRGV5kmKxsWGk0ZxIBQJ5OWlZptsK+I2Y8SyQuqm7vFXBOcfbxO9kw/kcJtNjuPq5/wpos09KXgl+9Z9STxgrZGbmmS4+rXoNlZUSypUiikXKfijRrYuE5P/PnFnC1772EO6662GcmVmWI5IpZAjcQ9ZIc4xrODMpZsO6YeMEXvLSl6k4lXaQFnhGtD3nYbH/Mxj3teDlRYF792J/WeuI/0j+7qe/OiOw+vSiYOg88Lwq0/C0L8vIRbRaQSrzmU/hrju+hlOnnHG3I/YL1wTbe4wdN/TRoRR2bB/Cs5+1Dfv2TCCdpGacoGVQKU5G9PUWtECk0wVMTGzHxg1bgNwYkPC0VjhzRsTdMkqLR/DYI3cg1lmU36wcBLQZ2YZgMbe1rHZmyJxarMiUmkPzzaXbi3VgJSji4hCk3bpubk5y9egQ3JiO1Tq5EczRSYYt/MgMZtGJD2PPvhdjbOOVQJdFdEERI+KY3SPLmJs+iIW5Uyq0ZTGeuTFwwSODb44vLBgztblobX3JmUCBRFfMqzUIYfqfHubmwkDNKAtYBwqD2LhxE4bXbUJiYBO6GEGtnhGrK4aLp6w1tIJHHvifqFWmkeRY0EqTXvOJpPz3GbhwUaRWMS3Xk5YWNRUIseCORXP0cV+O46abftrsIGOmo2YWRQxK6JwqEB48zZ01j+p6PVXqz5JJStrI5bOo1qoCRHyfAFQEcPH3fX9wkyHIVow2kC1upBm9t1ZnZ1bq9S1j4Aws/yYmUxuJWYY58y4nhqDp1/kEiQhTnwQmlZr5qBfylFNYulo694w10RFQFCtmkhqT9VgRbjZtYM3uCQMlBlWheVdw5KBTRVUaVGP3DTzaM85glIGTjSufdrO302betmJeBSzShfZdUBis9iQZQWstHb6KVs2Zxes8CCZ4XHnek9UKfRA4tpzv7jAiOQmZ2AbtIlk/QFYM+JOP/A9cddV+jIyOh9R7Ds0Gi0qZXeDcInW3gmZ1DkeeeABmx06XiJjkBzxXBsZMcGTzgwpWj504i3fe/F4cOjwt7TQlWSx0ZM0BR5oNjGgjS7mNfOwDI9wPHumqYuBUgXvoBsprlttM2EfJtBNseGE0x8ZrLRyYu9TGQbqDdtUihNoHk66YxR3viQPd6BodDQR4Hgwq/XMJIDlPeN+9psHZSgFyFR8GYBSe6+iewefUz9MZShVLSgJnAR2zJDb/jD33a83muN7xmbbictZjsFcFn4fBwYIkIwxGeV0cu5GhYQF+ecZzXqbz2Lhxq2oSGETyXPgoEohx3aQHP3X1LFYuLi2iWFxEpbKsAmb60NdqFSwvW4OqcrmCUqmMaqWu4/AZpBWj5HSUQIXMAy/CGhVZlsjIgLBuBwmXShuVmTXJh2nJ+XobD6kYg4yKWTdJUYK1LAEss6dyuVIG0P5m/9n7zGbSNPG8Ts1ZNkVqd2R1TFeZH/7hV+H1r38F2t2yZZmUZTG7R88Uky1mkeTI6CaMTbDIOwfECd6N6ZYkKdFAtXQOzdqiapbq9MeX1a8x241WWZloerebJTCdXqzhkAd+WldYQE4wrA7ENi5xydQKoaMxO8LmJXmiDp77Mq0TjWAwiZV077EVzJ15HCvLp9hxAfXyMtIMIlm4S6JBbmSmx9ezxmJf7rsMQLjfkiKSi1uoxRHrZWMpq1ESZl1mny07rnH2HhSy07TC9lDGBibfKGPN5jdix67nIJnZRIPUUP/GInYgm26hWTuOc2ceR72yhA7na4PAvhlc0lrKpBCds+5hfqGEu+9+BLd/+R7MLVZU3yadu8aA+wCrvyy4JhFGRxsSNRs3TuD6F7wIr3z1a3DgwDVmWx30/0/FZZcH3C8Xz10KR0YhclT2Zntxn4y92GdF9xehv8AmRImS6Hsv55hrMu6Xc5DLHZxvx+tWxx0XOt8LDbwP4DO9PivKBOqNKh584D58jsD96/Rxn+6xRqb99cjRU2GhKJQNYgpxbN86iOuu3YH9ezcim+qoWUaWk5k2WWpIFEcmN4RKlZMxj40btmL77mehm92ATrygzm4mMGeYXMLy/CE8+vBXBNyTMbNEkz+5ilKtcZDY9l6b68Dy8bSUKjSvdwMn5lesB5CLR2igQY0gPYOlOexwQaaEwppOUKcrH1sWx7W7aHbS6MZHsGf/izA+cYXAMgGH3BTi7Dy3aD7r04+hVp5Ho1Yi92+OETohd3XhZLGGHeb2YUGQsXO24bgW//z27zGTVtCaLMGOiwMq1JrY8WzkCtvRaQ8FzSXro7gQUSdZwWMPfxTNxlmkYlnEKU8icGczIHkh2+dx0bKGTs0ecFc9Ds89ZsD9zW9+D+oO3NksJAB3NqeyjorBDrHXvMrAJEFKH3j3ZUz2O9sAyZwaI28bK7+8GZNLDdyrmveQQMm7oGYztEpL6Rj+Hp+n7qpi6dYOKpVqcINoW+FsIqamI9wAlS1gACcmmp73fVaVAJnpWhEy7Jipzd6KFOtkeqlDbdLT3ryOeT9NO2/Sn4F8LlgYMs3qEgQymkkBdzFwwZbRHD6sy62PicC7F3MFz3zXTbte1IBq0E2HAksx6W3KdUz77ZIOzzgowwSTcnATs16A5rdMwMtnzeoYBsWy02YvnmhLp84Ctt///Q9iYuOgiv2GR6ZQGJ0Cui4XonSFBeVVNRB74tB96tDIHTPDorbQ0IXXSa9lzjHSZM1OHPfe9wh+6f2/iaUlgjjOkwzKZXtGKPeiRSJZTAWe6pRowYoFdWTsQgOhEHz4+il5VMa666o+IGQ5+Jz471xGpXkRKaLzMeN7+oGR/BN7OngHgx4c+X2Lau89qOxlCEImyiU5FhxY1o9fDAwcOPqa78f1e+7nxr97EOFFpZ4xsL3WAL1kLmqMk0Am53anlrHgWhDdmB3k6WRCsE3gZWCQBbVZK64OQa3OmRI02fsZ8LLzNf2+11lwvKNF6Ra4BB20GvOZhthdpUwGFbIYYd3qZecCkDAyoN8TweePrwf+N/6soCjYMrq0kufjz4TLrkwqZ9kngm/PfNhntcTCarxY9EjAz+cyXseNN74a/+bfvBJdcM0xkCeZFzufqsZIVyPP+IHBcWzaegAAjQj6vuy2LyxjYe4oGtVZNTqjpJRn3qxTpNMVwOX+wiyyrI5FRBto5rxg4GHrKjNGBO8Main5sXvHniF0+2EmgufFwtXBkQmMrtuKZGbM5E/BPZjucPHYMmbP0jjiJLqtEmqlZWnHk7RppXyT2RDua8rw0bWIQW1L2Sk7ttMAACAASURBVNyYNQoQiDeFJ8Ew6XDulKEBF/d5Ras2Qk5caD7KLz8YMer9MTTpztVOIFeYwM7d1yGe3iiZqdYyFnxrMpUwc/YbOHv6YXSbZaRjcWQSeUlc2nH2GGCwY/UHtNecnVvGnXc9iNu+fDcWizWKMYVhLNTwXim2T7FHC2EFA76JTZN4/gtfLOB+9dUHgpNSqLOL1IkYYLan0jNq/oxeDM+thRMvhhF9zVh9/EsBfX9tdN74nIke71sB7r3PdR93G4x+Ec3qD/+n+vOFBudiA/atXCNTz1wg2Onu3m/cJeB+7z33YHZ2pteM51LAnSnJgXwM27YUcN212wXcC7k4ui1aR1FHnZHesdHqIjdgXs3VSgsDA2PYfcX1GN18DdqxgqJdPeIqTlrB4tzjeOThLyPZLSIRsyIYs3rkjLYujJycBN502BC7HsA6r0lBPAGzKuSlVu/5v1PnzZQgdezNjrFCnS5dM6y5i9Jw0uIa495ocXFgId0w9ux/IdZt2AvEhtGNWUdPurq0G+dw5PA9WF44hni3imSsrYLPQD5ojTJZChceSieMsVaTKrXmNvBuxbe2+fDvnqK2QluTCTig6sRyGBzfg6lt1yKd3oiYpEG0ZuNmkwe6izj40F+i1ZhBht1aQ0U9m/YIuAsg2ibJ0eTCLGcaskjcVshsxZNYXiFw/y+o1SkUZMqVIN9sOR24W+Chaq3gS9xv+OJyF3WTrJtvsaX6Dbg3mtYpk1/OontRIY/rIDW6kIh156YaD0WUNQsQvNDQgZcvONSYmr+5aaN1/LCBWSMveoebNMr07eZWo3sQJ3NEptjkIOZlbMeoBmmNJDQhc8JxIAvF+8DfjwwP6Rpk7RgkPgKAagPflUuPOexY0aKAaGAVXQbhMiTvdioWP0g2fO3rBU/B5tAZdmfnXXrDa9MaQnZMAQclXwzADNCIkQ/AnRsS5TGUBlEfymFLp1m0WceHPvSbmJigPSa7J2/E5qn9SOfWSwZHwJCirzTnV3MJTx5+QLZ9tEPNqCOjgTQ1vcnlzDebG22akrSE9O4f+MAfIZcblt87A86FhUUxwmbD55k2Czx43gZSTJusJzoC6ByE5wdMOuHj6s+HA3cHuvw93+PBjn+359aaXsl+MeJI0wfJFghGNfUeePlc8L9ZVsXkJ32dvgXvOjcvplvFcvn7GWj0waVlnPifPwsO+n3N4M8mdWE/gK6Au2UsQ7OqkOWx44cixQDmVdtA5jS473C+sPlStIGYjavNVMs2Rj3fz++qGf2bZXdsvsmWN0jX/F5pbQmBZf+4tla6/MmDlWi2zX/nz7zPFQFv2TBaNtkDKR87D4Y4TgbW/T87NxsfpjYJlulGRn9vruwkQpp4440/gH/7714j4C4JS2Cu6YbEZ94sGG0fowvK1I5rAAyi22ZxL9cizsU2GvVZzJ47jGZ9HumE2THGmAlgCptHDnuHyTutuJTDFK1JsEweDRf4bPA5Y0aVmQGuZ/Tct9owM8yhh/woRse2Y92Gnei22RjNgGZHXcoJgg9hecmAuxWokr03CaYDcRbnS1IkBt1YamZ0O+yyrbUyFHWmyI5bwa3fA9WYhABZjmcqULXATztkKJZXr1xKmppx5AY3Yfe+64HUenVipgRTgag0+kWcOP5VLC0+gXi3hgwDeO6HKjrVbVMPFwfuc/Mr+PqdD+DW2+9aBdyt6ZIx7jY/RSSqcVcGGyc24flk3F/zWgF3k3T1rX3PB99hDXbi/QLgbS08G/37aiDuGHE1VlzrmKtPwwmRZwLcVwcdmnNR4P6tANd/Ku+JLjx+zhf63dO9Hm9ssFIq4u677sBn/+6TuP+++7CwMC/2xdLqF2PcDXoW8nHs3DGM5zxrG/bsGsNgPo44ux5SktGlnCKNeovWYNT7Mi1PNjMhlmHrFf8CHQxYOk5yAkoQVrA4fwiPPHg7kjFaRbJKnn8j2CCjaay7gS1rSCMnXaXSQtdH+syCGkjaJVrxmFmwUVJCFp5RNCUsVTVZolaNzTG4aRhr0ZFbhYq12BmVHdPig9h3xQsxspHAnR0jWdzJBZsWjGdw/31fQqNyDplkE5kkWRG2vA9dYYM/urUkJ3NgwJ2MjXVlDT71vjApNRvYVwUmZPrMrs/0gx00Oxl04mPYf9VLUChsNY/kOFtdkzki87mIR775UXSaM2LcZc0pt4GMiuKsWt4q7cWGqKiOlmnmkSvOL5FCqZzEj/xIAO4Jsz4kcOc+y0ItFVoFuYbbTTor6AylLSChc2uvmpHaTz4jxqK7dEGNZMKXa8odgETBqQNMLvTOuDuTx/G04xnAJjNvYJ66bXPK4CYmBqtnVxATcPfx5TVZzUSnB9wpO7DiKYJMc6zQxuMdUXVtZl2m4YuzCZQ1BGqoMY4BH0tVm4SLNnXWNMeyKQouwj2Wvj3CJHLD9wwGry8KQqNsjb+HwQK/OKYO8hz0NWiDx8YqbDIlr3oDcBwzu48xsenc9OuUM6V43vSzp/1nDR/5yO9i1w765FPLPojNW67EwOCktLr2bLAz5Apa9UUcP/qwNs0EaB8XZi91340WYiqyZWjNYnMGcnwuCvj5n/8VfPKTX8a6sXHMzi6pQZk8tVkzEIpAZRMpXZgX5JpUzhlbAwMWkPArmzOga/aHQU7jhXLBuciDUH/mfJ31ANLBr3z8w5g5234+I28A3oMhHsctUv0e1OhrH4qTDWAZO+qBYb/yt7+y+9zy7y7l8Wclusl6kOESQ/7NP8eLYz2YcHZTRmLKaBrg64Hf4Kyipm6SoFC3bxkjvt4DFwtyjIiQZEfdVi0Q0JyK9Cmwe2Nrg5MSDtwdfHqQZY4nZJctmydwHXTtq4EL3+OBlwfz0ftqgZXdH0m2QjCvdYhBd/jZ63Fsp+vbrOrzZZ9oMpgE5RlMYirQb+GNb/pB3PDD3492h02e7JpV/88sljIfdCujBINkSA6btx8Aujm0W2zoJ2JaVsjFpRMoLp5At7Ukxp1Amc8EpTLKDqg43dYcH5P+dy+iDxK9kN1VIySBT6N8uR9IIsTZSavNTgb5wiZMTu1HLM59znT90pd0V3Bm+iBKy9Mi1OTDr/tiDbjMriKYFihzRELCOrFSw8lMNvXrBtzJzGfM0JlECbNwKr7nPm4kkD23RrwZwRKAvOYvf4xJ454vTGD3/uuBzAZ02laUqzoNFko3ijhx4qto1M9oDSI2Qcv6l3S5dlDOGFzv6GK0VKzirrsfEnA/fXYxwrhHgDtr2tQKhWSRrSNj4+vxvOtfgFe99vtx7bXP1t8cuD8Vl60N3C8HyzkwX/38+3v/oYH7hUC79pl/Bu5ra5Qu+QBoDeyiVF7GXXd+TcD9gW9+U80rzJIpaNEuKJUx6cDYSBb79o7jmqunsHWqgAHK3Vi0TRlEtYGBwSFzKFFnUqbl2Rwkhs3bno0dV78CbQxo0TPZYFPd8BZnjXFPdA24mxGipRptYbBo1vWObmVFsC3KXL60ES1+WHi5KDATYJ3+yCtbJ0h2rrOmTrbBm4aNhaJ8DdkIFhXlsWf/CzA2eQUQH9HkVz+OThmt5gy+ee8X0W3OIxVvIMUq9BaLgKzI0TJ79hkE7QwctInG+8DdU4O+8dq1+ftsIbMNMIBL5NBNrMfVB16G9MCWQB2Q0SYIpn3kAh6873+i05xFNp5TkxBmJbhQM43NRZ92jxx4z2NwdxFrR/cRLpjxFMrVVA+4dwNwb7XJunLx6lt/OUsl3/XQ8t2ZTgMZfUs520zp656Tnt6BO3/vene+h8A0KgvxFLYz0NzkCRjIiMu6rZcWNuDODdyBurXFpq+8BVTcG9id10Gc6SZts/AvHTtIC3gTvZ08AYf+FmU4A4jwIIzXQZmNdX4NjFIkMHOmm4y7seOWYREDGJr58Bok9XEWNQSApqdmEZ1dpwUifbbVr53A3VlDd/hxwMdAgnp9Fd0Gi0g+X3IzUX2IPSt8PaUylBWRPavV2KWyg7/86B9g57YhhZ/tbgGTU1cgV5gUEFFjKUkl6qhX53Dy2KOIdytIxVsCH8xiCFiRKedGThkFx6nNQKaNTLaAU6dm8Uu/9Bv46h0PKkgC9aQUtcZM7sGAiPUZKpaVvtqeRWU80qH2ocbCPWOZBd6ZFk+YWwi/rOGWbaJR4OM/O+PE8eS95DnzWBZohcYtAYh6UOlBQhQkR3Xy/L3/XKpUQkdO72LrHSZNM09ZgR/Xz88DCb/nUQKnz9obi++g192GfHwsY2MrnGecBIqDI5cHfgx0PNtAvtPBvUCwZDdkcvvzJToGksFp/PsFen4sjW+w9/UGVh5ceBbNs2P9gDRkMtRoSTA6ZG6Cpj2QB75GWKBuWRNnc308fB01hyvTs2s+KpBKWVOeIKXSfQyEiY+fgUmrW5J1aowZTQJFPl9t3PTGH8KNN7wOHbADrLHFAqciwjpI0JqXhFabJglDmNp6BTpd2lKyNsZeS+A+d+4wKqWz6DbZKZsMd8N809XQiuuEZco0HuE5DD/16gAkUwrrhssC9TtlsW0sWW9DqQxlISSEsrkN2LbjAGKJIVlySlvORlmtZZw8/ijKpXPIZTjJWT/EIMg04uZYZsCdt5jdW9ldm8Cd0lPVqRklFKQu8rw062Y1NrJOvLq3sk21zLoy1nJdoK0lM5m0MbWeMI1GHLmBjdhzxfOBzIRsmr2Rne5dYxlHjtyOTntWrnUE7gntv0Fyq8ZuFnSQwFsp1XHvvY9IKnPoyPRTgbuKz8PeJxxhOGR4ZBTPue55eM0PvA7XXfdc0/2H5mb9GeL/+mfg3ls2nm4a4KmD+Y/vN6sjJp+gF4tknu4VUOPODbNaLeHOr3+1B9wplfFOj5eSyrDgbsN4AQeunsSBqzZj/VgS2ZQ3++FCZYUbZqtoHeCIUehKsnvfizC173vQxZDJBDQvqSVexvzsQTz84JeRipUiwF0u1qYRlwsDXVGs8EqsNZsmMcInaBeDx2Py9cbI8fCcoL5piSkIbZjP186HBU3H4VJn9oydbgE7dz8PYxP7gPioGTDyNZ0SOq1ZPPjA7Yi1F5CK1dFm04rAmvfvSQgOaNUlTT9dW5poK51oQUZ0Y5P3b3CbMKa+z7ZbgW4WiK/HgWd9F2LZzXKBRNoKcCU86i7hgW/+DVq1GWTjKWTp0hFLKQ3ZaNUUkjTkOW4yJbmCBB2rigbJeCSSKFfTAu7VWgKdeFupRbamJ3AnaFK32VVfJmc0LbkDSzHXoQiQL+eirGYntAWMFFga2LYCQ98oo2yyAyKNlXS2Btxp/RjdmOy43dC9MrBr8T5wJ2AYGiQTb/IKYweZxQkFZwHBe6rWC/2cjZM0J1yTS1fM/cUyKAwkPHvgv3OZAa+B71H31KAZtntt99zlB3wdwYUDdG7AvG6OURRoOKu7WibAczaQaUDwfHBJbWefcbegh8CcFnmUuZlGVgFRcMQReyaZSht/9qe/jz3b18lVotnOYWJyP9IDE3KK4txjZ0c6XjRqC5g+8RjQWkGaDdXadWTk6sQMkdWf8EbSGYi1GwwcanUWHg/i8UPHcPO7fxbnZpdRqfFZzaLNVu8NBsUpFPJpZbaswNDtSa3JjwWABsQIIHm/yf5SbsPfuw7YMh0W/Kh4MUiJfC762HtHVn+GxRYHwOSPvzPv/rzyGD1ZVyiI9ABL2nox0JbZ5OcaWDR2WsBcRbzeSK5fGBYF8w7YjEU2W0z+zu+7zSEjAUzbbkGfzl82kybTUcAjUsMCC5PgWMaJx2PQqkAmyHhUhMrAItju+jX4uXnQ40GAn58z38pcEZCF7JSNi7HpAqZySDrf0tfZe7H5ob+DvyY6L3gMA8me5QvHjaxVHA9mndxyU/M/rIcOLP3aJQ8MgSHZXAF/ZuySzK4lkYznzDVFvTRauImM+w0/qM6pLNK2fdy64/I7hyyWSKNci2NodDM2TuyUAUIyOWj+7fSyjzewMHsUpeXTylp1mmVVa2VVQGvX1WhXg6Xx+QXqFqAQ2JsWvi/F5DMU6g1IzGmt4z0k285zovQphWRmnXzR2QCQyThlP8Sal3Hq+EGsLJ9BNsPn1LrWav9UTBKyxLqH3OJMUiS5jLLg9vn6YmAXfObJeFNnbv9x74paDNPZLQD3mGU/65J0cpPhfU6Kcd+55zrEMxuCPz03bv4XR7dZxOEnbgOwgG67IvmM7DtF/vkXiQ/u+wmUyk3ce9+juPX2OwXc2+xo26WURk9TKAI2ly06G3Gcud4MDg3j2mdfJ+D+/Oe/QMW+3pjvqThubeC+Fp6N/n014+6f9w/NuNv9fqoe6J98cepTAM+qi7zYwPuArAY0Txe4a7GJswhoBXd87cv4zKc/gYcffFBSGbPAMt3hRYtT0cXkxDCe8+ztuPrKzRgdhhhnc5DjAkWWjAUg7HSXltUW9eT1Whs79zwfm/d9D9AdMUpa/7HrYgnLC0dw8JE7VNiWgFk1SRYYFnQ2LGKVPttEi6Ggprzb6Hc8FaPDxSYdNOVWnS62Q4Wi5ksTUyMn0xpaVoBRuJW9CvpLh8sAYRCpzDi273ou8oNb0O2wuIWH5LFKaDdn8eD9t6LbnkMm2UK9Ugo+4Q5qTaojVp/BR5crtwF3K8yxxczZIQO2pmv3jdm0u/30YbubQSw5jquf9Z1IZqeUIoxnqM024B6LlXH4sS+gvHwSCYJotacWb4Zmu6aCWW1t2gS9PZbJGChx6tKiLZYQcGdxaqkaQ4eLtzY4Mp30ImcLewOE0U1SIFCNS8yhwVP20c3dgCsbyVitgBerOdjxjdifdd/4nTXzZ50/E6QQkHkAxOMxaODvCS5M3817z46Tvll3MZCnq4e91hlsFrFKAkMZS52Fx2ScLJjwBlL+ep6jy1X6KXmz3eM1u9uJ3Vcr1mOGwRczYzB9cevLo5zFXD0W0saGL14jwZV/hgPOqFzDQb8DOr8PBvz5HBor2WhZoMSxUifJODvjEvDa/aHzB4EKQbvmT7yDj/zxh3DVno3awKrNFDZt3o/MwATayMiOTY2pWmyeVsa56UOolmeQSRJx1KTVlSa9m5RNHmsPKccZGMjLnjOTzWFlpSq9/K23fx2/+Eu/pZqSpeU6EqkBJFM5LC8XldkiYojKyqKbBceCGn0DjwQo5lnu8hmXaJiO2bIb/tz582Zz0QJ+B4S2LrIY0WU5fZ14NFD1e+U67CiLK6AYCtSiOm2JMOh4EcBplEmNbtBRYOzzL8ose4BpvzOZXRS4G2BjQyCzulQgHYIIA5gWSFgzJkoRQ2FukMJolSTQDcFmdP3qP4t93b3XsXjgwPtgDlb2TBsL3pfSmFTCdejG0Pv6qOeXEpfQdTb67Hug02e4g/QngEFb8myuWXBm91e2wronBqr4szvOMD0nsiRaKN5mHYcF2+qcyvoKWg1T4/7G1+HGG34A3VjVAG9EjsVVl5IzBqGVRhabNu9DYXADut0sUqmCyftUi1tBceEklhZOoV1fApSpitl1NykYIiVN4seIBt8z7PrlSymQ6w3XolhBQRF13cHFSkEuD5fMKrscSw5iz95nCbizAFM4hL0Z4nXMnT2KxcVpdFmzEjObZjb1I5bgf9LYB+DOjJhnw7W+SLMerOw4/nzG2aAu9KcgaLcKFSvQtsCD9VgcL+5JgXFvU9LJninMJuRQGNqE7awTSIxqHJmNUBMrBh3dMh4/fCtSiRV57Kco0YmlFfyYK5plg0k0MAApV5r4xr2PCLg/cfRMAO7EGuLoA3C3wFoNoIK8MZcfwNUHniXg/uIXv0QNFV3SuxqE//++OPWfuh3kxYD26gjKF6bo6y/0u6cL3APdhaXiAr7y5VsF3B975BFtimtr3Jmq6mDz5Aiuf+5uAffhQQJ3ptqN4VQRprRs1LFaFX08lkKz0cXU9mux7eqXAxgGWOyoL860OjqVszh88G7Mzx5Fgl1T6XEoXVlImyUCEBYDT9qG4MeaGGlTDbIUOsVoGVAxEoGknZuy5pyEoYECi2rI/pnum4GAVf0TwNL6MJtbh6GRLdiy41qx7XS7YI2d+cnW0G2cw/33fRGt5iwGsl3UyivIpmnDF7TroVhGXUu7tLQyHR6S1Jr3O8z55qUQJfgnO/NnG46Bd21g3TSQGsU1134XEtkt6LCwKUWLTG4UCSRjNcycfRDzM0+gVVmxFKGCHy6IBECsyjdfcashYAMTk0aJoYsl0YolUaok8aY3/TRWKiQwuqZJ7rKLpaU+Wazp6WkDNP1NmDZ+zsD5RurXo80zbnIF/psOEvy3S0OcJXam2I/rwIzHo086v7MZDYFolD2UG0zw9zYbSGYHTNvoEh5KZQimvUkOP5vnYQsygZwxlAxOaCHoBbA8Nt8jj+jgU+8AnkCR7LEzi9HOra5RVw0BmUsVWrmUwHS02gi0GcTFFEevm+93ZtCZ2yhw9/nvBYgGvAxw8Ttf6yCR/tReLBvt2EobPgfuHDN+EVQTpKimN6S+P/rnf4RdW4c1j+qtNLbsOIBkfiNaLXbktQCTrdGphV2YO4biwrSCcPY56HYaKBaXURga1zVThsN5yQJYBxr0oS5XOf4D+PBH/gof+J0/Ra4wKLs3bq4KQigLY3OroFeOsrQORk3fT1vQijZqY9v7Y06g5LajUXDJ58+BroNkn5829i3kQ9Dp67UHlZ698KDVGWw/v97rQt2FH98AnmVslMUJ8rLouu5kjmejXBIjBj845jjY95oPz+Tw/D3olDxL7i8GQvh/BMKejeCYcV7563uNv4LVJAG/ycWoXdbqdJ4sxZ7TfrF3dE+z6zfvbpmLBCTjc8Z/9vXEr381cOeMYbM2v9c+jgpCQh+EKJD3tcf+bg3VFNAHa9A0i32Drp9yGWftxbj7vXCHJjUFsvojEgJkr/m8E9wSuN9w4w9Y48BgHSiJo4gy87ePJfJodYexbcc1cneh/DCZzInwUP1zt4r5c09iaf6UCkFTcdv/uGdziU+lk2i02U8i6L2DybDkJUGGRCmNORRF5WD80QyJJU+hJI7rLvcqmUmk1Jhpz5XPASgBkqzEOnTz+krL57AwN41SaZa+YaGpmiglxExTpLmcjFvjMJdTUsNeq1PmIn2m1rgU5w/JDO1LZpnLMeV3SnB4itasyjwpuVrSSUa2ll32O6FGf1BNCik36rLAt2O9B8QWNrmRl/HYo19AKrmCTot9A5LqdNtqUrLELKsDd2YUEj3g/qXbvi7gzm7AxribeYSdq+3rpmE361wSk1dceTVe+7ofxHd8x0sxNDxq3aEvaLnoLPQzlDqHibEaL67Gif7zUwOItT/f56CTA9HPuiCbfhkWk2LcL8Y6/30A2wud2OpF9HLA8t/HuVzO56x+zerzXz1W7SabZiSwsrKEz33207jlY3+No0eOqI19WI096eWPiFPjeng77Tq2bx3H867bhauvnMLwIBkB63JG0EoHF87lJBuBsIgjyTbdbKDSxY49z8HmfS9Fl93OQidVA+c1NXrgonDooTuxMHcazVoZA3my66wir6Aba8jdgvxIo0Z2M4t0ik1XuDgaed9qc2MxQCCP2JAWdBBD7TGLE7UgU7rCznWxFFrS+lljBTb4GBwex4aJbRgd24JEagwd5NBkMSsBr6r/a+g0zuL++25FMr5CEzO02RwmGXTgqsoPVmai6ckqWEq6yYKfkEJ0QOop/2gK3TciB3FiamNptJMFXHXNS5HObFWRL4MOLmxJFZ3S9WIWxfkTmD5+CI3qirnzoI10hmxBFWl2dyWTSk2nZS+tPTn19GTfpHHP4D/+Xz+LSp12Xx3E5XGcRLVCxwQO9vkFZ9FzFMMYbAV9042yatx8HIASSPC6XEvsftn0kHam21/jx3K5CD+TwJ2bFN/H8fLj8LUE4ASS2mAD8yhJQpdSkKy82gnejHW29DEXYyuONYY8CuocWOeyGQF6/s0DDC8uFPBumIOJNtOeTaPJH/h5spZk5iIUgXsRnNVvmITCgyLNZXpHt6wFu8tzCExN4mLBgoMX/wxn7TlWDHQczMktpkZ5Sg7FlWX9nn+vVutqKjMwUNAYKCAhyNJ8ioktZ6r/w//jg9ixtaBnoFSJY/e+5yCWXoc2WOhm3WIprUnGqOEqo15Z1FyulJZU6HrLLbdgbHwC1z/veUjTk50e7yEwoASLuluCCfaB6CKHX/uN38Vf/fWnwUwTnWfYvr5aIovWUhEtz5/Nr9T0KpXSfeGY2XXnBEiZ4TEXFej58ILgqDOLF0T7fPQ11cEdP4P3hYFPNsi8HJCLhQtyMH62PPKDY0xUpuT/NptaY3o94+SBBe+bS1eiMhP/tweRHgREA/wowOW/vUNuNLA2iZn1bOAx0+yiG+xD1bRH9pJ1e05ZYxA02uaeROBlTi8kCjSnZa9oBIxfH4MiUSRBfuRrg8nD+D7LQrGHhc8RB8t+XdFAxY+t31HjLPR/fudmhRBhHrjGvU+I2N20fdBlZxbcCpjwuAoouDawENv6NRjT40WXIUDhnGfPhzp7OFBOxqxUFYlUEzfc8Fq8+UfeoMZT5hDEPhrmPGO1LHEkUqwLuQqIDyLBRnp0ZXE8x8xzp4LlpVNYmD2BdJKF0OY3TmefbiemAIMAlvUfzF5lUhmtAfbMe1Ewa8ZCcWoPHJiWXE2vmh1JOrQXsTg0wcAlgUR6CFt3XAHE8pp/1rSP6zzvZx3l5TmsLM9gbu4k0inuGywuZb2YFZ/H1SzRiv97NUSyCma9DHFARp8bS5qch0CdwbQ08GTZgx0qgydlxUh4SWfP7rwGlFs0vkjnsX7jFoyv34JknEE96wQYCJCU40Wxer2Ggw9+BvF4URr3GAMu0MKSPWZMEKz9lKx7syvg/vCjR/CFL96Bw0emNR7p9ADqdbMG1bmxe2owNfDaDK7ZW7Zul6vM937vy7FxYrLXFfup2M1lQ5dGdRfDtv6uKL67EHhf6/3fCqb8+3hPrC1hHoPf0gAAIABJREFU0lON5C8VCUT/5lHExU5mLeAefd/FPjP6+0tFPJcTNUVvxNM5t4tdH4s7uFrMzp3DZz/zKXz6kx/HyePHrcNeKKi7kFTGIvg2Yp06tm0dw/Ov34urrpjC0IBV1TP1ZRIFAnc2ZUnLsSOVzGjytlsxbNn5LGza+2J0YiPk3EKAYF1ImSZkt1SyDs1KEaXlBSwuzGCltIhOrI5Olx3klpDoVFHIZiS9YTCQzw4KdHIBE2iXh65ZURlQM9ba0ltcKOgskxAYoOVjN5ZDKj2I3MAo0tkChobXIZ0rIF8YQSJlzaIabLdO+QyXYwKrJLs5zOC+b3wRidiKfHxph0mfcEu1SpNjm4meVmrJTQZDe0VvfGPPsYO8/h1zoBtl83jvGVx00gVceeA7kM7uQLs7IHlLIzBIBDTpOLX2VVSWZ1ApLaK0UkS5vKxCo0ajhE6HrcgNtHNB83bOxtrE0ejGsVxK4M03UeOeRJft0dllL05vc0plaloklUoPtmnRZ9z91r0w1AGwA+typRSsIa1AjOPFY7lDBsGXgwAHUlEQ4BsVF30Dzuen113+Ys1hTI/Krx6TRmFHJo08WdnQNMnPw0CzNdjhvVLRWqtlDXTYbCWdltUjzyEK3OXaEFwNrAetfemere7QyQKulgEfl0ZZSt7WtChw5/VlslYPwM+Mgk0H8wJYnDk1AgbzcOeXF0MS1Lpcg2Om5impFJbYCEf6Z3PdoTY0l8sLEOj3YVMlcFewFmvjj/77bxtwj7dRrSexa++z5f3cieVV0KXiwlZDzxfXBHUFbrDJzoo083/+53+K22+7Fe9+97swVMjJm73VZDEfGy2lUamyuUxCshhqb488eRof+OAf4bbb75L7BV0sCNzUoCoURPPafGzGxsbEGHP+WREq0+6hpXooLnYnE76HY0eg7ffI2Xa/dz7/PCPEol7WCNi9tnnr96wvm3K3G/cxN4Do/zXUgdXArgdofIbdx13e1SHo830uKrvxjJI/0z43/FnzwNafLc++eHGuda10BySCEjtP/3w+y5618aptMaLmt2vF4KG3gK2nJinxc/X1rHeM4P5j1p22JruzjPsfrGb4ovNeq2cYZwJ3q8vpF71H1wa/F/5+n4dO3HBM7LNC0a0DuEBCOqCztTC4yoTP9mckSRtFydUyaDaoN68hk+nghje+Dm984+vRaPB5pr0hn++cHM2y6ZwkYexrQothxAnarVGUjRv/h2C/iuW5Y1icP4FMioCYundmJtm52myKU2krBKejmjJHqRSeeOIwvvD5z+KmN9+ItFq5WkGsEaHcg4IVgep5OkilrQ6JMVYykUWjlUAyM4wtBO7xATWJotuTFYNyreeAszdGBfXaEsqlJdTq1Lo31b+EHV07nQqyaWZw6HLGTsvEEyRXMsik80inaUpgEj3tf8F1yAG7B1YE6rUa15sU8gPDSGW43qSQzbLz6zAGhtcjnmRWIK1gntax7C5Ntl8MXpNsTR2HH/os2u05GUnID4lSVQaaoeeAzb8kaNe5XKrj/gcfx2c/92UcPzmLWoPnPaBMgTK1lJWRiJNtZ991j8B989RWAffv+75XYNPklMgHnwvR5/BiUpneZnGBf1wKH55/7PPllJdzzEu95pn87UKEtX5H4B5Ns0Uv4EJveiYn8Uzee7FzcTbhQsdeDfIv9AA8k3PSwtZsa1Kdmj6Bv/v0J+Tjfvb0aVu4QxGLF3faZ/XE6NK2pWIt7Ni+HtdfvxdX7t+MQo5qcWMiGFNRH8cHmq3p9T2VUdMiusNMbLkSk1e8DC2MiMGVI2EoUiWbnYi3jMEIllOyo2I3RtQxffYonnzifiSaC0h2WWlvQIGMBhdTLnBKOXsDiCCxUQe+XtGopeva1Gu3M8jkxzExuRdjm3YByQLabBbFglrSi8FhQE4r0sLL4wYdNv7JdNGtn8NDD3wFMbrgxM3yqu8S03e50T2kXEjV86andztFtz9zhtfAnFtyOovUB4AtVvKnh7DvKurpdqPVGUA3FBlRI8kNTYX4lB+1ubCS3eeK1lK78eXlGZw7ewS1MttXs2AwjhRTk02yNm1JYjrxJJaWY7jpTe9BvZFBjO3JOSZxNgqh9tu7yNmmYPOvf4782YGOF9e6bpSL4OAQ291bcZyDDX/OxQIG5xSfP84m87uPjTGoIY0ZtPYuVSAQ43vNP9407vzZgbv5orMtfdokAWGhddaUvxOQDl1NyVAacLJtdrDAYkpa4vWLAg0MdMVI9tl7+7vr3vmdaeSV5aI2RLtmU4ZK9uGFcD0gZe+nDznHzSU6zrrzfCV9CCSG64gdyHv2gp/r7C7nRy5jnTvZJZbj4vIGBtgEI+w6y0DFmp8RxCmXpe6pH/7wf8OenaP6d6OVwvZdB5DKjqFL4K70MuchpQyc2AH8q/jFVpL/9dE/wc03/wRe+9qX413vfDvKpSJy2QRq1RXZzJEp5BiVylV1UaWWdXGpjptuegsefewUCoN5FalS1iNLSwVnnQC+XZ9s4NLAr7lr8JhuF2pdN03b7sGnZ1aia6sfwyVW9nNMjLt/GWtnF+fAzkG23xdndntZmLAWufMPAwieH5luviafzfWkTtFn3s8n+tk+h6LkjmWbvKYj9FoIgR3PNUvr1dARVA1r5MJi48UbZUFr+AoBCrXuusZQl0N5YpRE8kZx/J0/b9GgnvPQsz59q97QeyMomPxaPYDwOcjPdbKNwJ3nGx331WSWkx62Ltn9ceAuqcyqbKARIoHBD3NJnxeKPS3TEOoauh15klv2K6VeB+1ODdkscOMb/zX+3Q8TuDcwPDSG8XVTyOdHAa2b7knP/YpkkevnbZypf4/HKJGrYGH2SczNHlc31m6HshvLArJWLJHIotaIYSA/LH02Af2f/+mf4ZOfvAXr14/ife/7GazfMGwdu5Xx5Z5K6QoDNM1otLotFShbwMX5mlVQnM6MYGrHlWi2mOVmrwbKGYM01G6+7StJ7oFlrQFIx4HGCs6ePiomvtlcURM2nnerWVOwTnIknxuwWjfWB9Eb3jMdgayQEKXDtZN7B8d2ACPrJrBp03Zkh9abdEdlA+xHklbmWVlzGSy4yQWXnFrIPJdx+OHPyQ4yhrqcqGIxZnoJNvoNknhOHJtSpYn7HzyIz3/xqzh2fAYr5Za6y1IpoIaKJHT0nNLAoU8a8BwI3L/vVa/GK17xSv3bG+k9FeetXZzqa8bFCNrVx1wL2EfXs3/of69ZnBo9wQsB4Wd6AWsdc/XgXoxxX31zVqc4LnRTLnZDL3RNF02ZdFiAV8PxE0fxyU98DJ//7KcxNzNjAL3XFMjYBvvytBu/t5BJtLFzxwa88AX7sW/vJLKppiwdVfjSIXjmW+kgYQwzpTJMw5NxHt2wGzuu+W60YyPodq0Rgzd7cM0bAbBlpGzjZXU62zs3umVUVs7i9NFvYmn2pJi9LNkFpvPpVELQ1CAAVeWfWUcyHcqUfDClYoFlLJ5Hu5PByOhmTG3Zj8zwJLpN+q/mEOfxpGEPVy6tXUsV7jaeLMphsV0F1eJJHHr8G4h1SyHgCN3yejeDunvzN2aWg9XzXLDoQ2+Nfpxtt4Ukuhn12Ttj5dx9ptmOIVNYj737X4Ts0F6gW1DJgpwqmE4kUGVWQMJ2pl7Jesqn09rLooblxeNYnJ/G0sIM2vUy0ur8x42YhYNtyWKKasD0HrRaeY0J1QuNhj0TqZTpGfvPp2lLnUVcWVnpFfWJ9Y2xWNA07WKpUwkBQ2eWlZUILGZUt+qbtctqosyiSx8cePUYuQCi+FoyfHLAkMbdgIM+KyzA6iKZIRtm5ybgHhw4WOhkkhG7V3Z+xmJT6iLpAkGvih7PZ/x1j4O0hf82wG5Noxgw8LnlfbJ7rKfgPODurLk/D+z86cDbAabr831Mfdxcz+6BCv/uQErjqA6pFoi7rpevNeaOhb72TPL+yPJNNqP8HQE8BNx371gnoMHC0YnNu5DLkwEroMv6i25gc/slHLasBCnbX/zFn+Md7/i/MTKSwa/+6vuxf98uMe4M/Nm8KZnkuTC7xvvX1ubJjNdjB4/g5pv/K86cnRdrubxSESAgCHe9t9vEqvC2QXlMYJUZnIZ75uxzP6tik9UzGbxfDrQdFHugZIGfufJ4BsPnqTPkHhyu3oMclPJ1tBN16ZbfP+s8aq5DCr4jzioWWFmQe6FMlANbv15n1jk2BMy8Np6XXyPZdroo+TXkMtmQnTE5iD/PCkYDkdMH7hZYRbNKLklhhs0DQZ/TviZ4YO/PZd9T3/sbWIDB+eHrir32fGcYMcCR+bZ63RS+DIGv/83ZfFsrrEeC721R8oDzXCA+vN+1zDwvl8QJRLdqArGUhDIQbtJNLNnBj/yHG/CmN92IwcFhFAZGkc2zliMbnE4C/6VaLKvP6mF5E3oLtKvj5+knsFw8g1SSjk/MQFsBL6UmrDPi3nX69By+9MVb8ZWvfBUnjp+QDG3b1kn8f7/yPmRzXE8J3ENmI1gpW+0ZE2vsDM6GSHHt1zGB4BQyuVFs3rIX8Qzd05gN53w2i0ZuqYFjQLfZMLcYXQP/WEejuoSlpTNYWZlBm4QR5UItZgkqYruZveM6QCDPbI3WxTQ78FKSQxKNvRwo3eFik8b69VPYuHEbMnlKam1dAaWg7MrOadjnAmwf1V7Kc+H6FgfqCzjy+G2o188iRoltijUJVAJQptPvCWBWvAnUG10cfuIkbv/qPXj04DHMzTPzl5GMRutKu2OMPkOf0IPAKuZimNy8BS9/5at6wP1SGnffRy6FQS+GL9fCnZeLay+KCx3trTJLudzjrn5d9HO0d7darUtq3A0QXViA74vft3oyvhhc6P2rgfbFgPdaA/fUSK1fIf9Mzts/l4lvujgQuH/ilr+VHaQD96gdZBS4O+vODTyb7GDPrgm84Pn7sW/PJqSS9eDTbKkodQmlbaM96XrwyQ5Q550fmsSV178KiA+HIhh5ZJnmmbaOnbY818UEsNGRUnvUu3XQ1SJRRqy1iHLxDE4eP4TlxTPIZdtI0mKxWUFGPshcgAlcCSJYgKoebuarHs8jk51UNfrA+BTQTqHdTCKR4QJLqzC7aitmbSJGtp8pzMA6Wsk6Xe5mce7sYZyefhxxVIPGzxpCUTeoe0jQzk8ODg+snufm0SC7rWDI9aG2Yfpz62Cg39DE0vHc7LjA0RJyFy0qNxwAkiPSy+v9sqzma02bqnQpQUInSU8DYyeSZCBrQKuIhdkzOHf6GGrlBW0SyWRblpEcr5VSDDfd9B602jmkMinUm5RqWOc7wByEesAobIiW9rdrcZ2pWzwKsDSb0iC7FaQXB0aZYwchrln2Ar/oZm7v7xdfOcPYb7FujJwx6NYsReCRGVTqzDOU6Nj7CWoduBO0O4Mt1jFm3uBkwlW8Glqhu5Ud2XUHedGA2uUPDl4cTNj9pY98SlIZYyD74N3aodt58xo9GGFNgEtlnCXmsZzJt2ejDzp4DGdNfYx7QMpskSxQ7ElHTNufYoDd7ohxZ2BvUhlmJzh21g3xD//wA9i7c6MANmJZjI5tQm5gHVJpSgDILCbRrnPMOfcohPXdwHbXj370Y3jbf/73GBhIYmLjetz6pc+r0K24NIuZmZMYGGD6nwXBMZ2HrN26DHiyOPLECbzt7e9GsUSdL7NSBmh0j1oWmA0NDQfZjNU88LoZKJp8yO639LPttrTxeh4i1qQCSBHZVhQEelZFxXQRiQyv0AMCz/qsDiR9/Pldtqvq9mrBogfmzADpXoYiaQ/c/Nj+Ob5WRAF79PhR4G6OQWadaXp6ArSs6pl8nyHD7889X+NSK5Em7pPuUhU1xXGK0+7teftZ6DsR3Sf7c8MCf8+2KUMVD51V5Rhm//ZsmjPuLr3xecS5E228EF0b+JrVXXI9GLHg+Xzg7u915xi+vx98WUDN6+vLfjgmFggRuPPc5C+ONn7iP/0ofvRH34p8fki6cbAuo0m5CdddXp9JTUUdBwmLrdOiXkSq0LpwaeE0louzSCZog2j9J7ifVatNLBUr+MQnv4i/+l8fN7lPuyvWP5NJYcOGEfzGb/ySgmKy3pxXrCfgfsiJyH4qLNRuM/vKJoYqViVwJ2mVQjI9qLqubGFc9WddAne5oZnRg1nHcDEgjU8LqY6sgWVzqTRvA83aIhYXzkjSWqssotUsSU5DYo/7oPV5MHIgmcoinsoKrDda1P8PIJsfxQTPITsMJHIC7ATqsTitlJmtsL4Dgncip8zXn+tTrFs1cqodR7s8i+Mn70GrtSBprGFR6xbrRbu2X5hlKl3kTk3P4Z57H8Y3vnkQp6bn9Ttq540QI8Ywe09uft6VmHsEWXYCd0plprZsu2Rx6uUA97XI2bXw41oY8R/q+JetcV99gRcC0mtd5OX+PToYqyOjp0Qel1GB6wtfD2yvYhkudV7OTF7sNZzsLEQ6cfIYbvn438hVhsDdlAcm1fCCOQcbPeCOFrIpA+4vfP5+7N2zCcmEdXezhgZxJBO0hiN4J7sZ2qwHMJ1MDWPj1JVAfAip9ABSmQGksgTTGSSzXCisKYIcZzpkGNKybBSGVwER2WHKA6qoLZ/F9MnHsDD3JDpN2sQ1LN0uEEOAm5Qfe6ubUCMo2s1lcuuxY+cL5M9OHW0yW9CCIHJJhYwSfgepCa3pGuoe121VUa+zILEht43S8hyWi9Oo1+aRTpGBZ7ENWWfKBcyWi8BdCyf/pnXG9NitDtu3WyRvi7JtFs5WOQjzMTeWzRuOcJFJYGxsBwaHdiOeGtJwJdNxZPMZFe6gGTedX4YsBUE89YDmV87hNasyWnDW0ViewezZo5idOYZWq6QCVuYYSmXgxhvehUaTciL6aLPjpTUL6tCdRhutW6u5e4G1o+aXs9sOQKPg3Iv3okCkJ2MJzLgDd3+fb5wcIzJ+/OJ3Ly4lw2p/M0mJM5rG6ltjIUpmCEr4mLqLCceVVmtk8QRuQrGsF0gxUCGg5t80x6UN7uv7HaC5BtgZRZ97YvACSDOgzfGzNvIeWOiwknMZ29grjgu+77k8AbEBEmfyuS7oWsJ5O7PvgF6MeZAt+PMk5j2eUNAuEMQOipm+7COXpVsP75118pT0rEXmmm4KLKZt4EMf+i3s2zWhZ4ibaTozgEQqr++c90xHDwyFfgeUdYWuijYXE/izP/szvOudbxMbyMzD93zPd+MDv/VrGBriBl7G8eOPI5sBSqVFDA8NmqRI6fyMpHaf+NQX8Cu/+QdYKYdrCLIHavO9460Hex5AuSsPr9l07/aMms+7gXoH7BxPjrOP7WoG2msEfF12ttnXa465Nfix7JqD7yiw9oZflhlgcS6fWdbnBAkI2b3QRCh6Xg4gPevi2YHoHuHBgM2/fnDD87MgIY7CUCHMEQPhDFydafbr1XpDX49Qi+HuMlpCAnCPBoyrg9To+Pix3YXG2feezj1kwfzn8/cvc/Dw4CU6vy4GQHid0T3Yr0lBdsi+RTMA/nk+l702xAsQfZ3SGqRANKwTyt6a1Swzle+8+R1420/+pOQYLEplvxF99fTzLGQlO08WoYUu14CQmSPBw79xHz196qhkJuvos4wYistlPPzwQdx2+x248657UVymzpzAnMWjzK4yeKhh//6deO9734GJjYNIErjHGaw1ZOTAbAiBe5I1O1x/KGPjMypHq8Bkx9LIF0aDDj+LRJIe82wmxzXTU9DMGCcsMCGQjnSX5brWbbP5VgPLxbNYWphGo160zqVgoEAJDW2Lg+tQLCXbxUY7pcLYsfVTGN+wBbG4dVo38o7yICvgVX0Em1Fx/NhNVgEQnX8oDaui1VxBlxnFZhx1ZgCWj8hEgmCerlnUwpNQ4PuUkQ7nwT2LOGFmdhkPPHQYd33jETx59EzvHExm1EE6OCux1tgCOpMERxn3rdt29AqaPTDu47DLk8qshTmfetz+Oy71t7WO++3++z8ZV5lv90B8y8fvmOe0A3dq3OdnZ3vA3RbEvlTG4gyLuBm95lId7I4Ad2PcWRDpHuRJtZBWAwUVXZENI0ui0k7ZXzGaZbGnnFySjPaTSGVY0JPGyOhGZNOjGBrcjERuTF3RhE5J/cUJILkwUwvdRrN8DkcevwfFhWNIxStqt86Kd2vGlESrnVRXuHR2BGPjU1g3vhOF8X0GZjXp2zRKDB7vBGc1NKpFVEsLqFeW0Gky3VdFpVxCrWryDqX32JSmW0JGjafIalBbb11e1cGUjR5CdX2bDi6yvEoY40FJijSllrqVvi8A9+gmbHr5oJ0OC6fkLGRL2EEV62Xj1aGnbqqDdIb62AEMZMelWxwcGkI8nkM8NYpkegRtNmIi48g4o9lCMk22pwJUZnHq+KOYnz+pQKUda6FWT+LGH34n6s0UcgU26ACqVbKRZGK46FsBXZTNssIvS5cTFBkbasyxFw/y32yaRLbTnWAIkrxpE8fBO6cKXK6SCHA8DFT1da/2fBkL1v9My+IYYxo2GDoSqB7AHFqY3REYkr2bsSlkVuzxJ1hv61kjoKYbCYNRA2pm2+dSA56ngqsQXDugEYCkbV2Q6FhzJsoS3D+9z7iL+YlY6zng09hk3ZPcAB3HjuczNMQmZl39zPNyABoFri6z4PlxjEWahYrABhtpBYtEvZ96z1DEbV0WgVq1hHjCPKbZ7Ox3P/jr2LWNUhl2kGR6m7ksPtds8mUBkgrS0lk5SGTzBSTTeSTTOX3/i4/+NW5+x3tRWi6D7jwE7z/zM+/BW97yZqXY6/UipqePIJdlAWIbrUYDA2zQVKOuPY1KPYY//OO/wd98/DM4e/asxoC+85xDBO/UL7t+3aVW8oMO94ZjwKDGi459vhHsuaTJgZuvr1GAyueePu5RltfH2wMCD6J87P33Dm7r6m5qhd3+O2P/TDJWr1LzbiA+CtwdYPq1OJCP/uzX48Gru9fwXCyI5fpj2R7+zPGQ2WzI2jhJ0CsaVUbInakt2NN5h+fG161ooOrj7ufv81CvUcdJu25j2A0Qch124M7X94G3BbUehEXB+mrgvprk6gUMIfWvz+S6HNxEPOhaTej1Awdj3KPAXfalXe53NFtgJ1NazpKIAW7+6Zvxn972nwOLa8BTCS400GiV0WyvmMRyZV42ksxCs4MyMzBcdDpcw1pNjA4NolIuo7xSwV133ovPfeHLeOCBx9BsxZHLF1BcWUKhMCh3mHKpLHcmZsInN4/jdz7wq2BPulTSgDuzA02enxo8cc1iAG21YAzMnYSw3itdxFN0b6K7WEJkDQtZOfYD+ZzVxiQyyA1ukDtOJm1FrMyIcZj67SZa6lzKhk0rxbNo1ZcQ55jJErZpclaK4zpmEJHKrcPwus0YHZ9CJj+qrq2qMwvsOIMMrhOUwpCcKy+dRL26iEq1gkarqYZ2LTlH0dEmgWyCPvTszTCPeMIcwtR9mbIlMWqU/9mYO1FBrDC/WMEjjz4p4P74oeMwfiMVrJi7PeDOFc8L45mNHV+/Ed/9vS/Hq171amzfsUsEoeK1QND2ny+bJWspUfx9l8J3FwtaL+e9a+HGix17rfdF18sLvfYZF6eudXHP9MSji9jqxeRCN/RCFxw9h9UPwFoDeLEFzd/H1BkZymPHnxTj/oXP/R2WFubN/i2wUQbV+xp3nbdNN3VJFeP+givEuKdTjfMYdx6CAJHtir0Ln1mExZW2MzYqsMECuBY1qykR4nKLITAdW7cN27dfjfzo5pA2Y46NRaNcZKibpf1iE63KLE4cfQDzM4eQSbMdM+0ZeSx63rI6fhCFoUls2XYFhjfuQbOekRUX8Ry9zWNx2m410OoUUasu4NSxwygvz6NepY+uQgYrPFWhmzGH6TSvgQw/wWHd2pTH0gLuegebLtFWlsVMbO8eGHZuVtY8g6lRY03lxBH8g30jt82vX1Dp7gBkNVgbV69zJR4ROwGeg9KflOzQa51FU2YHl8kOY9PkPqyb2m2LbJvsCVt1szSghXi3iljKpDMzZ57Eqekn0O5W0W6n8Oab3oV6I41cYUAt6YtFao9pqceN1DIAUWbd9ILm7hPV/to19tt/ZzLsYmkFXn7drgH3Z9cLRV3T60wbvxP8+vEscDD2nX9jQKotKpyLLZSUhtFRx1haNv/wOggVb0myZL7Cttkb681NS4FVaFDDF5j2uN9100GJgYK+1MXZOxXnhqCMQYzJISywNHlHAEbqeGjjaVpc08SLee22QyfYjgC7jxH/xnEyNyXvGmrFqvwSKAsSJT8WAwmXZ9hnWQDC59HvU7lswJbv54ZIlQmlK+12Db/z2+/H3l3rg2MMG5dUBTwUyAj0B42ymtvQfpS9B+JyhxgZW49bbvk83vH298lRSsn1Rh0TE+vxC7/wM3j1q79HreOXFk/j3LmTyKRj6rbaIAOeSCKdyqBaZ4eHEfzmB/4AH//4x7C0RJtJO1fzLTdP/JoabplURnanIZshWYxAojHrxlpbN1t/Hr24V0FfxGqT405W3KxTLRjgf3wG+LxYkGhA1OsKLKjkXO+t8ta1mG4WQZZjDH0EWMvTO3QsjRzTs1KsseiBgZAd9Z/9frNoNwrGvQMqnb707AW/et3j8FrVnyiYcIAR6lgidSPaH0J3Uw/cV+9p0YDFAwQfL5u33q/CATnBsDUsIpiM7ne6Lko6rAmHge5ADvjP/vl+P2zO91/rv/c52gvoyL2GBlDeEyB6X2U/GBhxHtMIAK5ZIbDq0P40I8DLwPXdP/Uu/OiPv7VPcklzSSJiGcXlWSyXZtBqlJCgrEP1RtYwUHtFjBJPrskd3P/NB3Dn1+/CY48cxPT0jIwU+J+5qLQxNJw36V6DRdl5NOvMHLWxYcMg3v/L78XwcAppOtIw+8ysiRokqaWcdUON27rBa1FmzXs9cCzAwK6LeNKMJbzGh6w+sy4C89001o1txvj4JDKZIRWyyr6V9ejym6ddJcFEBcWk03vlAAAgAElEQVT5U1hZOo1Oa1muccwqsLcItebNdgpIDGJ0fDvGJ3bIHIJuMvSX5xelsyTI2DuFMpyZs6dw+uQhoLWAeMyyYnyeOZJq6hVrI5PKoV5hdoHPUUVBljHj3K/NtIC2leruGuqU2L+DmZNisYrHHj+Gu+5+BI8+ehT1Ou+P+dlz7lEnr/Vec9/WFhI7wyPr8F3/8rvxyle9Bjt37cbY2PpgE7QaqT09O8hL4bhnAtzXwrdr4eOniz97K99aPu69F66SpKyOrC92At/uC7OFpW8Z93SB+VoDu/rY0Z/171gc83OzOHTwUXz8b/8ad3z1NjQb9IM2hkenpgffNmGv8ufGTHuq4UICB67ahmuv3YGtW0aRjFuDlXQyYwVlYdI74+5gyPTXBLRkImyxUgtiRb6czNYtTV66TYLWJAqFDdg8tQ8bNu0EqHtjo5fkgApVxJJRW9esol6dxYPf/CLSqRXEsaQJz4ITNmdIpiZwzbO/E4n8mKyuqN0TkUJA1S4jGaf7ShEzM4dx8vhBpKhr1ypkneFUbSsXhYaYFbKHchxQmbt6r+pR0mbByv3gSOJgiV1NeY1kJAW2WHwXisBcI82FJ+oC4iDEmGGP3q3EX7p7NdKgNIGMABcmK+KVDj4CFChnyGZHMDK6CePrJ5Ec2oROp4BYckhON9w7KDOKJ6ndb+PQw3djqXhCqdgff+t/kWQmziKsbgqUHLPhhJwD4qap5pezz7yWfudSY/T8WfWAkIDFdLR0BGno3862c0N16YuzyDw+f1csFnUs+k4rtSl5SUxstHXFDC3JgzuG3QNjX+loQPeF+fmFwNyxmx99wFlQ2RWYpm88m/UQ4PCcavW6wD7Pl5/Pz2axKxket8vj71xCw/d5QaGvK72UfXgePFPAglZ/NirlinVNdNeYpkknej7aQeLAY/XmMTfhECRwXP31/LfLPKJAzu+BAoJUArV61dhpFRxTEmNF4KyV4FhYkZ5twgJ1es5Z4NXFH/z+b6o4lQGrAqKeraWBdi65SmlbL0qzrUuaPpXygU/93e143y/+rgrsyPA7EBxfvw5//OE/xHOedy3QruD09FHUa8uhKY2l2Glj2exkMbL+KtRbKdz8znfglo9/DCvLS7LotPbyLH5Oy+6uVjM/brqQ8Dp4nbznJAio8e7VP4TW9lzvooC5BwhDN2kPEtVsJuLT72Ptci6CKwPZBlA96LSgwjS10bkjkKLgLtJBNOKL7gGFPp8F0bJiDTaUBLGhgZfyoSqWNCkWP8hcRSwbxO989shYeFDD8/B56LIh19w7iPXFTfr9EIT68xsFyx6kuCtUNAPh18i5y8wVP5+fq7kleVYT2QyLPa3Jla8p0WNwXxBw8nVFYvh+kOFFh/ylxjpIbJxZZ4FtVF7WC7RC8MVzs6xEv4GZgjLNea7zZIJJTDBblBXBJDlJgmtQCv/vO96GH/2xtwAxguIm0CqjTDve0gJqNdrwsoaLrLAdh1lXPSNsgNRKKKj93Gdvw7Fjp7WPcm/RPee+IWe2UFshIwHeV8q+DJyTRFo/nsPP/dw7MTLMZkNsksfsEDX9xpwrcAmBk2phZZwQ1k2ZORAamPzDso5Wg+Vdcrnj8UvBWCeGbHYUY+ObMTi0QcQadfLu/677xj4qrTK6rSJOHn8Ytdo5FPKWSVNPkEYKw+u2YWLqSsSTw6pbUdZF2xyvvwq0S6iuzKoXBO2hW80y2rSdJHkU3MA8y6tnUdFckHCqaZxlDFQwGjqwu0005zvvrWwrY0BxuYRTp+Zwxx0P4PGDp7CwyOCXzaKCvLLD9YSBo42DAuNuF0PDI3jpy74Tr3nN67Bn734UBod70iJv4GX+77Zf6hwv8+tCmPVSgP4yD7vmy1bP3ejP3+rn/6NxlXkmwP/bCdwdFF7s/PgwLS0u4NDBR/CJj/2NuqdWK3RGCYwjF3wVCXlrYC5axkzSm3lyYlDA/ZoD2zG5adCaDzWM7eWCQ/tHVeSbC2OPxYwr6mWa1Y4tZlrtSkPhi7S0ZOhaSiFyQUspomdabhSTk7swPEUnFcpcgiONNieyETUcP3wXZs89hmR8Hul0F/Uamekcrr7mu1EY2wE6ynRi1N8T7HJON4DWMhZnj+Ds6YOo188hmaAe0FLvcsigvEeOLdaIggx6LACR1cyQBSAOIA1QcaNw9lmpeLKbktVYcaQAABfxwNpZ0ZOxoJbWdT1dCKS4vCZskWVDCY4pFyr1sNOCSP0imeWwKFMeEs8hkx1EPj+CZHYdNmy7BvH0GDqtUKzDTn/03O40MXPuKI4dux+L8/N461vehXqN6Uxu9lmlNflF6zMrfLLNwAGr/+yA1TdMvseYTQcMdGkwgMzXODDmtTtj6Iw8j09g78Vz1KmzaNG09AZgWPjlmxzBjx3HNl9Ke2hzyPeUSmUMDg72wCVBP7+McUoJzDkbR1BBoO6SBm14qoPg2NtmEAU9HozzesQEBd10j3kPAU5UEsVjOCB3IBNdqP1cHBw5WCyXKn02OQQ7/nmeqfAxj8oW9P4kg+aOiqgbdYKgLjKptFwi2mQC6e7GrEWMhdYZaeJpGdrp1NBpV/DBD/wydu0YE3C3wJ4Mm/kbu5xO2SRuUsGJxzSq1vzlE5+6De/9ud9TbQv3dnozu2vP3r278Mcf/u/YtnNKRMDhxx9UAJ7LMtitgc3TxjfsQLawE81OGsWFOfz4j70Vd3ztK8oMeBDJtYNMmGeyCLJoVeu1bGwo5gGXNdWy+g8vgvTnUs+RWPUAft31JADH6NjyvvXudahHsbjWa1P6wMmDLt/8+X31XInOGX+9PkN+1Hy+7dgMnIyLodOLBQBkSRUEiCwIc87lIqo76jcW4ue664yvV9FsVvQcfW3z4lUPKPh7n9s+n6LX4+tkLzuVMCcZL4QVBaLCWdbjeF8He03vK5Bwvsb0yKte7U9HQYU6lQarRu5Xfs4KXKRRd4/9frdtfoZbsXok4HNNGZXg6mKyGQYPbP7HoDOmOSKbw1Yb73jnT+KtP/4WIN5AnZ1G50+jVl3SfsLgV8+SAJ+t+cxI81mNIY2lpRp+5Vd/D1//+v0q9Nbao4ywdZnlc0ppjWUFGUxzXc/amsRjx+vYsD6LX3jfzQLuJNhoc2tSTDL2dIGyZ5RyEnumbK3s3auQ7dDzFBprOXB3uSGBK12gVBCubDa91scwvnErkrSobNI6mPtzKiwBbbQbiyguHsfs7CHEaOTARo3sGJsZx6apK5ArTKLe5BpEi0ri/QYyGXbMW8TcuaNYnDuJTrPMq0Cn20CTGY+0FRr7/TJQ7ta6tvc5IejFzjZjrGmfzX+6sVGy1NTY8F4sF2u4++5H8I17DuLUqWW02qwJsA6FMXaHlyyBwYfZOgu4Dw3jxd/xHfj+7/8hXHX1NcjlCsGCOZB5prx82sD9YgD5QthxTST+NF/wdIB79NDRtW31R/aA++pFxV94HlOw6t2X+tvTvLZv+eWrL+7pMu5rffBaN5brT3FpEQcffQif/Pjf4qtfuU1Neiy9ZOlDgmvT3RqVzH2Yf6fP+o5tY3jWgR248oopbFhPXWkJ7UZN0b0Kc9jpTMjSGB+bQAT+tLWjhMaq5FVAyk1fDAnTW/TB5gLDNsl1MQ2pNAupyM4kMD6+BVu2X4WBdWw8RK91MoYtZJIFxBIxNMpnceLE/ZibfVASGgL8gYEp7L/2+4BWFm0uXASM9AJOkKhfRHHhBObOPYHFefrmsnEM2ZJg++ZazBBdW88S6y5qbER/Y/HFzxcMB6GuLXVQwY1UVoBcLELnOIFApS0NyGpxpSuP2JFgEGMz3+IJst1aBxhYmEevxfD8PZl7FtW65RUXaQJ0Sgky6CTy2Lzzaoyu34FYbIhOmkikjA1o01IHNTz++N04PT2Nf//mn0AizhbdxrpTXiRXk7g1o/DUvQP3KAiN/s7HwgGByTNMKiBGVE4fVtTH1zor5gFAj8kM1pLWyCXYbKoDIxdtt6e0jZuvsbFMIpNml1GyrHUx6xxKFQwHZxy7j7yeoH13Zi8UIPn8dMaGmSG/9xdiFT2L4GtNlF11wMhr8/Hwdcx/58+Mj69LZxwYMhPAz/Xj+9/9PDmOzu5Gz1OvTxC4mXUoU+3c+LnBO3DncyDde2DIKTEhcCfjjm4N/+133o+tU0MK4PubucsbLDvnzLE6FEpTzyBHugF84lO34ud/+ffR7lA2lBOTyLQ/7wvf+7KXvhi/9uvvx8TGMRUBPvTAfRgeYuGruXds3rIH3eQYkqkBFYlT4vcTP/5juONrXzU5EaVc+ZwkPNS/Wwrd2qpbG/ZOaA3vDYWMVbT6gn7g7YBG7e35jAW2Vp16Q0Yryjb3gQLXGAdGBNL9zJTfH9e2r17HeQyXjkXvbQ+kas4bk+qyLq5lOu9gd8vnvPdMSnpizLxnBfXvwKr6PuTBpDPufu3RIDJ6DtF91p/DaIB6IT16NDhRLibSaIzAncV/GpeQ3ehpr4N/uhfFOuDv7f2hkZTmfOi1YGuIMfm9oMSPQ9cyBdUmzREU57gH9xgP9vze6nvQ4dtazPSn6fGpGed/knBVK/ipd78T//HH/gPQXMHMueOYm5sOck7r6ik3Ilt0tN4mabPbaiOTZs1PBz/59v+Ko0fPam6oNiFJppz6efNijAJ3q1UxNyUC90SigclNBbz/l9+DgTyzMtZXReNAGY6cU4zxddmUBzXePI7XafeRGRozTvACTBcIaJ9OsLC+JSlJs0kyYACDw+sxtn4S+aH1kmqSWFN2nXiiuYxYdwXHjt6vzqtcTWhMwSB8fHIP0M2j3mTDRrptcW9mEeoKFudO4NzpI6hXFpDPkkjg/azKglLGF6EBm4IsfVYfuPefUatJ8i+tQiFoFOnQ5XNDJj0Ev90kHnroCG790j04/MQMGo046s0Q9Kjg93zgzmCR9QbXPe95kso897kvwPDwOnNfC5xkKJnqG+L3xRYXhHKXBL+rTEouNi/XwoiX+rsyCUEyfaF9bi1i+GLHXlPj3rtJ36JU5plc9OW899sN3H3Qe4Bj1ThwEs/PzeCb994tK8hv3H0XyqXlnr5QqfLwIEsbGixXCNyTiTb27t6Aa6/ZKQ/30RG2dK6omU+aTLRaE1uvBgLw/kczdWnAnUEB9a/8kFB7KQbJgbs825sNwWdVr4PRfRLxRB6J1Cj2XPkipHIsuGSqkHKWrDYoMh2t2hk8ceRrWFw4jURsAFdd9SIMDO1Gs5FEKk+W3qr3ufjMnT6MM9OPo16ZQSreRCYFrCwvasG0KN01l6H4MDhkqKNexOnAYps+086fnSHmPfB/m6uHea2LdQ9FjmR7OUEICMWq9RYhT6kTPHgDFC4i1LQTp8uU1xo7afEyC0imcmVDqUWKWtmM9PeUzbB5BTID2LLtSgyP7lDBjpoUpdKSEyTTMSwvncTxY0/iFS9/nQqFiBJYbJjNFSwL024IODiwdG20P3eeNeC1E6i6G4qDGy+AjDLJDtwdvHq63fXGZN1NZ8hiV2NMbAGxlC/H0jcg135bB1Br1sNFmsemRtwK/2zBdqbQmvNYitWvw6QOxqzr9wwyYzFkc5Z5cMaR/44ucA6aXf/v1+3X4k45DtT8/VE3DAdEUb17L1Ds9ouZHcA4yHKmMMoY+vOp79I3M/gyFlzzT8CvrefK2D3yupz31mrduFxKZTr4gw/9OjZvyqsmxDdO18nbXLex0hQJtmkMLG0fMOD+s7/4e8jmRoJMjs5yzHbQ0i4tyd4rX/ly/M4Hf1ss5XJxESvFotjKqakpJDMFtJFXIEkQyyK/06dO4vU/9K8xPT2NerMhfTs96vnM8Jg6p7Z1NeY9toI7C4xlKRmYcf4+es8MtFtjN/tOMNO301wN3KOMsoFXc1nyYNyfGb83DnD95yhwj97/6OcYAGRTMQvke7ImtYg3BlVgSxIKq1Iy4G7SMoJ21RtFeif4s+NzwbNdUeDuz57vXdG9JXp+/jzyd1Fiw+cA/04pUX8tCJ2l3aM+rCs9eWYA3ASdPJ5nlnoEXLg3Br4tiLHASAVGPUa5Pw6GmtxHPgrc7Zj9NaB3jgHQ2jPDtTB0zo0l0WoSeGdlXPDTP/VO/Mi/vwHz86dQLs+jVisixkJIElKBgdHargyPzTcmDtOpAbRaKfw/P/FTOH16EfWGETYkJAjcTUIal6e47nssZGy7Kcn5Ol1KD1vYtnUUv/arP6OaszgoybHMpgN396kncI+uG2aAQHLGs5R02eo7nhGcWkDI0eogmWLjJ/Z5SAUyh/7rMYxv2Iwt2/YC8YJMIejapoxApyIp5umTj0rywkBtfP0mrBvfgmRuFG15t1uvCnZdTSSbKM6dwOy5oypCzaS6yKa571DWUpcjjnUet+yFZ6c9A+jXZuve+cBdOn1lu+29HBNZY0oZZOfx2GPH8YXPfx2PHzqLZjMpK2QFm8xKcy0MjDuzlwwWWbO1Z98+/It/+a/wkpe8DDt27JFmXoXJoUlUlHH3ZnQXBbgRcB6dg6vX+gu9/1Kg/3KwqX/GWsA9eqwLBQ8XPLe1Oqf6m1YfcPUgXO6F/H2/7h8auPNhPnHiOL5y+6249Yufw6GDj6FWLYvVMtBu2i2LvM3OkTOQi0Y62cZVV0ziumfvlrPMYIF2EwbcDSAFJl1UW59x5yYj4E7nCgEDAveEUk7GFhvjLjYwxkWNqXtqKpkBUIyOeCKLLvLIj2zD1h0HUBieUBFru2XAjL7r8Titss7i5IkjaDdj2HfV9WjXM4hRF8/UZKOKbLqJ2vJpnDj2EErLp9Ftsdq/gYysDo0xZNBByzqCQtPdJSRNEaARa9VvY+73M8q2O7PK37lLhQP3FtngkKKUS4WKN/u6OXdn6TNhpo23haYdXGnMJo96O8k5CCpYDEypA62x5DVMLaIxM3S6IeNOX81yvY6RsSlMTh7AwOgWNafl2DZbXaQylC+VcPbMNJ733BejXmsileYGYsECz4PSiihr87+5ew9wy8vyWnztXk+ZCtOHmaGXAQF7wZjEaNQkN1iIEEsUMWJyk2iMDWwICoglN+WfmOQm93luTJEYe0xRNIAibYAZGGZghunt9LN7uc9a7/fu/c3OmTlDMbn3f3iGmXPO3r/9K19Z73rXu944Te7Mm0fl/N4LKPkzvpapfCuScn96YyWloQ22i87CE+zG0ptioRhtIpS5MO1sG7HrY036wuY8GcljalUrWBXopjuMFm/KKWhdZufAZ963mbRsgI2pEDCxkFZ+yJCu3jaF4J8fwFEcvPHfPG9nV3k81/I74OdrvGDWXU4c5B2P7TRwFntLm+7UF1sPEBw8xSBeIiuNbZPCyEKxRQDRVIGzLABVb8J5b0EmC7S73TqSiQb++A9vwtrVI0h0WRNjbHX8LN0jWRuVHKW4dgTg3k3ia9/8N3zs+j9EJjsiMC/NM88lm0GlMqvCYzpIvPnNb8K1116jQPfAvgN6nictX2U+0omUtPksEKcNa7fZxAObNuGd73wntm3bLt1qNscOk3UUi+xCyjWG61coYpOjC3X35hxkdnDGMnEjNqmAAV0y7QZ8g0Zc7Ovc9UnOlnsRc+yy5NkVvsaLgwczKYNzwJ+xj1F9ry7HBIMhqPRxqFIcA+5HfQWq1IMQXrOOF8Z9vFf6fsleCz7+YhAUHzcG4nEA7mxmHEAOHoucjY9hHd/Qsw4vcog1CS0rFvZ5xn2Jx/RMXu/zA3AXS2jC7MCo0jrLJDw6Rng/C3v5pbWR9yowS14Y7lkXn8sKxnr2r9b5mEWfJnM069lCjntQA+9572/i0ktfhbGxPbLb7XZo79iwsafO3oSs1oDL3H24tublRkbZyX//rWvw0EOPIZUum61yBNy531CBRrkYXb0ktaQzW4sBCx2RCNxH8ZmbP4oSe5bRdEEZXe4b7BTugU0HuYHOvwZauY46485xFhyiQtO5/jyhlLWq+0CpDruk1yi566ZQLi9EeWQplixbh1aTTnHDaDbYl4Uf0MDM9AFMTR1RZn7J0uVAuogObR9FiHGu8bZWMXbkCbnRVGcOIZUkYRAyRrKCBmZmKWEJ81TBiQUanp2Ox6zv5/yZkVu2DzATYVIzHoeEhQXBvI5Nmx7Fd797Fx55ZD9qNdo38wly5WSWnM+S6w63UmZMWI+RwfKVK/H8F7wIP/uzr8DZZ59nOMcbNbmkXU53DLyPr3GP8eFcwL1PLB27X9HTwawnwrg/JeDO4tRBcB4vDr1ofI6zP97vns7FPpn3/qSB+/EXXZMEbN/2KL71za/jB9/7Lnbv2immS4sJQYEYcQ1/RcfWiIMTMCX7w7PPOBkXXXga1p1yEsolMr50VWEq3RwDpOvUTLEFzhZZLUW2kMjjnfIOTjjTi5mHDRdSb1BhKW25H7QIkLig55HOjWCqksBpZzwHJy07Q37wzVZOcg+m0gneaYXValS0qOVyQ+gipxbJlKvT2jGfmcKubT/GwQPbVPyS4iLbJkMRFitt25yqVtxi52bFdWIvBH76i5xveL6ZuJOCLyAOWKXlJuPUZLFdX+oQg3YDW1a9bkWmtpFZm3ay8p3gw8tnYoU4vqGRUWQqkwu5/HtbDd0DWnBa8w0W2lCDmECtkcTI6HqsP/v5QIfV9nQsIKMl11tMTozh3LM3olFvIEeNsZgOW6Q4KooFa8seAwWfW/y5e5H3CzvN7YQAjOyqArmwqTrL6Qy92/L5AsXNkcfjZxF416rm2c7rZraCFpt8Rg5e3WGFryXAa9TpnGBOHPxMfo6yANQJ9b6866NtBLZRWfFYb76GBdelMh6w9MG/HYPHFggMFoN8v2chBhc8t8R0f3EPeOIgYK6FOv7MQbmCFyc7cPcuq/xsbngEBMweZNJ5pfnZ0ISsHYFEgy4y2QzqDXpVG11UzDGwpKtSLWjcFyCVIONurJwBIdeV9u06Dbjz0XBd4bEI3L+LG276U1Tr3DzNCYas4cjoiLJslBzQeo736x3vuArv/70P6HWavJ2EQE+C7BstOFSwak4fB/buwaZN9+MDH/ggtj/2uApUaR+roFjWoQQGtCVlHUNwMwk+5wbcjYEj+OOz75MJJocjdOD7B11XYnLIGXcy3zY23Oe630DPAzoH5XExrAfq8fOLZSd6Dx2UqI8OGVGeG8+574ASdMwuDQloxoKPvjTEAavP2Thj5HNkcE+LiQn/nQckPl59DsfBot+j3r1iL4vgnqTPlwzT9h7uMd5gLQbuzrjz3I76eQiidGyBMlsPSQ4wIPX765asuay5L/UCA3cG6lig7e4yfn0KpsTuWqG7shaSptjn8LhWI9LBu379bXjFK16KWm1czezoXkLvchajkljho5CTlDKtrB1qIV8oqlCz3cri/R+4Hnfd9SA6XWaSjXEnUcNgWix928Yg7SV5bbJVZrda2RnXsXLFEG6+6VosWczCcxpGuBWuOVZ58W4hXzgqs2gVU9FK2LtWJy1sfFlsxUaIVkDP/ZzBBIN8ZnZpGMFzX33K2UhnRmVDzDVE602niWSKPVAqqoVLZQvotgmW+Xtm2qrKTqSzbTzy0A/NGY5MPTMHKSswl596t4NqbSZkVznFrR5MBg1BVur4x8arSSp9L/Z5x31IRbsahyZd8qLbLQ/vxJ13PoAHHngCY2NVdQ03TMRiVb7UGl+RcSehxfVywcLFuOjiZ+MXf+lSbDzvggDc7f5J4cqtOvz3ZID74ByMQbVf05PBnify2hMB7vG6dyLH1Lk6cB98cwxY/WAxqDrRD5jvdfOd9FznMbhhzwWu53vf4DUd6zyPr0Fi2riFR7c+jK999Su4/fu34cD+vWoA4osiByknlDx3xUYyuqe2Mo1CtoON564Q475q1SLksmwFzGYStFhi+p2aQEbQoXOnOzKwqr3D9FEKyay5yrAaX/pssfTWF53OKAbeuVjZoBeTJJkfC1vzaCGLRUs2YN1pLwASC9FB0TwbQ8igBkFBfy7Lw1RWlnTUptMHtjKxGVs3/0Bd3tKpJpLdJvJZOk+QXTdGT5shvdqlxwwpOclOkmKeB2Vq8bNzuYVvgA4yJdEILjFcZXzT9A3RgRavwzZCb79tLiQCSepAbS411pHctX62qMrmij7lwaXH5B0MkJiKNPDPfhuzVd7fpTjvgp9CIkO3nWKvQROvd3z8MDasP01d+dJsGZ9OoDRU1H2t1xog8+3smgPHGGg7+OhLU/rstOvbtfgHL3j/d+zt7sfnfYzBPa/JQA7tOfu2mb4Z0y/dLPY8JUymxWQRtnAnUa2xO6f93kGwNcExvb2xp319sj9fvl9+6OErBti+kHqwYl7a/Tb1fC+DFg8wTLJztASA18rXxJ/nm01f1mN6YH65hteDN76WaWw/F3ecsWCEbjk1y1C0u8jnSkrzq8kOm6Mk2BCmgXSGxaDsimjNo6hxJ3Bn47M//sMbsWHdQrHvpvk3IEVJko1ny8rIXjOVDkXEvPc2Vr/6jX/DJ274I403zqV8vqBg7NChQ2DTLZeoTUxMqujrnVe9C7/73vcjWyhYZsh7tElIR2DUxJG9u9WwhkHHI1u34vobPo0f3/0gsgUrzGNwwomTz1IWZlasLA7khxlQM7mMwG0Ims2Rpe//IA22bDrn9hSPxwNlOnb/gytHlPp2gOyMsz9HD0x9DfBn7vOjl2UJrLuvQIEaESC0dce6w/pY8WCA67h/8TMN7PdlPDFwH9yHYiDka5OfZxx8+zoQ71Px9fjPRYmEbJT2qgDcOT65x1jWqX++GldRPVEcWPBYvcA2kB6cnwzYZdHrmYXwPAl8bf6ZXMclQ9KAhyzbYNZCbGtYj/k310JlYdVs0OprKL288so34eUvf7GkIexcSmZeNopm5q4Oqnw/7Wg5Bqv1ijHNZJ7bOXzggzfggQe2qSDSgTsDbY0ljUtrEOjAnYy3pKkClHWsWF7GTTdeqwZMZNw5qA2rGGMSqosAACAASURBVHA36aQFRp6d8W7TTrD1SQLfV7x+JdRYkR/PWMaCezeZeZFRmkPMRudkvXzSCkpmhoEuM1tQwJ1Jh51TDQpT8peny5GasbbZJbmKdnMSD2/+EVLJGhKdqoIkK/an1TKfHck0m8OqmwuSNzMO6Huk98dsLNf1ejvKqUwdwPuRyXB/oQtdVVhh375x3H//Nvz4x49i+2P75HCX0JwhcZVCh0QiJYR8H/3w02kUiiWcfc65eO3rLsMLX/hiHYfrX38u9IE7x82JfA3Ow2Nh2fnw6Il81uBrjieVOR5O5bkc6/fzNmCKF474hOLN8HgXMx+AfiZu1E8SuA8eO/7e2HMy7lvxta98BXfc/gMB92plVgPQ3RU4EQVqtHmZtRPt2Ir5Dl70wjOw8bxTsHRJCQml0KVnsW5xZLMIfgTcTRMmEMQiGjas4OIq4G5d0az7m2kyGRyYpVsD2RxTfJQS0DucAI0TnBF9Al1G9mBByKuQKCwHukOoNtgF0gpCOC2ajbrkHAaKLWKutzrIp6s4sOvf8cgD30epQKvANOpVWkhSCtFFqTSERtNkEpINadE0SYbS5kHz7GDbgZtvaPybG4sW6ODo4JuusVFk88xYa1AqIlAdWGzXVscaWbHdoRhTwFyeuf0NmEwwQTsDLQITK6Cybray3mSQJLxC1nUI9eYQNpz+PGSLy5HMjaiugdIkEuETE+M479yNyp3wXvI55nNpzMywwRULC81P3P2r4znnLByv1x1W+FoCWe9WqU06m+0xYnGjJr7fZSVM27t3OY8nDTybgxC4B3cXAw/erMrOZGpqqqfB7jnUIAmB+kZN50GHGQe8JquZ0ef6M/VnzEXMJTw8BwJMl7vw5/47dwPia3g9PHcV86ZS+lx+1vT0tM7PHTUchDjLwWv1fzvoGlzDeB95Dm6dGbP0fI/Lb3gcSZtyLBSzoGG2MtuTypRLI6bPrVRtU8qycI7MHG3uODdZLNZGt0Xbzgoy6Ta++Ce34PRTlyDB9uyyPjXWKg6KfBxzzrp0joV1Bty/i09++v9Do2WuEGItQyMgbop8BgRVvCZu1swK/NqvXYkPfOBa5IvsQ2DWyo06bVzb0tofPrBLTheNJhu7dHH/pgfx/g9eg6npGqZnGhgeWiAHHboLcZxkWMzMbGAA7n7+VrdiwFHzOIBFnY/sAG1OuxQpnvMG1A3kuB2k13Lwdy6B8mCNz0ggMLgPee8Dl1bxcxyA+1jTfWW6X45RBEqm6READxapXLg0psI65UGixnlg4bXORz0UfJzwPPksHMT79c0FIHxs+jVrrwhSlsH9J36NPkOdLunMYs5SDtw5T92j3hu8+edIXR3O2YN8BTUBuDsId2mbgu5eoE6SyOuA+tabBogNRMkiIcp2elCjvb7nXGMBPSUozEDzNYV81mp+BNx/FT//ypeZM1mnqn2RwF09M1oEi1mtA5SANho1VGqzymxRYkLg/rvv+4SKU2t1y1RR+miWkbYJtWgHqUwLmyoxcOZapVyj7CBXrhjGTTdeo325D9xt/de+HuRVvEeeFba5GrIHQT5kYzR8bPArN0BmP6OMVGsdg3Zlhk1CItIrmUOjU8CpZz0H3U4JiTT17raXkidh1jbJOiu76apto0VmMkXqfgZjBx/D3l0PC7izwNbqgnk/uDYxILVCeTY1dODOcyO+MKcxt1y1k9XjC0Ggr+e2JpNcyMiClMCdMr1avSLp0vR0E5u37MSdd2zGgw89hkq9LV97auHZRZZYRRmPLAkOOnFZwL/h1NPx2te9AT//86+x9ZMRTviKGfcTBe7x+vJMYM54H5nv308GuJ/ouc1bnHqiB5rv5P+rfj8YtcTXM19QEZ9zHKH5+ziImZZ65OEt+Mdbv4w7bmch52GBM9sITO5iqWPmdwjIrbgrn8lgxfIRPP+563HB+euMrebkoleqJjhZPTpXmB9rV8CdXulEmMFekZsbi865WJChJ2iXiYux+37OcizjpiRvcttItdEG9oGNlVasPh8r1l4IJBehmygom051CT3GLdjQNA65Kp5CG6nEBLY9+E1MHNymlHM6uNmo81poikFNfTfBRksS5wXWnVX+obFDMrQmn4M153124OoMlG9cAuoE0lqwDKTzq/86W0D7QUH8u0ibmuwnN1UZH2Q3rucjeLf6WesU6EWEAvCyiOPzzaHRGsayledi8Yqz0KZfLTX+gTUdGxvDxvPOQ6NGraY5IpB5F5APRZ089xi0+obv4NOtCR2MuF80X+fFpzwGNzNn1T3o4TXx3w66PRukwtOG6VMZnPC9xpwb2+ssuli6RFL+7fy3dMXhuZGZdcDoQMXPPX52o6OjVhDLJh+dTo8J986uMcDm+xxoqXArMHwenHkw4KDe75svzg6+eZ1iRMMz9ePEr7OpYMGBBYPWtImvpf+9/86P4UGDgiwGx7KmI81lxal0lZmtTCNXYB2JeYGr1ZqK4VLoyGqRuuom/ueffwFrV7Mz4azmFmUsHpDyvLxOgNftwF1+8LKyS+Ob3/4BPn7DH6HVtvcJAKTNR97mDutQrPZAGtQmNeHAu971G/jEddepSyUDDDobUbozNb4PB/fvQD7HZ1xFJkspWxJ3/vAe/MEf/Bl27GCBWQpD5UWoVpxtZ3rbZC9kZtnEZXJySvKK0QULNSe9mZZAuwrzrK7A7+0gCeTPV2tV0F3z/F1y5aA2Zqg9KzW4QcfrtoFJWxcsyAPSApKmuvWxEOxReuBK9y80DrPskQFy/xPvEz7GBgF2fB4OZH1e+rrl8iC+Ns4I+b/9/HxP03mEDsT+O+4PzGgouKEhQGgIZuPJuqy6f7yff2+NDB2Ude5hzNi5Gbjy9dh6FRjg9nGm6/M9x1vFhi7WHlAraA8g3d1WCFbd1pdLODXcrdYsLn/jpbjssl+Sw0smw2CKvSDqkmAyu0xjBl2bGvA1UW/WgsyEnvBJXPuRm6VxTySLYQ9m7YlnBvjsaCdMeQY7hJNosr2NxG463cKK5UP4+Mfei5Fhs4O0PdmyYtrXw7ohNzfTsEX7kBFA7qxl4zWYJoQiXw9sSJ7p+coNyLqzWt8Gxijs5F3GmnXnIZNfikYr1KZpOttenk5mQeJcHc6VMqLsro5ucxKPb78fs1P7kEryvpmLCyW1BhrsDW1ev3BBqMPzfTX4z8drps1bG1P+TE2GyvtKe+vA+DPbT8mRGjHVsHfvBL5327348d1bUKMKmBkC7nt8PbPuzObQJtda0ur+Dg2P4NWv+UW88pWvwarVa5EvlEJwERyr6NjlFav/VeDyBD73WPjzqWBP/zg9k/mKU/9fB+5HXWyU4jyBe66XDG4q/jNbmE3n/cCm+3Dr3/0d7rzjdjUwoT2hdOeSLphuUmuZFlPzDi7ksli9chQXXbgK5593iqUDA0g2b1imAK0oTc0dAuOeUB6SEzBIFzIB3EuzRr2YlnBF8M6Y2AZnFeFm3WeLrLxnuyzQzCFfXoVzNr4UidxytNoFc7GQ7aQBd/WUkce7jODQZfEqxgXcxw9uQyZJ7beB91aLxXYhQKBej5r4LrvHGZubTPIcCP6sMY0ccQIF4QPdN5MYjDsgO3rT7KchHdjZszGw4qnaGJD3NkClfs3+3p/r0Qyxpwb7nR39uHaXoZbtrVYa9VYZC5acirWnXoxOksCdnWabyKSyGJ+cwAUbTePebdG208YB2XxmROQ+Enmzx2OTQJHn7vaOMSh2hpG/JyPtbKvfM7421nt7IyYPBjguqFmX7j9rPvkGWo0VZ52DSS4sOHCXCQHljklLqG1XyjN0RoznjJ8rz8+Zfg8yyCx53QHPkZ/N83dNe7w5+LPz5+bBp4P9GPT78/axEDO6fm4CEKEA1esHHATyWLGFJs9NAQ4b8YTAg8dWEMT5w+67mZw0sxxI7EpKNomAmFkbFUB3yGozO5QQcKdUhow7gfuaVUPydGcQGgN3jkP56geAqS7DSl8TwFqdyDe+9X3ccPOfodE0QGZZigCqpNVlIJdTk6iZ6Vn5vHuNyxvf+CbccsstllIDnTNqOHJwJ6Ym9iCVIPFAxr2tLr+l8kLcfc9m/O57P4KZmQ6mpxoYHVmqYjLN47QFPgTuDDDo88/ZQe2rg2XbR7ro9lwoDLDwOcQBmQOF3jzUUmUMpWfMrE7FxmqcpZoLpPeIimhSOagmkLF+G/3CTSMowrofGPdgrC8Jg48vH5/HCgYVsARwH68tveAgyiocveb015p4PeNrelKdXvbCGjDFaycZd6/5sWWea6BJRHoAOpKUcb719sjw+j4Id0KE+0pf6uakEHcCZjd8W+11Tu1XzfXAvt8DZghsjmXV/0CFyiQVxHozsFeIiSuueC1e//rXCLhT4859tknJHhsoyRzAaqhaHTLyLdUqcVYkk3lUK8CHr7lRUhkCd5EsImhCjZh1UtG+1u7UBJo7bTMsoAtbKtXEqpUjuO4T70O5RE29AXf5sDPbGuwJZXAQmOmAmnv30vdaf94WfLmrlt0g63lAwEv5Jc/B+p6YixnrAdJodPJYd+oFyJdXKEBPsYGf9WntAXeWqFDtR1JIsrtuDa3aGLY9cg8atSNIS0dv8jTWaJFE0x9lmivSzNv2G4II3+cjDautwd5ZO2jhQ72RDCI6nEvMxnBUWPdxSniq1TZ27x7Dd793D35010Oo1omFMnKqMuBNAQKd2EwSrM4e3S5K5WG8/OdeiVe96hdwyrpTUSoPhfMz/X0onOnreU4U0P0nv+6ZAO5znfK8Pu7xm+KF8Zm6/sELe6aOO3ic4wHw432mg8W5AhgDtE3c9aM78Xdf+hLu/vFdmJ2ZDtIDixy1cJJpV7RL7o1IvoVSIYs1Kxfg4ovW4OyzViCdolNDl0UHlnpKcAVLmt0XddgBuFvpCP9vldxIm096zzpSwN28yy2FZWlNA3PBFzp4bmv6dxoC7q3uYlz83FcixQWimVZUrPeqttSaRvUWJ2YN6KaBCWzd9HWMH9yODBkMav7ol9usIkFwrkls7aUTiWIPuMvHOkFZEDfC/iwcvMe+WQ2OQd94BdhYUBQWGGNqTXtuKcH+ymMsl/syR+xa2HX64N2bLVlzINfNhkZtveJK6ypHFpUZhTya7SGUhldjw1kvoJJQC1GNGud0DpPjE9i4kYx7E2inVIwjr3Tp6wnsDLy4pMVZPQdj9uxCIBSl4AnqrWiUhYjGhjuj7VaQDpx4DEoneGwH0c78WYt7s27zz5RutFrVrfeN1iUpYnqCppxjwsGxMS9BJxuYpB6QZhFg0uQ1VvjMord6kEsYcB8EJ3yNs5B+/XFAx/NyfS9/HmchfCy5nt+lN846OpBw1tMYMmOCPVPA17hzjjWRspbmBoasgRjZdXaTpY+73CPUvZEY3p5rns4uxwDuf/kX/wPLTsqpIyKZPAJdA7PekMvAljIgSmvz6Py9uSB97Zvfw82f+ysBd84BAdpgz2kBOoNo1ifQhNLWiFy2iPGJKfm+f+aWz+H1b7hMjVjSiRoO7N2GevUgOu1ppJMsrmVzFrpPZdDu5PGjHz2IP//il3DvvVukt+VmSstTBip9n2ooM6NC2WYfMNp95yYdMbcBuMfssphil1zIKz/IL+TIYe+Nx7QBRwMccdBvwKjPisfH9DFta7IBEmOQzfLRlrp+3Yz5bxvz7DaArgfmfXaA7WMo3jN8XPt483MfDFbiYDReB32t680rz96G06TrT3xPJBzsud/4pQw0rAognufmWSWN+digo0d+GKBTQOD3JJyD9SoJAVmwkNTaNeDj7u/T77QX2jrNbr/SRqvAnXIxatnJIrfxlrdchte97tXqIZJAQ3UXJDkokVERuNzR2OCsrjoudvC1rrcF1KoJAfcHH9yuAk/r+GNsbnC2tPdLIkU2mneNQSafs0llCNw/ed3viXEXWx3sbGUJHEg5Mz4wKagXbvaDwH71lj8fjdHQRMzGIAkPK0qXJXDLgLuAtJzg0qi1sthw+oUoDq9Cl80SkxmoNj0RnjsJPDUG5Pt5/yg/qqFROYKtW+6W57uAu/AFn5eB9nbH+51QTmfA3e0gpbUPxJfPKduTjLV3eZXvS2YQYfIxFqcKuLOmTTVCLezacwTfv+0+AfeZCnFBTuuRZJqUu6q3Ce89QbvZdRZLZVzy0p/Gq1/9Czj9jLMxNDzaCwKF5Txa9M3/GCDuePjyPwN7Pl3gHhMD/aVJODF4ngyw0XNR+T8p4B6f0PFA9NP5XXwDnswDm+vGCTCqMLKFmekJ3PHvt+HWv/8ytmx+SOk80wxbBzmBj26onA9sO11jysUc1p+yBM+5eA02rF+qVBcNPRh9ZjN5WQ5ygag3yX615E5CsJemdpQFktTkaXeiL6p1/CMItgJKSgRCgyYB8BBABC2za9XUjCLZRb2ZQbG8HmeddwmQX4QW9fMBKKRY/OKYkfp7NVWSQACpxDS2PfQtjB3YhjSBB6UJKW6wBHxN0zNq0WQXv0Loysqz5kJBoMmNPThNhDRrvGnx3jsjN5iWts0gSFtCF85+SrLfCt0dUBy0eyGVb4jasGxvCoxM2MRDsysBkqixssaDBzHSRFL2U0arM4RFS0/DivUXo9tmzte8dCihGBsbx/kbz0GdVooddsGjPRmPYoshAR6/3AEmBrDGvIZq4TABHGA660jw4qDSgQLf5wuss4Mxm+3yEv7MJTF+r13v7b/zbIADeWfQCQjpLGLA3QKl3twKwN0DCHPRSYdAo458PifgTrCqLI4XvAU21YGOA/d4PeoBiKA198/0QCReTwi8/Vj+vvhv3v+4QNbrA/ga3he3z+R5eA8BB+6UwXB/M+9ptpkvmG0e9bRd84y2zYgBJl0s0tK4u1Tmz7/4efm4d8m4szlTjr74LKazICIudrMImiDHGrN5cerNn/tL1B24q7OtS8/I8NMnOilwwzHARkpcG8rlYemBP/Thj+DKq94ly9hEt4Kxg4+jMrMPaE/LTarZrKkQrtnms82hWFyETZu24T3v+RBmZxooloaVvTPwaMVt2VwOs7OVXjdfsvDGkJMSZB2J9wzoy1ZiIB5nVwS2e+DQxpf/3oPbPgh3K9I+M+3PMM7exCBKPvSSLoWGYyHQd8bd56Gtn96+3sF7b5T1AgRfr+IAsBf4h/01Jh0c+MTjeRDQ+7EG10V/jxd7+j00EGpfBGp2vRYAekDq3XUHMx5zFadaBs5Cxt6XB0+s45FbVyg49UL0sO/1ih2jZlgkonydJuOujDQzYE2zemSBNDo1vPWtv4LLLvtFdQclA99SwaX5vFt3VduDDbhzDzSGl0WmbDD40Y/dgs2bH0ejGTLRAvZm0tCzTw62hNJJswmhnjFlY1WsXDmMT173fixckJUbixE3BnyZ/WJtg7lAGeFhBZ7uuKIVx4KEIFtiUOh1Ef21jJ/rx+Gcbsl7XdlxnkmCzHQe6057FgrlFWi3c5K4SIarpm3mMCVHKrL/LbrAKZxBs3IEjz16P5LdGSQTrBEgw20kmVlG8oVd1OpTZpihawsyspDN8O/7Gcq+VMbHruQtysZnVAenOjza4ar6PYFqrYUDB6Zw550P4Yd3PYTDR2ZNAqTAxWoWFBQGe0c+I2btyLg/57nPl8b93PPOx+iCRSFACqSbF1j//xy4HwvznjBwjxcO3wh90TweoJ4rAIhff6zjPh2QPtfx/TwGF8An8zm+6PvGzQh5x2OP4rbv/iu+9tWvYveuJ0zZEuzFrCAzFKhRq86Fo9tCotPCooXDOPP0FXjW+SuwcvmQ/FWVtm13BdyTshzMoi69fJNJ6x5wpwUUgTu595bYeNM0CuTITpet6wncybib20h/kwhe6mQF+cNkArU6mx68DAtOOh1I5dERiOZ5M7GWPxq4J61orYs8kt1Z7N7+PRzYuxkJ2nKlqPEF6vVKcLNh8MziWjL3XHRCwxW6bjDFKeBurM3ghubPJXZA+Y9jpV+U2t9UDOAMMgYx426f5e8NG75y5P10aliCe562vm31y698seHfedSbBazf8GwsWHaONbkik6OFPY3x8XFs3Hgm6lW6EzCIoZbSPMDd+cU3XmeGeb4Eig4+XEbC1zlr7P+OAbnPSYJOc4Qw60fXejuz56y5hkDkQ+0Bki/WBOvcvN0Dnr/3IMHTwfy9gap+q3pJq0KBHc+TmsY+GG5geHgoSE/YDMqkK/xyGURvYzjK6rPvVe/XEQNq2RWGTn6DmTKf/0evR3a+JvXpM+4uo4kdRXg+MVjkvxssAMyZpWe10kC5RAcKe64E7tKba1yZ/RwLkR24U1P+Z3/6OQF3AhWTI5FxN+DtQMDubdskc/I/D8C9m1ADpk9/5s9VnCrGPUXdbijiYvYkSSkDQXRKUijvasr7XanW8ZnPfgFv+JU3qaCs05pGZfoAxg89jkRnVrpYgijZMRIocbPtZFCrA1u2bMfNN30O2x/bpcYwGTaHEWvaQC6bk4TGpHh2z/hM1VE2eI4LjAbWlps0v/fgUGCsYU1cJL9pWVfceD77s/AM0CBD7YDbx4iDVg/w+Dd/xvvCgn3L15sji9YGEe5uydkvlPWOsFzX5SyijFtfj+7A3cdePK8G95m5SDB/fY8YCkH7YNDqwazmriw87UvXGUgGrSdh0eqvdQZ2qXH3dcIzFbqnoemUfqdshT0bFUuHWiLtJYF5dymO3ysCyphxtyxMoDnCe7zTq3d8JjnVbBAYc99jB+IKmvUZvO1tl+OKKy5FozEpH3dmca2oPy+NO+eTjy+OcwfuzESzO/hHPnoztmzZEYA7L0hhSVjjQ98T3j92F1ddgM0P0S3dKlasKOO6T/ye7CBprcgOv4YRqeNmQyTbX3N59sIwWaGyL6E7sBWFWfdjZR17a6NnkAxEyxpZmW0G9wS8LXFZXQZdiRxanQLWrtuIXGk52m3OoRi42z2wbt+WfcxmeQ1NdOuT2L1zC2an9yEFZsDY6C9IwkSUmFd/U4FCOJcA3NVnJdiv+pxxIsHHkvZTSSqbkvpkMwXNfQZXjQbrDeqBuEthfKKG+zc9jjvufACP7ziA2WpLHcQVGKjpIYkO1gJZlptrQi5fwJlnnYOXvexn5em+ajUbHPYJHq0v8nE/PoKba5752Off8+HTJ4MP53ptj8gKvzzW+cz3OYO49ScO3Oc7ocHfD97IQbD2ZI/3dF/vYD1mRXhOmqyNGnY+tg3/+s/fxte+9jUc2L8vLJZsdc6o1phcLpQC8+Kp6SgDrF55Mi684DSctn4ICxdwwzWGpK3ucdTlMbLPhOK2FtqwSJxTVAU6BNSJlAF3q0ox20IFC9xMgs87jbbUhty7cxK4W+EaX9ds09JwCS646BeA9EJ0mEpTsStlNF2kyZRbpYzYfaQI3PltDsluFQd3/RC7d9xnThkpLqyM/LnxWrGLSWWsuEsbjWp0WWRL+zkCHEvjDj7n+Ge89zGb6iDXX9Nnqczb14G7s0X27MK9CQyU0uQhHWygwFox6z7qXtrD6xXkBo9ke46hGRaBfjKhFtPVeh7nnncJhheeAaSKaLer1q4dWUxOUON+hum326xdoIyBjCr/mBbYzrUv4eH4cv015SX8Hd/vYNiBtY9LghzX/PL4zjI6yImZZH+vM+0xEPD5EjOTDrj5t8ts+Dqmt10qQBkD//SCxNAZ1XX4ZNxd1sJ7TODOcyTYs/vfX0RjwOMMa/zM/ZodrJiXvRXmxnp0S8lzszPw4NftenXrtmsSC/9y0MTjMPDxjIEHPh5M8Vi0g6QUhlmueq0lyQzlYpSYcK4QLMeMu1wUAuOeQB1f/JPPYvXKYQF305dakO3A3YuEdb06RSuQjjun3vS5v0CzTXeGMOdDQxO+1zqCci1ikaoVzKttu5ww2vjoJ67H5W9+O9Jpau8rQGsKh/ZtQ6s+IaebBHW0LP5TkSg9/vPoEjh0Erj77vtw/fWfwf4DM7LgKxZLYvQtqEwKcLvjhIKxUNCmawnBmN9zro/xuHbrT77PGVrbtA1E+xjzcTA4HmKiQmtOZH/oYN4CBWseJu0u725PYmL1P/5ez+z5miDTLlsxlC88CvxGUiBjRPvyMf/seN1yEOE/GwS6XhMSX2NMIMWMu+7NAHA3xt/7f4SiySCJ8yDd5x7X4t58C8DdghGTMzip0OubQd5Wxd8mMXP5guyPdV+sqVK8pphky/TdkpwkODYbmje0EabDUatZwZVvvwKXX/7L6HRm0e3SuWpGwNYkNgyWbX/j+WkvI3ml+CuN2dkOPnzNp1Wc2u5QpmmN5cLKrtdxSNs1WWM0Nj9iwattdGTch8S4L11cklTHiqqZEUghme4D9ywbRoU+IRpLcq6x0RG6Ydn7QjZSe2IIYvzZUxtusWNoWMi9ic8tyfk2hNVrz1VxarfD3iGhn4PbPIeiWc6PVqONdIbHYtZiFuOHdmLX4w8gnWJtAIG7ZQi9K6412eqtfKH4lnueF+JaNqG/Ntu+52sUM4oMWNgEKpspRsC9inanrnWHglqWvGx9dL+A+0NbdmBiin7ulilggoPPnjUKujZlKcltJbB8xSo859nPw8+94lU4b+OzQnY21Lyo54IZeZzI108KV84H/OcD7k8F32r+n4hU5lgH9wXkRG7ck3lNfDOeyoXN9VkxKIoXkvmOPwjcfRMQsKpXsXfXTvzTt76Ob37zmzh08IDAqDS8lDeoOt+q+K3jICPvhloOb1i3Bs9/3jk4ZVUBxQK1aSYaaTUJfkuybGJVtiysqOFjpTitCZW2TCFF7R47nKkjiq2ZXmzqC2OvaUkAJr30u9ZYgoEsas0sTl52Jk4584VAp4SuGHfqHTnlaEWTQoLFsJrj/PB2YAPoGT+L6SObsWPbj1GpHFYjmVKB/upkHli9biDDHHa4APgGaZkF7sQG3O2JDAZHMQvnbKc/Dwd3Dhyt8McsHT1tH2/Y/WcemkDxnoUFKpSj/sye0wAAIABJREFU/Qfgroyk3Hp4/aYd7QN36vy76Ka6qDUZHC3AmWe9GIXyenWgZe2BOchkMDk+jvOfdYZ83LmxGINq7gGZNF1grNDOWfY+sLSN1J1i+G+XzTgr7Ow3i0j5O4JYvs4XVx/frkP3eeDvswYqBqoHgYVtvnZenlb34/B7blRs2mQAheyLMXkGzmyB77nhZAjSTZbDe0jpBI/heuh4gXNA4QHDXIGFA7g4M+HNkTzI82s3dtU+z8eE/c4sUl2OwHNXMyl18LMOuz7O/Lo9mOJrCdwVNHfpLsXir4yKU2mFlkgZYDYJFoNZOj9klW1LUG4WGPcN6xbLBtY1puq+atZQAXAZUxhCOut90GbQmcLXv/Vd3PT5v0CrbVkcNTWj/3MImqzJEQvEjHWnTz8LLBVgpdK49qPX4U1ve4csSxPcOLtVTB/ehcmxvQLunXZNzXDYzKlYLqNJ8ELdarUmoH7ffY/gj//or/HAg9u1qbo0kOCq3mwIkNlcTAm49wIyBeIGhMTKRhkfD9L9mSv41bPqW+j1A3VzOOJX/Mw9U+LAyEGxj/3+vtVvKhMD974UzprueFMmszk0EsLAO5loy9rEe4qtv315op9bvK/F1xAz7X2Q1F8THfzHn9NbG13m4xmMoHHnNVtHWCMljjpuJNvxOa9zDK8LK73uuT0HYzY9o0UnGF4Lj8/gVj7k/LzgWuPZiBikekaLgZjvT3zuPI65VFlDpFajJp32VVe+CZde+vNIMvMDNo1jE0CrjTEJB+s5cipw1FpHoknuMEnMzLQE3CmVIXCXrTKD01BPZIGFiX8s22TAncc04F7D6tUj+NQNH8LCUfZHocTR1jQ5zsu9KRBjQQ9uzDobrdHuNfQsCdbHeu49H/i+x70H5tYXIGFdl7nHc66mc+gm8yiWl2HZ8tORIKnWZi2SjwtztPLsvhqztUym15U5RgON2UN49OG7kEpUJJcBWXBiieCipGJeFtv29Oz2PIwlsLHu2aPwqVGmmvSVYR3RWwnWHvBeWV0Ni3552IaaZGWwY+cRAfdNDzyGI+MzPHNrBEcJYQTcfa2jRG9kdKEaMP3ypa/Hc577AhQKdAgKcsxe4BwXZhwfZc6FAZ8MLj0erjzWcZ4ucD9WYPC0gft8Fz4fMD7W+5/JmzxXIHCix/eB66DSgRMXL3Yue2TLg/jOt7+J73znO5icGBejzMHMiS3LxcBiCLDIzrGGbLqDDetX44XPPxcbThlGLsNomNs7mXz62ZbQYjcxDWhGyZoipkVT2pL6chavpmUUbmnNwBpL7x4KuHxMR8Ddr0cDKlFArTWEM85+ARYuWY9usoxEqoAWAXWrhhz7s1OrJgxhlnf6TG5msuStA82DeHTLnZia3IN2exoFZcvqVkArxt0ZBgMj2ve4MEjbGJgJ7bD9wi++r6e3c4aCBS/BzkubeyALjP225g+2ORkg98JcvxcO1Iwn88IhSxn6wqXFM2KnxFqqoMgq9l372pN7JpNokD1MlTCycA3WnnIRUqnlaDZSyOTpxMBmHklM0cf9vLMNyASHA3WJFitKD/d+QaT7s/O3BI4E4nFBZbzJ++95K2JdOv9tbjDGZjmAcSazB757tniWfYgDcYLXQfmKBQWm9XYm26UtfK8XD9qD6BcM8vWFYj40crKGKc7E8f0ulREYCCCb/yZoIMPP9w8GFp5RUAATFRLGoN+v23/m986/t2It0+m6e4zXCzho9+JHt4s0FtkCgRozIClrac7Ohbx+6jzpY0wMoPoFWZxx7iTlc8yMGzW7bOFOxn3d2oU94G65HPvyrI6zpcoEhPQyJWwEGV//1vdw4y1/hhZZxW6wquvYeXAt0bjReLas1kxlVqwY5wg3xuuu/zTe8vZ3BJkNN+wa2rNHsH/PdkllGvUZaYu57qhBiunwetm8ZjOB+zc9hs9//k+w/8ARdLtkWAkMmMljJrDvue4gkkBXIFGyALoNFZDNmd++g3ALCtsKjKxHRb+rrK0NffmFg1JnPTlufEzyOR8ltXN/8TDWdX7Keqn7mpGkliQ9qkOkzQsD7NYIxlq6G7saPzWHN30ZnmQSx/iyOWP2ow7KfZ/xsRtn4vw1zoobYD3a+UxynwDiWTjvheC+R/QIj95zsP3iKMWBrIONpbfmOl0xm3EtDD/D5ohln/2+cwMU8cBeA90ucnl2Lg0uVcHJyTz+7Zm6fEqFovL4b6JUzOGd73gLXvPqn9GeQvDe7VbkuqIvLd+sm8hJOiYWucv1ilk/FkQiSGV2qgGTAHmSUrgmmvIs595qgTwJM5I9YENDucRY/dXaNQvVgImuMtK4hyet8ecOYGT8yfzL6pH+501hAmbinVhgAzYLjmytsXWN2ebAXnsn0ODKJQc6ZhTStGQuYenJp2LhknVAlwXwtMu0/iqcq5TEWOdpZgqsYJe1aczapzJdWUJuf/RuoDOpZky0nSUbLx6cAZCyHqbTF/stS8qjGy9Z0Gssdz9b1Q/CW+26imKthidjdRXUuHcbIsJkX9tO4YldY7j9zk24976tODJeQUud4ZNIq6FhEs0W11Kek8m0+CyLpSHp21//+svwvOe/CJksx1KgMBT0BQXhfCA0/P5EMd8JHi7gjeNrdX5iwP1E7SAHAbjfhGNFBH7xTxW4P5mb9/Re6+j26Adgsgmt7L1F1SUIHKhcdGYmx3HPPXfiG1/7GjZtegCHDh4MTQ66sskz72VviGQdM9GpalM884xVeAGB+9pRZNOWsudI1KbmG0VIdVtkbgyhNhGfYKTaaanFCShLK6sc5+Q2SQrT1exgFhoZmXhOQEJ2k4kyksW1OOu8FyOTX4BWKyUWXotyirKOSTSrB7F39050GimsP+0CIDECpPNoMLpPMZNQR3N6H3bv2oKxIzuQTLAYpo5Ok6l2IJdhcSAns2vqrBMpgbo0kjwfMflW9U82Q4uIimIN/HEx76rzqhVCmb2mNaiins4ZC6vut4BHet80//QbpIjpDnIY36zEKmj34+cS6Jgu0xYfphzpZGBd9rSxaGVhcy0W5RGG5VEaWYb1Z1yMfGEZ6i3KJRi28IsFuhXse2InXvrSV+PI2JRsAhuUJXSbau/Nwl1+ZgyanaV21tw1wL6pE5RzE2XHUtZA8MulML64eoDJ37mO3gGRA2TbuGivZpuYWDF2ig0Mu7Ps3j3Vxx9ZamtEZIyMs2D0XHcQzM91kODyEm8S5ZuXMZH9glZ+Lz10lm4TJg3y++JAPmYfBcwC+xeD9Hg94LXzeAwAXEqk1LwKZXM2VyLbvjjrwJ/HsiN3rXH2nhp3bsxmw2ZaTQcpPr44ngnwNX/ZMZmFqy2O2Rb+xxc+hVPXL0aGDVMIGjptsYZ8LTXhkjno+8CE8TUEe20WnWZx6z9+Bzfd8j9VtKb7GMC6A9Zmo4FC3pp7uVRM9nUBuF5/w41486+9XdkANrhJ8Dxa0/Jzn5zYh0Z92trNp6TuDtpoYyY5n7m5cv7t3XcYH/vYZ7HziTFkcwtRa3QF3DN5dlk2JwoSHSWeCzXstaqa7di4sE6WMQOtcRg05g4KxdpbtCu3Gr6eWRvbGEN9D8dtwjzltXSHuoWjArdoE9eY6q0JbgHJe9GvufEMiz6nB97oHGSiFF5XvNf1wHVYy3m/Bb5Dcydbn5xoAVqheDeuW4nPPQ6oHcR7kMLXZXI2V6St7mmULQh3P3ett5GTDK+DWRQFz11bO/j5vr74uiOJTKgH8Pmnzwy1JFonZEdpIJ1z0Rl6P1ahSNmg6eQ9+Ob7+SxtblkHbGOS7d4w2Pjvv3k1rrrqzdj1xGbtKe32OOrVCUlF89kiMsmSWHLOB55DIs21i39SmJ5u48MfvhkPPbgT7a417+EY5trGwklL8VofDe4pXP86LfMUp50hZWwsTv30p65BuSw6zQLp4Cxk58mmTlkk0iXr7EkNPfcMNlgLDlQcpxkG69LEZ+WyxsDAC6JlndhqI8c1hLITZvFZO9NKIF9eiqXLT8PQ6Bq0OwVlZpmNR7sGNi+uT+3Drie2Y3jhMBYsOhmZ/GKgzZqmlArS1dG5w6Z1h7B392ZMju9Up/Y8Xd/qVaulY7aE41pSHetDoSDGs+sKzswy2cekMg7KQofaG7nbSEcbAiH5XmvPVgZCwVoSBw5O46HNj+OOHz2Irdt2o9VlsEGJn/UbsMZOFkAq6FEjqxQuvOjZ+KVfuhQvueSnkMrk5ELD+ylL60DUefA+Fw6M8edcwD3Gr/MB+7mw7Hz4N97XfY+a6zyP9bNjHV8+7nMdMH6Dn/DRTIctdP/3A/P5btN8wL0vO3BA02laapBdUv/t3/4J//Ttb+Kx7TswM03rJfcxDfICNV4h286ZxMruGobKCZy/cT2e/7yzsXQRbRRtIxIolUbdNtc4zTmoAzZgwAg7+MqqIavZE6oRAhlsNqZozGqDk3sHwTo7NIJsRRHJ7EKsO+sSZIono95kcVzZKuHZySxdQbO6D1u33I7qzDiS3TxWrTwLS1acC2SssYriALIL2RZmx57A9m13Y2ryCRQLbO3esWYzoXiGyQKm2o21I/BIyQEDbNCk0JnAgWQ+WQxaJjLlH5hgZh1kIWmsPZdQFbxKq8tshUZwiMaNQTc7zL5FnAMyFaCGrrLWgU4drFRTwD9q6sRCy1BAS0DDBVksBTc3NsZiuoGyhFQJmexSrFm/EcUFK1Bv81hluQOBrEeigsOHHsbuXXvw6te8FaxNTaTUpBx5FhGRZeF1MqgJut+YYXMA68DX5UK+0RJUMMHt49I3eR7DGWK+x7XxBNuunecdE8Bh2UIsY9D96afWnbm3YzA1buCp/1lsFGasnbPosS7XQWQMgJ29iYMM/syvzxZkmwsOwuJzMhYocGCBVXVpha9JfK7mLU4Nfb8DIL/3QIbXwu6Sfj2xpMGBpPvgu3TGX6PnFN0H2hxyU/FAxjM+ad7z4BDDDTuVoIyMAXYHn//sJ7FqWUm+0S6rc88ifj6LvviHdmusBeDnkd1j5+JsIY+v/OO/4PpPfVHA3QEuMwCeLWBAQXmWX3+8VvN+fezjn8Tb3v5OBQLK+KmNegONyhgmxvZiZuaIGkUpAA0AnOfDuUZf+kaTRW+UfKWxb18VN9/8p7jn/m1IZUqKdGuUIbFLNJtbUXxTqaGYzyHR7aAyO4VFixaqKZSY7EG5TIDJPvY9w8IAhYDIgk+TAvl1aTxFBdI+jny89Fb64PRBQKv39uxxbVmLx5dnnQb3QL1GFpVcm6L3hKDIGOuwTDJDGXUl9eNrjEfg2MG7B6c+xxzs+3P1tULXFwICl2IoKOhrD3VfPbjV+Am1NAysVMwoEwOrr/HsgK8HDr5joG73vb+uKrPSC1Lcbrdfi8AiTq4LDM4crLt7FfcqyjuIGCXxUIbTOsD+9m//Nq7+9bdjZmY/Dh3ahsnJHcimmigX8ty9gBYDFguIkiTEUgx6+SeB2dkurr32s3h4y27UapSrct2mDIVZIAYjYc3ttlAosL6M5FAgigTAq1i1ahSf+tQ1GBqiGxLlIP2CZZ0vyTBKdXJ0VsogyQ2OQUHQuSu4onaemUeuRbm8slYsPmWw227VTWal/ziAuOcn0ex0UW+lMTS6EivWnINUZpGkJtyXlL+mOURtDHufeBhjY/vQSXWxbMVaLF16KpAeBVrUxbtZG2VuRzA1uQsTYztlEZnqNEBDM/aDoStWKp9BV02X0tYxVc3dbF4RNzRDgz0DxybR42tZ56LMQXCZk/iIkiQ1KmTQYHp/kpyU8E3NNPDY4/vx73duwn2btmF6lgSeBX0WKFvg5l/CPokkzj77XPzsy18h4L70pJMVhDFDHZrRa9zMB9yPCX7DXPXPnA+4++vmCgbmA95z4WSf3/Mh1DkDkhMB7scD9k8XuM8Xscx3/Pne/1Ruii+IYrpVTX80sCJw58R8Yufj+MpX/g7/+i/fwaGDR8S+cHLJLSVsBhzbrIJXk6EOWdY2li8bxoXPOg0XPetUlAvcFL2Ax/UffZ9SX4P/I3APm0I6aPwIyLlpgawBvV0tDUupTa3eQDZXRHloAWitTIumxUuWYe36c5FdsB6dNgtdiyp8q9VayGUJoiexbcsdmBp7HM3aNBLdFEYXrMRpF7wM6Ayj0SioTbGYCAIPTOPIgUexb89m1KqHkE5SLsMW3F1kxKhZhE67TC4GdAEgL51OUbdmvrTEz1zkGORQC07gLoaQ6UAV1pgeXukydX/jAkw5igF3KyILHeCCDWacqtaGGRquGNCzTIdAQ9BAaxEIDCXzfGQECJokdSiw7XQOjSZ9g+nUsQCnnPJslBafAiSzaEqukJdXdYptupMVPLTpNuzffxBXXPEeIFlGi65CyQ6KZBwbDd1vEhauWXem3BhF21SdqXIG0dhHsw1kACQXjwB2Xa/tDDqBp8ttCML5Od6NlIGT1QRYAC4GPnO0H7YKBD3FjS4KhXzPJlHgMp1R4x1+eQDh58bf+3n0gOVAl1sH0XF2wV/L84p9sBUrRgCP3zMb4C4Z/D4u6nV7TQfb/Jv30pl8bjLFYqF37/z+OlCy67Pr93vu65EDdy9eTckVwpvLmOOEJCmqgjNWWB2Fu2zYxMCyg8/f8kmcsmpI9nNdOUGxIJ3Mu41BDkVKW7iZEqwKcKgQjwXlWdz6D9/BZ275S/k7u7SJqXM/V3Oq6Hcq5YU66OK1XXPtR/GWt11pJZZizejowM9toj4zhqmpQzhyeA+yGTp+UBJkFriUBOhZJ4FKbVrAvVw6GXv2TuL9H7oOu3bvR0UyIstMsZdBsTCE2emKNvvhIbKllODwMxkA9XWqDkq1rhsi7i3hBhD7gNjrIWNASyDs+5WPFQfKMaDVeA2e4syuxuDfAavPqXhD7zHqIUjQ2HAGPQLt0hGHOg+7kMAnhqDTP0O65lCc68G2ByvOgvu49+v08+Lfnplw7SCvo98gyQC0N0byQLO/v5n9sN8n3nu9P/R0cGZ/kJH3e8VrcM26X4+vJX5MHoOZKRWVciwHW1WtN947QvPa5DmpFJn4Lt7zO+/Fu6++SoWi+/ZtxeFD25BK1lCiixPljW1zTKPEgtsdCRFeJ4E7pTIf/ehn8cgju2VjKiKoa17v/b3CgCffq/Pw/hq0Xm5XsHr1Qtx440dQKjFTRuLGC3xNVkXFFHXoZNxlwKAaEUqK+MfqocyUgnIm08NY3RvZ6JY1IhP5lpIvPZ95tdZEMpPH0OjJGF24CsWR5fKhp5OMXk62PdNAY3o/du98CLMz4yAKLw8vxpLF61AeWQEkR9BqWN9ydSdPMUiYxMT4Lhw+sAP1mXHk2DBNGVa2RmfgrBFmctNgsdwjknqMu8loTKoWatckFQtkWpin8rvX5VMSSHvqNlJJ1rwA+/ZP4vu334fb77wfR8ZZH2QyVJufUWAUfsbNesGCRXKV+amX/QzOPudcLFy42GrnhMt61RtPFeYd9b65gPtcBHYM4OfDn3P9fj5MeyIXc0KM+08SuJ/ISf5XvKbXjCIsZp4OFLAKHfS2b9uKW2/9GwH3ifGp0LaYDSgMhNoCay2TRKKjjXIxibVrFuPCCzbg7LNWo5hrSO9qC547IHgPsf6+dTRw90ItpgmDBZ8YY/N492p7pd5o18QUE5s5NLhxl7B4yWqsWLkOpQXL0W5lkMqNyKbQVPZMfU1h7PCjeGTzHcilqkiC59hFOjOMc8+/BIniKgCLg6aOqWu2R7dq/JmJJ7B3zyOYmdqPVnNaTjNkI6xZlUXhHLgsRNKErodrJXBnAyo1ReECwmCHPsv2XjLfJmM3fbvuqxaLUGwa7Of6KlXTujsI7G3mTIUGrSGfaYb0ONdVopCQru0xrwK1VsCTTheUhq1UqVtOY/FJy7Ds5FMxvPQcpSib3TbS2RwaZOC6DWQzbdSmduOhB2/H5GQVb37LB9ABgbtpObPUDDcbYpxMW+lNdyxIdOaW4NMZuHjDdlaMxaHM0Djg99dqwwySENekexdW170zUDNdaF+jSntDB3cOhJ355kbHQIcAQrr1QkGgnceIMwW+MFnhmj1vZ9P5b9fHx4BaY6IXPJkDkgOJ+Lr9OfpnsBCM/+Zn8Xz4b9dKO/CJGUy/Jg9GXP8tIOeWqhGAidlFZ1+9UVa1VtN5KkCg5jLIfuz6QsGuZF2WbrauyX3g/gef/xRWLSug3ZrV5p6hMxCft1tTMknf5D2343GA0umJsWyuUMRX/vGfcctn/1LF0M6YErj7Rsi/aWPn581r9XHCe/Pe970Pb7/qKtAZg7OOnyXJhVJGLbSqU5gY2y8AX50dV/dFFp9T8kfwzmwXiwIJOOjxns2NYP+BMdx482fxwx/dBWJo9qNg90TO5+GhBWrqRR3w8EgB9UYVuVwpqMr7WRYfF3wmafVyt/HgmR3Pfti46mvEBR5Dh0+Xo/g4iQGtA3hXdstDOtDjcdbF951jAXd3GhFwDyy0CllDXRPJGmPVItu5kOLvZW7C3PfA2UGzg/XBz3aWrgeUQ1wj4U4ICvz6FLgF6aWAWLSRcr2TFI5WjHPY8Tpo59jxANifg4N7fs8i5BiIxOer8SdbUqs5YkDqQYrmZqetrKu50pgEjFlPkl3vfc/v4d3vvlqFqc3GBKZn9mJqYr/kWyRUMsms5hwzyqk0P8PqL9pdFrx3cQ1dZR7cIQtFBYdBImnXaow7WTk2EBO5oAwvUasD9wW4+eaPDTDuVlStmo80gXga7ST7UNDAgWYO1klba4FburoDHfeF6PmY9WgKzQ4DdpO6tTtJjIwuxZKlq5EqLlTPj2bH9nWTttfRbU5gcuwJHNr/mNx2GMhTWlMqLsXJy05DcXQV0MkZsJVsncC6hlZjHJPj+zF+eA+q0xMKMPI5voANn0we2ctABRxi8pUeTA36d9uveoEusxih5kzPXpI9q11zeRFlOHSvO3hoWsD9th/cLYtIWska0eYZXLdgDYF0Ionh4VE868KL8NM/83I868KLsXjx0h5wV5YmkvX8JHCiB6KDx46D16fyuSfK7h/r2CdUnPp0gPt8EclTuej/jPf0gbvZTdnGHuzuNC672PrwZvzDP/ytgPvkBFlpazBC4G5WSByAZDWtIJNp8lIRWL92KS668DScdcZK5LPslmbA3Vucux7VHCnsqz9Q9F0YsIwGrJujfNIFZgO7DTZOaWC6Mo1MloUueSRTw1i8+FSsWXMuCsMrgTZpA5kBozbDZjgJJHNNjB/ciu1bf4QkZtCsTGCoxIWlhWq9g0UnbcCKNRcgN3Qa0C3KWYUe3aar76gLZGXmMI4c2YFDB7cjnazImorpRy6K5pJFRxoyksa2cYFJKvI3azYj/0xHxwykNaLhvbf7Ic/wti0eBPtyq+ktJorhe/eMwN+YuqDzVIaiL0MSiyj/9lCsIwlEKMSRjISsDt1+6EVOreIQRkZPxrIV61BetBZoDmmFVLCWMRmMWsbXj2DHtvtx+MjjaDbTeOPl70etUUAiE+QbBNthE3HQa2PA0tYOtgbnnm+oPVaYDE/Kuq66rMQ3zMFC15jNN+1/F7MVA588ngBRpq835nEc4BqLzmdgAJs/L5XofkSJjBWNxSl8B7SmhTfNbSx78HOMAboDhLmAgB+/9xwl70moTsBcHIL0J7DuDnz8c3rXF/TPPH8FE5EdqYNfz9LwvbEbjwc4/rNKlVmV0Bae2m3KWXqNr4K3Pe9hkMrkcxkVbhP4MhD94h9/FquXFdFuzWijpayGfyw7ZTPfWHzWErDIy4q9OF/Z/OirX/8XXH/9HyrLY+4SNu5lj+e69iDfkaQkafeINp4873ddfTUuf/MVGBldgEKurICAjW3Uil7KvZZqcsYO78XY4T0qbiP7TtcPFl5rnUun1Mwpmy1hZqaKkZGFODI2hk9c90lsemAL2u00ioUFqFYIkNifwlx30hk6SnE9sCJ2Z7L9OfNvXUPY1J2p5c+Zwo917D1oEewQ42fv+4824PDCQeBOOY+DKgfEDqT/Q+Af98SgFCLUeGhuBW/p3noTNhHLEvTlZ/K/DoEpXYj82n1OexGoj/W59t9e0Bt04fFx3Gfdr9dt/8wdJ/QrkMyIXUGtTsX/+HXHc7AnvQpyGgfung3kjfWOsn7Ofj/DQqxnbI5G5tikTJp6fxBEm6VxU1a+zDAC73vvh3D11b9uRZwZstwzmBzbg4mJg2g2qNEmc91QfRjlXebjznU9g2q1gw9+8JPYtGkrumKs++5Qtnty7TCddLNjc0H7iXRHXBdmsWY1gfvHMTpKAolZ8dBRW/eqZXsW9f1J1iml1IAwxb+5HoR72mxxjrRM+689zF6jQnLWviGNRjeFRouZwzKWLFmB4ZGTgHRRDaFYH0cpbLU6i0KJAQhdn3bIsrU6cwgs+eAp8/3p9DAWLFyNRUtOQaa4WMWqIr3IRzFTTclbp4qp8QM4cmgvqrOTIpjQriCVpI0kg0+OBatB43rCDGCtRomk+7qHom0RADZnfX4wKNP6HzJRlrkOHde7LGxPYWy8ijt+uAm3ff9uFagm0/lA7BztfOTzgCdfKpUF2CmXufjZzxUDL8MLPsUTAO7HCip9zXgy+DQ+1pPFoMf6nPmOecz3nYgd5FwLx5O54ONd5Hwn/mRv0DP1+h470dPxW7RtqZ2kmKwHNt2HL3/5r/HvP/g+piZnLO2oxdvajTNnJOtXFllqwjZRLHRxxmnL8bznnInTT12BdLKq5hK24bPS3iQlvUU7gHe7Tw7YQ/V3ggUm1sktwbbkLTJTFuvKLIofzur9TB4jC07G0pNOwfDIKiSTo0gmykCKbIF2a3VQRbKGmbHt0qrPTO5GuZBEgqlg6v7ovpBMo9JKYeGSU3Hy8gswtGgdyyLlTk+2ggtxKslAh1aZY5ic2CPw3mpMotlgZXtVH2P3ggCZhZotdRFNZyhb4c0iWCBgYZbCKseVUmfxXCgYVpt+VVKTAAAgAElEQVRptbyWWK8XsduGYqmO/v2iQ45tTCqIDf7Nlso1D1+5XvLekiGy/n1WrMOqd3awTbCIsYxCaSFGFyzHyIKTkMyVgU4eaObVJVXMRsqsy9h9cv+uzZg4sgut1hQ6nQJef9n7MVstIFOgYxCvkWyTyWAcrPOcXR7jkb51F6UXsQUTDmCcuWKigIto7NPushO+V/rSIIPxueFForyP0zOUL5i8QBpbSYn68hkHuHaMpAo6DfR39Jkq0p6Z1QLOzyVQ5zU4q+8gyoORvuymXyPj2QO+NtbZOtvtICAODPg7no81RjGGxq/LwTT/pkzo6GuwwMTvpdsNenDhr/X1jcfkM+I1+3Pw+8j55c9PJVkByNmxLMAkEGdxKjvMsiCz1aj0gPtf/OkXsPIkFmxWjW1kkTCbr7HuQq4L/XFM+QBrZXL5kmRv/Pvvb/06rrnmBs1Bjm0HVF7oJVCpIJQMIY/HmgGzDOVzevs73oZf+KVXYeHiRVi08GQkKfOiRI3uFGpEZMV7zAi2GlNo1KZQqYyhVuF8rmqdIzgplIqYnamhSNmSZEVJPf8/+dM/xze+8S+oVsjuLRKI73STyOazqNZnlClSkBCCbr9vPv40HtzalJ/GedMr1O871njwJ2lTKHT1NSAeMzFwNw1tcBUK4z+WwfgYioF7vA96YGTuICQQGPh7wBRAeugK2te69xvhOf9dC973HrBwXPPZ8PN9bPn4j8GwA20CQgHh0OxI5+VNy7wGI0jMeFae+eLeJEAemtrEcz7+nDhzEWdC/OcuhaPWPQ7C/fd8j+pMaBiQtuyh1grK/Qh81UmX8kGTRVIv3m4n8J73fADvftfVJm3Rn6Y6DDeas6hWOA5n0aBMqzWjTt3s8strymTpXtXFNR++Dvff/7CcWAjm/Xx0MLqy0QGFjdek0bb9RuXlXZ7fDFatHBHjPjzM8WmST1/DWDvG/V2ZKRX2Z5FJZZGWHaudsDHoJM/MycaKws0NLpPKIZvKI5UuIF0aVnOzUnEYQ8OL1ANEpJUMGrhZ8uR4bQ1MHn4C+/dsBTozyCSb6LRZNJVAJke5ThbNVhbFoZO0z2eKCyWZoSZcWWxuvALqNdTr05idmUS9MoHG7LjmdZOEQpbyzJQCahoQmL2v9Y5gZsR6v4SaL2Yr1F3d3K5cwmbjj+5AJiniWGRmnaYXlUoH997/CL7/g7vxxJ7DqFRpAHF0Dxdfd21OcS7kce7GjXjFK14tycxCMu7a958ppBdlwwYO6XvCXPj3RD89xslPBes+ZeDum+LgoiVs859QnDrfxT5TAcTgg4gZd1vIggZLSLyL2ZkZ/PDO23HrrV/C/ffdq86JHMEsdNHgJnhXBGsVRCz4SKGNJYvyeNb5G3DxRadh+clD8k4mcOcCxw3PAFrf0tFQKP/YJFGKz20LOauTOaXa+D5ONC56CXZdTRWARA6nnHImFi5ejvQQC0oJCKQL0WEbtSYyyYyKSFOlDqqTT2Dz5u+jVjmIYpZzvIpCOo8W3R/QQaFcxkyjhW5qSOB99ZoLkMwsla2k6VV5DbxX/Dc3WU78JurTR3D40B6Mj+1DZWYc7RZbMJueku2r+bpEgswHG3FYlbk645kM0Fh46uXFjJNp4Q+NqbPuq/1iKDX26BUv2qIQbzgGbjyFzYW2pM2CxbFsZtVQxoTwgFr7Igr5BVi8cBWWLFmNdHFEjJCehx4Hi6SsuBGpKjqYQa16GHt2bcGRvY+qir+LOqq1DH7ljdegUi8hkckrqGKA0yEjEzSmznobGO53QyTwJrPt7IZv8LwmbrxkcT1Tw59xs/cFx20UdXpRQZkz27y31ZoVa3ogoExR2Pg9APDjUt9OTXgfIBJctI4C7uVyWVaU7sASX0sM3h3Q+3XY+O3LOhxEzQVa/GcCqJEDjo8DXzN4bLrJOKDw+xBfVzU0tYoDo5hx5/nze95rzx749ZPBNI/0NHKsR+hZkpoWW3/YUbTRENDIZdNo1vk3azgaYtw3rF2gGhfWaLa4TqTzAuYsqOPawftIv2oWl5fKIygPjSLDBm3pHP7+S3+P33nP7wUrNxuGBlCsYIv32yQt5iutLofqFtrA0FAZb7/yLfjF//YKlEpFDA8vQbm0EMlUGZ2O2Vfa5sm30r6ybgXi3QaatRlMThzB9MyENvxGs46h0hAatbpJwFoMNpOYna3gS1/6Mr761X/G+HgDQ8MnoVpvg/dcXTDztLALBaKRpMSB7lF7jFIKXljeb8jGc/TnqxqNMP9j4N47TljkXZPu/vFylnFwG7HKcSYsDgB8r7BxFkB6FFD456muSRdjGT7XffNYPoamp6d789XHpxep2p5wtOuRj30PPLmcq6ZBNpUh6xWOz+vUz9zJJoxlZfMCcG8Ho4WY9Y8Dp7nmlN8Lnovfo5i1F66KrtfqWFgTZNI5fr69NwnWi0muxg6m5KCpce8k8Du//T6889ffHdhrHo+v4a0k6UFCoqJGTVNj+9Vt1XoqsEaDLHETH/zgR7Dp/s3Sh9tYtvtvpaDmjKQ+C8weMRPBBkzMVpO7b81g5Yph3HTTR00qQ+Aeap8oJ6NETIRRkhkhCxayaTYqtLoskUqy6kygk+jIelVrQbBxzmVLGCqMIlcYQnnBEjnDJdMFoE1pKAm8nBk/tBnwUA8/i9mZg9i982FUZg9hdJjAv6uaGcph1QSqm0K1zmCijIWLVmIR96sC1xYy92aEoMx16NgtgqxZQbs2jSNH9uHI2AE0paGndMfUBXxWvCcKTjW+SbWZ1SPfz++5f5svvuESc8Bi5p0A34hOecUnc6g3Enjk0d344Y824eGtO7Fn3+HgcBe6l3ttWSBHCdyHhoaxdt06vOynfxaXXPIyLFu+ymrbAv48Ws4ziOL63w/ixBhXHo8NP977jv1p/d/4XB98rX/+U8Wv0rj7QQYPdrxoIY6MTuQCnupr/suAu59w2EV66WdatjWbGDtyBLd971/x1a9+GY9ufUQNWDg5clkO5H4aWcp26pjpaZsG1q1dghe+YCPOPXslCnkO7AZaTTY7MRmCFv1oI9H38knkTDbfcU0jbjDIY8my05HJDivVpUAqmUYhP4RiYRSZzBDS2RF1YJP1klLPrJiyRVAFN42Wiksnx7bh8cfvQWV2D3KZlpj2DF/USiKXycm9pE6gyTQ+A4PcKAql5Vi+4nyUykvldmEt77nQBb2vgAzDcabp6Pc6i2Z9GvX6FOq1abTbDVQrNXXLI0Pfac8gRekPF0QW6YdCU2Ug6KVLy0guCmwwww52wefeNxfbHGPg3u/y5htoPMY7HeYaR5DNDSNfyqvY1jIUBeTyw8jlRlHMLwSSRSCRD6JBW6PoUqDFnAW01FkW25iZ3oudOx5CZWo/Es0p5DNWxDQ+CVzxpo+j2hhCnUFHMqFiv9mZKQyVR3q6bC+CdDCiDaXTwdDQkF7j7jA+NJVSp7Y+6M75Wt8U+XrXejvwjAs9DcjTP7ejYtUeM69iJAtspIENTDp/T+BOsMWfOSvIYLFarZl3c9scRPg7Od4EVt5BkV+Xn6PZwhkb5qDewQu/94AiDhRiSYUKPoOO3wMbscwBNPAY/nqBupCij4FRvdmMegCYBtcJCQfzPma8SNg17rTi9HWBKXIG5/5aTy+z6JnAiYw7gXujNoNigYXJFfzh79+ENSvKSKc4u9JoUO+aKaJQHEFG+k+TasnrPJNT4Ro7mBIc0JHhr//3l/Bbv/UbIXAzOYADdzsvS1WbDpwkAmsRmIWoYmi4jF976+W49Jd/TiRDNjuEoaHFKJQWmfQmaTZ6CuiY6VIUzc2a6wfjcWuK0+oyo0ELvDaa9ZoclWrVKTQb0wqqyaj9w61fx//+66/i4KEZpLNluVvRJo+SnXTPUcIymcamWeaM99IzN3KtCPUpgyDan5myMFEnxThAU8YtsKZevOmFr87qu/yGx4tBqQPZOAB0EG739WhtLt/r7/E553NK63Zg+Pls+RWPuXh8+zyPa058resB4CBZ8OsWUHDrx5AZM3thu6+ce+ZGFaRxalzXD4R0n8L740xgHHTEWSnPQsX7tO5HqCPye+HyL36W7rOvT1rSSXJx77KsM8mM3/qt9+Cqq96FJO1yw31iRrvd5XzlWFD+QPsKx2K1TmtcIyAmJ6fwvve9H/fec7+IHzPOM+bYupQakSZta4p9B7jfMOijpzidVWawYsWIgPvogpzqvrw4lYEO7SqdSGLBay7H+VlSs8JWk+MhiSTnazqL4nA5FJ6zERSDewP5hdwwkCW5lkKzQfmQFaFaSwFiAXO3YefYyfF9mBjbjersEeS5ZTFYrldQLpZ0fS1lk80amnp3Wi2OjC7D4qWrUSguklwoSUmPrp3XZ/dQgRC98duUS9bQUkA0i0rVutQSjvB62WiyWWMDJ/7MgndaZLoTjkEkk5qq1oOHpaEBZVEkMmUFzb0khZ27DuHuezfjgQe3Ydtju5BQRvto4G7rr2XEiHWWLD0JL37JS/GKV74Kp516BnL5opy1bC4cH1nOB4x9fM51FF//fc7FrzlR4H084H+8z54PL/9fVZw6100+UeB+vNfNFYD0Aw+/RUePAFdEElBzMTFAYK+hD/GWzZvxT9/+Bu684zY8/thjiiq5GJBBonyFhVcmlekik86a0wiaOPP0lbjkxRfgzNNPRi7LQhimpAjeuegYe0y3C2ffOSnoAcugls2ZyAaTfaOueOHS9Thz488D+SWSXkgrY6hSk5hSE7HCap4UTE9lns6XcYVoqEnDnj2bsW//A2g2DiOTqlkxaTuJDK9JxbVm1UX2sMOJSMcMVnYnCuh0h7Bq9Zk4edkaA7gtstcEuiz4kRw3fPEbniPZNmpbzXlHnq/VccxM7cPDm+9CLt0C8bMYJabq1AyEi6stlrwQblJJEKiw6KXvqBJvdH2mqs9ee5GYNZmgxpbpxTI2XvB8ZIrDpi1krQD/kHXkvZNjQBBOcQNRNkAmjFYwm2yiXR3D3kOP4eDBHahVx5BNNJFPNpGkG0GSBVwlvP6NH8HhiSSSWaZIycrU9Zy9ONU3xpjt4piO5R++6fI1JhVJCfyzQNVf54Dd3U7ctSVeJDwdT6cH6qYnJyd7zZG4mTkQ4d8EqfwybWpK7KwHCAQlVtzat5wkw+1soIN7T6d7V1I/dx6XmzjP0Td0B0wO8j0Y8GPEYFy+/HL9qfd09xpRgWl3WU6ctvfCWB5XGn1dm4F1B02xdMiDqTgD0JNUuK0ogV7or9B/jhZ4ptiZNgTlBMDMKAkAo4Xf/9ynsGblsABIo53AitUbBJzVS0EN1jgG1V1Gmy6nDF2NJCFDAn/1V/8LH/jA75iHdLAf5Odz7bAmVzU5ZnBzo/WlFdizeN681X/z3Vfi9a99OdJk79qUrSVQLC3C4iXLkcrR7YYbrmXoVL/jrey9RTuZtxSlWBbAanK0qQeuqniuUp1Ap0OWP4f7Nz2Kaz5yA2ZmzWubIh6ylznWnKi5lGUoeAw1/VH/AWv05XPCConDEhcmezxvFGRQ+xo29RiAa1wEn/EYuGtzHmhBH+8l/m//O5aD+BqjRlsD/QTiMe4BH8/V5w7/bQGuOfTwew8oY7mYA2kH/v53bwwGpl+gNrjTUNag9S24TTm64XV6jwhmg10q43PLg3SfQz4XPaDxADyWJsXrigfYDnhcy2+vIYC2oMCvQeNLwSnHMyUzDaRlFtbFlVdeiavf/RvI58qSgVqvi8DqkikPZgf0RtdXCDg4BGdnZ/DmN78J9957r3WpNrm1MeohOFSgnaYPPDNSLTRqHJFJOT4x80s7SLrKDA+RWGDRtq37vKfMXLXVmJCBaRO5bB4JsIsrSQ3WjeWQyhax+pQNSJeGtIfQb56Ft6kEG6BxT6F+PYMm1y56vHOjlEUjgwTOT4LjOrZtvRed5rTmFNlufiY7o5rnvDlX2V7WDnl+3pk0OiBmyOOcc58rQ4oEJTjdIMExPWSQVJGFT1kWXOYQVljablZkXwkWoLcaeHz7I2ixr0OS7jnsr8E/NGpQIwYD36obMPKAc42kCqVQynhQAtVJY/+BSdx194P6s2fvYbA8ikBcaxX3NJePqm7M3PXo5nb6GWfhta97A170opegWCqbbfSTLEydi2yeD9jPBdbnA9Xx7+fCnoPv9zkeZ73mChaOOtZ/tR3ksS6yB6fnCalO5MYc6zUW2c0F3OMOhhbVWcrDWGp6Iz+8ZYuKUr/33X/C7ieeMICnhaiNDFPiLev6R+2qFlI2Wkh3cOZpK/CSF23EGaedhHy+qy5r1pSBDGVgekJHRzk8yFJNS6Y2UfnChgp9FomuOv3ngNSodUskE8HUMd0hlGvTNhhJO0wrSJaCFo/NxhT27tmK6ak9mK3uRipZVYMGJgxltyW7JpvIKnAieEiwIIe2dLzcNBpNSoPyWDB6Epav2IDy8DJVtXdRQCJbQqdpk0/3mjIY+q6q0p2CfDYo4mZfRad2AJsfuFOBBItmvLsbrcTIanQSBHeWstTmrM6sKbm0DH75BmKbYbzxW4MJZ5jaXRYDnoxzN74AyQIbS5E1YXaC4CgEaSy84wLGFKMKlxhA8Dq4QLUxeWgHJif24hAZkdoE0okW8ikKbVoKgGjHOVsr4Fd+9eOYnM2pOFUe8e2qMaXU/wULLgcoPH8vCHMQEm+KztpZcNMfNwTNBDq+OTub7bIVZ5z7TKQV5VLzzC/5xvNuh8K5GDTwMxkgkHXnz133bV76ZN2tTsM93LkZejARM6TOHsbg34F7n52zgk+/ThXRRfIhB2scl9yA+eUWlB40eIGfd0KVPAAQWOex+HPJYCK/7R6giKRX8c9c79xj9IPuWvp3sohhE7UgwDpDMth14M4xzQJ1Wpgy6PvC527AmpWj2izJkq1aczpy5SXodoheskq5e+BAppDzmrI4difNZtP427/9Mn73d98tDa7r4b0bpT0juhZZgxQWdJp8hjI+07r/xtVvwxsu/Wmkk9TisikPpyrbrC9AsWySHGruU2nOCet10GpxwydosC6H7W7FJAOtwHarUVodh/c/gmrlsDTJ1PiT0b/3vofxl3/1d9j+2B41IyuXhyRNmJ2ewfAwM0/mxEPmjlkcNogxna1/9R0oQvOG/m8C+FZQHyxD+RyO0ol7ej2sR97HwYs2bT84msAZ3EzjTdYdn2Im3jdcz3xoHBNkhvNzSQnJEGcaVbPjrdwHpDqDUrOjgASJIQ84QwEsP5fde/lljY24b4Q1L2LWCdY4bpt16wQcZy08aOYxPDjxPTTOYvi/BwGRz1sek8SKBSQMWowU6K3PcrUKbmopzhlKXVjMWcMVv3oZ3vqWN0v7XS6NolBcIMtdBoj6vFDTIfDWtb1Rzz2VRLUyg8sv/xX8+O4fKqg0uM8AkQGoyV45fqXn5n8smqXMJLi30IVlxYphfPrT12KozHNvimPSs1PwZxl1zmMCaetTQIljER0C+FQJ6fwQVq07I9SRZdQv2T4ho3OVS5uySkq5KNBWIWmaTlCzmBjfqyZorA/rNGekc2cmWuIsFaxbjwcHr8wAM5vO3DRrfAne2x0GHWUsWhyknvkRBf9M+GidoMyFtTMpFsjSYIAZD/OLp9yNTjYqzO3UsWPbZrTqU0gn6kh2qRCgNKmlLAfXOAfu9O3nc2CAQ+tnWT2EPikM2FmUev+mR3DnD+/Fo9t3q7MtzTPU4TdIhb2A2WxMISnSGWeejde9/jK85CWXqKOqvPmPwm/zw+mnA9znI5CP9elzfeZcwD3eZ471nicN3I910nMtdPPfvvlfcSJgvLeUx4LI8MPB831ywD3IVfxYIR0TA3cuDJs2bcK//et38IPb/gUH9u3X4FTnsVBxTe2nVWlTz0wLybaKPc89azVe+PxzcOqGxchlwuaqDmNWua4FX6dgEbHJGbjZ0mObNk+WPuLnnXL6c7F07U+hgbLcbLKycWPKuo50IitQaDYsmu1AsopO4zDGJ57AvoOPSnOeYYEJgXJyVmwgm1sk2f6Znc0oVVGDFavYl+8q7a/kTcuFgp65DZRKQ1qYWGxSLi/C6jVnYnThanTbRSSyCwNzTWcWZg8Yg3B5qVpKUM0laNtyGA8/8O9o18dUhESQQ3DBhYELEouIHLgrwykgQYPNvuOO7tocQN42U0vDy5ozfLXBJlTLcM7GFyJVoDsMATvBq4EmLfdB7dOsz4gFSeWIsqs4eHgPDh3YhXZtCu3mLFpdAvEuUspdNpDqME2YVGAxVcnhirdch0qjLPsueg93W5VQD2GLr2/oBvoCGxZAqTOHXrjK732jVcGjwJl5nnPsE5Ty9wTy/J6g2oE0f8bjG7i39vQuXbFN3oCSA4YesxdqMAgAHRzLhSZIpPiZ/HkM3J0tdQaRvxsstOVn+e/5bwfYsYTGAxl+noMCX7SZjnWQ74ylM34CMdms7ofLhryh1NTUlN1DBUl9y0GeQyyl8QXVAw1nR3V+Ks6y1D817lJO9Wwsg2yLDjwug2M/AhV7Gqv2+1+4EevWUprSRbOT1bzJlpaYdzPHYBgXUnRaDh1JWkmEupm/+Zu/wYc+9F6xfx4sOLvp9rW8P04mWGGnFdlTdvIb73orXvuLl6jTsbyug6NHk+3Ls3kVvRWKQ8gXhlBgYEvJXZfAI2TwuLTQxpVJPkkN3A++gkN7H8bM7H50u7MCOYX8sIpTj4xVcd0nb8J9921Gvc71oqx+BtY1hsXZzPBwLWHNizm1eCWauW31fdpZdEeg4IGhsg1RoavPBQfT0tuGBkUaR14DEaQuvi7E2RWfl3EWKp6jLA4VmA9WoH4MA6cGJlkY7ONcrw0W9dobMmaT6AGBS2Bc2jUYOMR7GY/pQaRlRELdkNezhOtyx5fYDpLAXUx7aADlWQEnDPx6Y+Du89CvxefZUcFEVETvGQBdQ2hR7yy+RRYMakNnZ7pj0dYx0UC7U8Eb3/jLeMNll+q+loojGBleinJpAbJ5mirYfLUxw4Z9XJPsHjO+5570xstfh7vuuh3pNNd8A+4kYwiYrX9HEplsyuQibOjTZEMtestzmlWwfPkQbvz0tRgdpZSjX5xq48Gc4+hq02nVkUnZnMhkjNlOZoaQyY9i5bozxXxTZknaQBaNHJ88UWbi+Y+gl+eaUKlOYXpmXI3PGvUJs1NmEWqLjmxN7Scs5qb0xDzQTZbSkw4lmQdmRs0cegiUmT0msZZOUwq3BAsXnaygnKlwmbylTEbDJYUg3mr0eA9I/jHTwKZSFTy+7UG0auMBuFP2Sic86xNDdKK6gVRalrYO3KnBNymcnW+7nUKl1sHjO/bijjvuwT33bcH0bBfJFGsfWLBsz9CBuwWc1kDrtNPPxH/75dfipS/9KYwuWGTsfpBjxePvmf7308W4J/L+uQJfn9uD890wThcnpHF3IOx/+8FO5KSe6Rs5eLy5LmyuQGOuc/2PEVu0SfgH9XohGfNMAHz40EHcdtv38J1vfwOPbt2MqYkJawPMBUAOKJyXtITsmbkLZi5dVMazNp6C51x8OlavHJJeTHpBFYL0ZSASpoTiECs45YJERwnaL7JBi2UGV224GCevfxlayWEBXU65btdaLufVHjxBDznp2Oq1CUyM78bBg9swObUbne6UbKCybIzBRTxJJpDdTulJm5EURUW2CVauW3dD2Wolchbt2lIk2cfMrNnZcZPvdOnxncLQ8DIsW3YqsrklyBUWIJkdUre1pBoG1QX8xb6S2e800K4fwJYHfoBEZxJJNqThoijtI9PqBO5kFbnSdEyaGIA7FxxVzfd0pbaROsPloNc1x2RdjJFLoo0C2smlOHvjC5DNDwMp6oq50NriqGRAq4Z0loOghsbMYYyN7cX4xH4tslxQk52apAYp+gFTV8wFs9ZAggsRPXa7bUxX83jTr30StdaQiHwyNmBGRpmMYEMZmL65Im8Hi1oQQwMT3jt1Bq1Xe25E/nsCVR7HGy4NpvcdAKuGIJkOllzGZDFVy+M4Y83X9otG/w937x1u511eia69v91PP9LRkY56d8UGfAkJHcuGCcamGIwLmDAkMwnce+fOfeafTMncTCCFEsAYCJm5E5LcGWooBjcCboB7l1wlF0lW19Epu7fvPmu9v3fvT4djSzaQYeb48SPp7L2//ZVfWe9617tes0b1zZevWfrbtMgO3HWcAKh7DGPCv93nIq+h1wwpMOz8Nz/jLLu/l7ICBh38N99jQDxGIceNlZt1VfeD7/GmUzxPzz64dMGDG2tCpYS7pGd+XH63vyfJ1nrAkAyiMlna2lkgo5K3hK0h74uY1MB4SvrGYFTaVW7CMa7+/CexccNEaHeex9TqrSgMLFOKm6wzlxu3Uu62qDFtI53NoFFlK/M2vvGNb+Djf/axXoMuZzadfWcqnayXM+4mGzV3Fv7uI79/JS5515sEVEyiUhAr2GrHaPHcyQ/mivJbZs1HoTiMXGEEGRa+kznkpwRKOe5hHYOVu69g/3M7UJ7fjyhqqM6DRXel4gjqDaivwd///X/HDTf8CMdm5qUR5vzUeYdMGv9OxynpwAN4t4I585zusbYZq8PwYJMspoNgn0u+Fmh1D41/xBa7vjxshr5ZelaI7/Usix/Tj+XvNTmk6ee9xqG/JwWnH2nzg+5dPtcBd7JBF6+n5x7Ud33hOfg4TAYDvSAkrBceRLg7jM7Li/PDPHTGXUIk/1yw2eT94g/nr8vrPFjwPz2I93Pi+z0Q9vuy2HnxNX5G64ekLH3pH8+bhJRnV9S7M8N7w0LWBt7/gXfhve+9UABSUgvQ2WsApdIohoZGlDlLSSNuwJjSRlfLVGsNXPH+S3DP3bcbUUSgwxSx9k0LgikLIbttewfdbYyNVz1Ht4ZVq0fwyU/8R4yPF3t2kP4cjgPuwceeBbW5PI0OqL8eQDo3irUbTpeclFbMahBLckXrAPdaMtcdpK+YDs0AACAASURBVFkr0qhivjKDan1OGap2uyrrVWZlWT9FqQrPWaYCbOZIi2lej2SxXJOJD2iPqIhAeELWmx3WCdF5bgiZzICkKiw8L5aGMb5kGUbGJlBvs7NrSX1KGJQLuxiEsfWGQX2njGd2PoRmbRqZVBPpuCGJr7J3JAKEO6zruf4PATx18qG/dFALcI7ncOToPH52+7346e3348DhigC9JLBBkuz7nQWa6heL1WvWyRJy27bzsHbdBnWidRD7QhjT591i73mh137VuDV5/CRw92A4uXYteu4nU5z6PwtwXwywL/Zwkr+zdcyrorX82IAId0tqOmlVLKVHacLuZ5/Bd7/7HVx/7TWYn5tGo1aTVRtBoQax/iOrZUV3BMSFbAZrV03gVa/cjJeftQ4TSxjxVpWql88zQaoWf05GY5YMcNngZfV2hsVpTHGlqQtuY3L1GVi19Vx0U2OBVSBgpQatiVRcx9zsQU22Y/S/nd6HdruCvDrFMeVHeQ6zAmRqybCnVGDLBUzXwmyBus0xJcadhQwNLa/yyiCY00sL7U4F1BmqZTJZj5iRMFn5HDpxFvniiGwUB0eWoTi4BEMjy20BiTPW4VV3vIFudT8eeehWoD0t4E4mQw1/8lYYq3bVVrFqUpngFEAGO9my3K00Hbz7hmLFburrFth3inUKiHMTOOOs1yGbZyo2WDwqH8nb3kKzdhizx/Zg5thuNGrHxLJwDNhG3UU+yzdaoys+r4g5CxY5UarQbqKTjlFuFPDBD/8ZKo2SMbzcLII8qsHmRWKuk8WFNm6SYMHHNjdMbrLcEAlSqQ3MF8wu0l1kkmlvZ9i5eXoBqndCNJtMS6M7s9Zv4GNuHR4M2H00j3DPCPA7qdElY+3FqS4fcG29gfuf15D7dzrw8ECB2YEkgHCQxutgIMLvThat0uWG76E7hwMLvpfv4XcToPPakyDIztu85+kT7DIbz1Q4UElmInxBPU43H+wxlTFgsEHGyVPF8qzuqIOo1K0KjqmzZW6KVqDAF7/wKWxYR7enGI1WHqvWnIpCaRna8p722gwGuF00KtNo1Mto1OkwMS/m8Lrrf4jPXf1lNFv2HG0MGQCO0uaCU2VQHToEm9c7gbtlaP7g96/EOy98HUDgrk6ENie966u1bA9WqeC6U0C+EBj40jAyuQGkWZQHMreUH/CO8l6UsW/PdszP7ZdbFItySWrUa2wxP2wF9jHwd3//VXzz29diZpZ9HoBSaVB1PK2mFfyRLFBX3kTxmtcBOXBngybP2AjYBODu48ZBfdjlja1yCUjoSuwOFVppg8zGN04PLMWcB4eXJFnEVTDJ+CftFQVGSDwQoPHzCsYsqNU5sOsw05DueBI08O4M5QG2b9zJoN7/3ptnCTcdd5PpBQjhAL6nKXvUcw0JjZgobVAwbD8enHvgnJynfM0DWEpHtMcltOvJfdjf684qyYBEjcZi9j+gJW5W3TwJ3DNREx/4wDvwnve8TVakWm/SdCDivkHihZK9IrL5EgqDS1EojcnHnK4sHK/sr/CBK9+He+65A1KwiekKTjLKVhNkUpaTQl2ON1n1L5DnjJqk1bBm7Tg+xeLUUfZHsWx4z0GIBZ7McpGVDjVBqj3Lm4lBFwWkohGs3XAGUtEw4lReZBvnXpRidr2MevUYus0q5o4eRqM2j1qTkrM2ckWOE+rDq2jWKwZ8VczMbFQOEV3YSLa4QQX3Aq3J7pYWGpkRVCsgZHbVOsoS8KcjFp0zq0yZYISxpVMoFEcxyPtYHBd4D6UIqoOjfLbbmcNTOx9Es876LWswqAkvWSVdZkzn7i2XdH9Dw7l0LwNOwpEjMofZ+QbuuPM+3HTznTg03ZDvPvEGx3ty35ZYQG48KSydmMQ5/9urcd5558vXnb0nToY47gWqC5QZz/f7f0rA7t/l68nC7NoLBh0n6+Puk/lkopwXc/HJSb4Ye/5ijrXwvYs9nOO/LxQ79ZerRYG7dJcO8OMOntq1E9/4xtfFuM/NHjUwKTaa9oxsMU2G2jrGaSB2KZMpYOumVQLup52yAiODnMDsmGjpfwfu9jUG3O2zliqyhhGmS6Nkhhvc0qlTDLhjGN02JxlBKVeIJioze7Fr132YPfYMonQVuWwLWVbiE1A0O4jbplOlxEPFR5SIMAVHyyo6i0TWIIVFL9rqYmoi88ipMp7shFpmIE4za8DiWp44N6YAkKlLzuRQ48abLiBbGEFpcDk2bn4l0tEoALpLBHycqqNbP4Dt99+EuHUEUVyXn67sq5gKNxNIk8HwXvcYd2Y/iTiSDapMo91j2XoOKaazNKmMAYdWnEecn8DpZ70WuTxbKQ8a62CDHEhV8PSTd2Fu5hnUKvuRBtOiMn1HlKIjSkaWZMw68C61W8x6ZJHjM1IXvzYacQtztRw++Lt/Kh93am+oh466HVkE0qlHre4DYJBeOuHbngTwLglJujqUBorK7HADJ/D04ziIpyMNf/i6b/La9NQApYtG3Zg236jd694L0hyomiwm6IYCQ8nPka1WkWtoaORgw4GxQILkGsaiJ4+bTKV7gOGg3K8jKZ1xN5dkGt9BgzOGyWJSlwoRvCcXRf5dx6XTU/DMFuQMVnW+DiUDmqQ23wMqbjZ02dHIl+950pPYsnd11miE5mrc6NnLgcEfGXcC9/Vr2VOBWvFBrFpzGvKDyxGrRiT4wEd0Zyjj0MFnUK1QRsYW5tys0/jRTT/Bn3/yy2i2TZLncjCuVwTuklaljTU2lxlryMI/+e+PfuRDuOBtr1GXX0pM1PmVxfDMFCpwtCS4+kIom2idKamzLw4Mo1Aax/DYWgXqnJrKDjBD153H/r2Pojx/EJl0WwRBIVfS/BgcGFSQxXPI5Er46Z078OnPfMGciZodzMzMY9nEchET7g8tUBAYy6RVLscsO3f681INR/Az90yPPzeXyGhtCIw912eBhaABTz533+d8rPG7PLj2tUV/KoNma7WBc6stsmPZ+GIxMMcGtedimkPQyKJE3jQ1oQuBAY/lNR8+ZpN77vPtkUGAYZkI1+mHgDxZnMrPu/ZcAURstS388XGdDER8v/TMgwem/L11PU3o9xPgKMkYms4/2BUHqZPuZZRGq0vJHrOoNEJgvoVBbRMf/OA7cfllF6JaPaqAMJel3INSLWZ0O2i2mmh30ygOT2B0ySqMsraKpghdyjcr+MCVlwq4szM2gwuze2Rgarpy67TK5kVs/pRGp2nzl2QM1/m165bIx318jIWnBO72PO3ZM6Bl8GvKdcuYd9RbgYRVu5NDKjOKdRtehnRmVDUr4oHk4kIr1X04Nr1HxZ6tKiWqseT7UZa9RHjcFlJ0gOI3M0UlI6cIadYKcAwRV4S6uxbXfIEGUVJmexmCE54bM6g8P2UXuf0bBDDJrdydBpHLj2J0dBUmJzci7jJjQBJOHCGQosPMLHbtuh+N2jSyajCoRiuhYJf3z26PrRF2f0hS8N6bzM/WJmKLdifC3Hwdd9/7EG6+5W4cmWnj2ExVAa6TPA5YzQ2Jn4kxNDwqucx5570Fb3rzNiybXN6b9y+EERfDl78szLkYUbzwXF4I0/rnnWRYiFcXHj95rF+4c+ovAqyTwUDyOC8FwL/QTTzughPFRz2Xgh7j/vNSGasdMUcZ6+rZxq6dTwq433LTP2L68AEBYPqOCxjS0SEB3MUGxR2MDA7g1C1r8MqzN2DzhiUYGqCbAJ1n1L3HIvqQck1G9zqU9FzWsIiTjcw79WjLV5+OlVvfjLgzpO/XpiHrthqOHd6JHdt/iuFhMsHTWjDkghKzyI1ZsNA1L9WwQpWYXuyczG2kMh10000D7XEOXXUxJQhgER7ZjzTSAu5dNJp1nb5KWlVcZj639IvNkt6nnrpLrTor3Ydx2plvwODgakSZ8QCemZmoIm4QuN+MVOsosiqAMYYjJoPIe+/0kYA7GWv7Bb3XieT7g74vlfENzzZFFjiG4KoH3AtopsZxxtmvR16M+wDiLguNuPjUkEqVcc+d16PbOoJUPIt8poMc5Sqtjt3DLhfBphrKRJRsqNOrpVxZSMTzqnXrODwb44Mf/jjqrSExHWLk223UqhXpC9wZwYGiA1TfZH1ii1EMOm9u7rKHDPaNDnAJylV0Jg27SQgckPLvLoPpNWFqWWGpAw9nBwl6+R6Xpdg9tOfr95WBQqk0oCYZLqdxZtu/27Wzfg2+QHtA4gDf/esd5DvgOv4ZmkVgMijjLuxBh98TXq8HJwTt3nDI750HDzwO7Vv9vvjGkZTv8N44aEuCdwEkFbhZ4SxbnSc17tpIyf4G1xKuH8xysQlZR4VfMb54NTXuYyZfiYewZu0ZyA0sB2IyYtTjUhrTRrN8GM88vR2d9pzs4PhZDr4bf/QzfOIv/xbtLqUrtnZxXTA5QLDzDONA2UI6VihYNqesj370w3jXu88VcFehnHZ2DmquWaFDJBnIyNg8XguLWLn5R9k8ouwYpla/AilmqhQUcM6yU3IZ+597HNXyUQUquSgjsmCgOIBmo4F2p4FiIUKtFaOdGsPuvUfx2c9+Ds88sxul4hD27z8ooGZrXnAk8c6MoYNlD1j3wJTVhhC4i+UOzcp8X3HgrnHnlp9hXUi6yhwHyuNYWS0HrXrmwbq0Nwajvo+8vsMZ+yCxtH8zAxI67AbgrD1J1YgkeoIoIOE64/PRM1HJ80rulV5TIt9sbwYV3uBLJgMUrZWJ2hgy3WLNA3D3ebUYmODvkvPSr9Pda5SVThTA+r7unzPZm8nq6Dtu/LwsD5ApENCl0G2xJwaQ45yKGrjyyotw5QfegU5nDk0CXFomUi6aK5mjCIsw4zTm6sDk8g2YWLIOqSydkLKoVyu48spLcdddtwdG3HzaZbZAYCuZEGWYNqZV50OzM2WquMs2xLh/8pN/jKVLS9o33cfd6yxcKqp7KtOCttxPqLdnI6RMdgybNr8CSI0IuOtZZLqIG9M4fGgnpo8+o1quouwvm2AXkShH2aQVpSlLwMJdZgrooMa9n2OPgQiLwlkQzrnQZobdmjx6R1a658iZTjEk92POuaYa/5kigBlAY+9rtINOD2BwYCXWb3ol0B4A8gPoti2YAFgLNIMnn7wP9Rr35g4yykow48zty0gDBdYMgCi3JeEmtp73kzI5s4Wk1LbVSaNW6+DRx5/CXfdsx+M7D+HAwZneGq6sdZi/CnbSkSRzg0MjWL9hM84//6047/y3YnL5it4+dLLA/aVg1efDoicD2n2NWux7Xyig8O98vu/QPD9Zxv2F0P9LuSH+mcVO7sUA9xd7Axdn3F0q8/zAXaCFzUxaDTz++GP4xte+httuvUkdyMRcq12zbXDWQttYYLqYUE09OlLEKVtW4ewz12DdmnEMDRBwNC3N5Dy/sKpNSJclqKBS4lRzUSHjxQnADXrVupdh6pRtQHdEOkD9yN9uHnPHduGxx36GTMQil2PS7VHLnqGLSZsd4hgMpBDT3okBR0zNGPNbbf2OwN3SwATuLLwjW5FRFE2pB9cXsl/UaPI46toqFpMMsqUiVcDKyZfNo9nJotoo4PQz3oSR0Y1IZ5eCb6dkj+2s2/X92HH/TYg6LICpq2hHGwttsmQ/aZ0Je+F9aCNNjZ1ZP3uzk9D1MwwwjiWTdpgEgLwEb7kKeLp5tFLjOPPsNyBfWGqMjbTzvDg22ZjHA3f/AKnuMd1TVvanYnaSJRdCJobnxAYbLbGRDKjYFc86OLXVfCMqZbH/SAsf/PDH0I7HrFMcmU0B5irSLJAKOllftLwLqrPVDkw9zeyMMVknq8S3i/XXeRzahTrwdykBX+ff+T8BCdn4ZqOJes1cZaRHVZe/jthaBhCSW1StuyrHpb1mzLlkDHKjMW93AueFwN0ZbV4LAbFfozN3/Lyn3XmdrpV3ttHZQAdNPTYmMH3eOj6p5+fx+G9evzP4vFYe091vekxq+H6eD8E+P1upVHp6/ST76MDd1yd5eKsYPdLG5IWRxg7b/yoM5AbHLpFsJ94xfWg2k8KXvvgpbFjLpl4cQyWsWn0aCqVJFZNxjpvsxHoc7NltwD3HzZ99Itpt/PDHd+Djn/gbxClqWF0mE+xgw6Ynl6lQb2Hadj7HwLj/77+Ld7/7XPOLpiwqNGpU6l22tNx0G5J6yH+I1CfrW0JXwzg1jKnVr0IqPWT9htOc/yw6L2P/vidRLdNelgym9DZiAnneA8WiPOAbFP7mR+TEMT09i6/8zd/jxz+6zZxz6swSkA03S13DtqZhM/YurJthybbspElTesw2G8eFIlTrMWG8tLo6htoYZqsW2ygdKCdrPJJj0MEp0YvsAYOszFl5LUsczy0+66zY6f4aZYw8xy7rJCSVDOuUBbR2bQ5gnm9/9YBSQXOYi36OLpfx43IcOvgWoAiFfXydYzeZxdJ5hvuVrFURk5pwd9L5BU9621cTbmxhUbLAxXtDmDc3v4udORutOtI5K0hOdfOI4gxKOYLcKt73vrfi/VdcJLbXmn8FJxTZQsr7SiRWuQEsW74Ry5ZuADLMLhK4V3HllZfhrrvukH7caicIfrn+m1NalGFhMEkhrokptJvB/549TlINrF2zRD7uY+MFI7zUHTxkwuVuZll1zn/ZgXbbVoNG56WOBbVbtr5Sjm8kyVQiS5a/cQSHDuzE/NxeZDMtNT8Ue0+mP2ju1fmWWf44jVad3209SwQPGChSnqPMeowswbyc0qxhId+bBO7cnwjcWUyrgEA1LlbAyrlFuVGnS9OACWw6/TVAqwRkB0VORXlurGTcj+HJJ+5Bo3aUVyfGXblrZV3oTGPj1wuQLatlwJ5rDR3zWAxMORSlTiQCaQX58CNP47afPoQ9ew+HoNNcpVwyI+zD7tfNplynNmzcjG3nEbi/BZOTy1UfsUAB83NT5WTx4fPNscWw6Is55sl8fuH6c1LA/dfJDnKxCOVENym5GPYW00Sx0Qu/HgpOe9C5D9x7D1IFfLRoMraqWpnHnXfcjmt/8H3ceeftqNZZ2EVwHgAfO7spPcR5xYIYSlK6WL68iNNPW4XTTpvC5LIRFHN09+CALwebp5zAr0nCuAERr3KRM4aTzVDYES6XZedKLg5drFz3Mqw69Tx0uqNAmy4yjlbLmD28HY/uuBVRag4R6tYrgaBR9pBkesxSS5Nfi6UVIXJBlF6ORjjKAFjAwP9VgKvl2RZ2HpS2lwamzQWDbhlkM+yXXIyYveRvI9SaBZx2xjaMLd0MRCPSubP5FM8vSs/j/tuvQyE9h3S3jHTcRJNOJbFp49hRkqy2Fmw6c8TWSjpFzZ53rAyODbLR5OYjmzVvKMJMRU6yDrJ4ZH7qzQjp7AROf9nrkS1MmmtGlJJFmgB4uoInHroGjep+SMqu9GhV96/TKQTdv3WVtdJgcyZQUyRDKuhGGRyc7uLD/+LP0MYw6s26QFEhyokVrzfZajrX8zMnO6zNNDQL6sk6aFKZZwdN3mfTyYpVpC1Z0NkSeBKgErQTJNNuj9/RL+YMsZ13Rk2lelIRAlpn9Pmd/IwDd27Qrv9mGtp17Da3jj8mX3OwbRINc3bhD7/D5ToOAKyg0oIuT9X73OsxiIFV97Ug+Xst9MFZhJ93ht8Z93K5LLDh+l3+6V7zJimwbI3fbwWhoQDYgxx38+mxrL3zoQSJRVp9oMXxxc3Mu6iazI4BiUlc8gUyVNzIgC9c/QmsXjmIYiGLejOL9RvPQjoaQzpN5pAyBGajGmjXj+CpXfchStfVcVX60TiLG390Oz73pa9KE2/AyywANTdDrQ6/W1ZroZuqZDnBeu7/+Ojv4u1vfy2ykQXfKvwO98NujUZ0r9CYm718mkNDnCg7jskVZ5uOV/KTLsBsXWMGhw8/g3LlIDJRw3TKcm5PI8XsHSnDLkURXbQzJAg4ZQhuCvja176Lb33r+5gv1+U2QftZ4uxGs4VisYRGvaGGcJ1W2OBlPxmKQBNsuK1SFtEKtAadsNkCWpaG6zqzD9552J+jy2z4/D1L48/e/+zdb9V99F1jtFYn9PAuD2uxFiQAZI5BjikCfuqsF27umgvKnBhQ9nHv88RBsq6B/gNksZN1Kon5rWMlrCiTYzhomwJ5ZPewF5zKPaXf0M2L0nvnouFhY5vPXjUSKk6kpr8//vQAQhCrOaZid1uTzC3MMg+5qIgMmWKpt2u44ooLccUV71CwynWXwRafHeuvREDQ0YT3KJ1HobgUa9aeDWSG0SUh0qibHeQ9d6HDviGs8Yjo/FRUAyQFc7F1Wu3GfA7UnjNjxv2YTdUaWL16DJ/+9McwOkp5DmUr1nXVTCNYH2ONApldFi6o17RHFwbG0GhnkC9NYMPGs6R1196ozDlZ9HnsfXoH6tXDKtym9aQkp8HUQnVxBNUE1y0DwIaJSRKFzIkwgQWiDND8Pdp/gy0m75HMEhhsWdW49jwL3u2Yms8Zc53JF5dh45ZXArB+JuovAtrWsv5lHo89cge67RnkIloZm80jO+FS+qKmS2nuRdyTOG4ZoPN/m1tc+7I5G6v05KfbzdxcEw89vBO3/vR+7Nq115opUjLFI4eeEVzXqV5Qh+NMhBUrpvCGN74Zb7vgQmzavMUaPqpOznNLPw+/FwbLSYy4EBs+H3j/Zf8+iWkX7nknwruOkcW4P9+bTwr5J6Qnv+wLPNnjJRe+5ObuD+mFX/dvWfzhyxPdWatUjD27n8UN11+Lm276MZ5++imBRwOzKkuylsximMhKk8lOY3AgwuYtS3DOORuxYeMSdc3kRsX0eqc9KxtBMuZyoWBXUAGJNDJZ6r5sISRwLleYtqf9GRnkPNZtfgWWb3o9OvEo4k7OXB2EmWcxe/RhPLr9FqTjWUSs1O+SaSBop1bebNwU5UsLa8WNHjl7KtQWbgJ5LgLG6Cl93WMUyTSQraXgjs4c3CoZ4IQiW0toWpSfYmq8gFMDcI+jIbETcjlulxG3pvHQvT9Gun0EGVRVuU7HFOufwXbZRbALpeQ7ZEDI6PNyY56PAUgynsx+aHDLjYdpWfPGTzaJ8HoBpEpodgbFuGcHV6lwhs9PrDAKQGcGT+y4Bs3aAWQYwMQtdFBWpN/uMGXLoqaKNaRTXtF8/KnPV/kQA5ZUBkfn0vjQ734clXoO9RbdT7IoZvJoNVpyW/DCLk/DOwPtgNOBKjd7Z7R9A2YKVFr7sHlLUytWvSugw9974ain8X2xSG7U3EiTLLgDeYJcPw9jypo9dxefay5/0fWqQUkINgOQcmDjrznIcMmKL6DJ9cZ/5w45DqwXauRZYJtk5V3r72ylgx/+6VIY3qM+E2nBRVK/7Hp9P4dkEOWgzgCaXa9rX3uSLErbQvGYMm7ptAJ+NmZrtWsolRg8tvHXX/4s1q1hvUcHlTqwafPLkSsuA+KSCu1sx64JuD/91L2IUnQi6oQakxxu/Mef4XNf+u/qoMwfPetGyFQFWQefKYMLY5utwJ7Wsfzzox/957jwba9RMWB/E/MSRmOFOeelmWfWK7RMcPvMKDuKiamzkRLT6X53lNpUcPToszhy5FmkaTMbtZDPmktT3DLrvQ47TJIBzDVA69yh0hiqFXp+D+Dh7U/iYx/7BMrVFsrVprorcs4SvNMFq1FrYLA0iNmZGRRKvPa+1MQ3Nq3IKZPIadwFy5GkHazVc/S7L/o8E9gPmSkfK/3jhuI/t5AMjHIy8BRoCsy0S168oNyPwzGrwIzANZx/b7+SatIKjv04C/fofofoPnD3Mexj1OfjQqCQ1KVzTbV5Z+O0J/UJ5Jdl62xP8iyyLbCJjEdgwzUutI/YuZt0y9ZBjaVUWsCd6zKDSZOq2O7JmiFmImlBmIqruOL978Dll12kzqHmJR6KpzMmF1S2l8X1yCBfnMDqta8Q485Gh+yGfPnll+G+e+9GvVHWeswaFJIxaTUN5Lxi0TiDmowIMwJ7zkOB1XQDa9eO4y//8uMYHLDu1AbcGaSwnoFznnUmbHJlblr1VlM+8+wMTOA+NErpydksf0cckxiT6FaS1eeeeQT1ymHNu1Z7PgB3v8fBgUie8cFqNFEsLFVteCbuYuT++Mn105+jr7WaniEYc8RD4M5misx48R5u2vJKyVnpQ8+voA1mOmIh6hye3H4HmvUjKGSt2zuLU7kPRtkBFRiz86qBD94jNldLyUnKnhOBu3XFzWYpPUtjZqaBhx/eidvv2o5HHntK+If7OF1zJJ3ysU9ZUChiZuOlM848Sx1Uf+u3XoPxJROWkT8BcD9ZHLnY+xYG1QvfcyKgvdjnT/SZkznf4+wgF37gfzRwTy6kz3cxC6OmFwvc+4tmTxF43FdRy2U/1oBnx/aH8Z1vfwu33/4zTB89jFaLUTPHjvmK2+S3t8u2MJVWh9RTTl2K17/+TGzdQg1rS53a6LNuBW0E0GQV6I9qcgKm9ZhaiiKyzGTfrZKczVCoE6P2fMWa07Fq82+ggxGkujlx/kZfzWBGwP1mZMS4Ny3dJotH6uS54JmrBjWB1m452JqFFK3fV2NIDbhbcxeTmpiujew3r59ogBsol7Y+cJfch1kDLk1xGtVGHqecvg0j4xtB4C5X6zaLa+rIpst46ol7MHfkaaQ680jTX05+14H1kWezpbXFmEjDGiNXGDDnHRbVOssQbOPUJZLSFjY6otsHbR7pgCGwz9RjEYjGcNqZr0G+NCXWPMWAgBo9gvj2NLY/8G206gfYXkPZhHZM4M4sQEkuO2IfJOYz/2mxUFzoef5sRdNNYb5exO98+GM4NgcB90IhJ+Ber9ZVzEMmhPc7aUPIa0wC2x7TFQBZb9ynuqCzCseMy0B8X6WExQMy/o73Jwkwksygs4D+PQTyzr5JQhPOkYs/wYxt5CwEq+o83anGGX6+5tkBByR+Lg6iXZ/r5+TBRw/ABD2wb0I9UJEgC3gsFdoGqQGP4e45Ll9IAnDPAjig9895cOGgxsF6MkPgUiO/FxYIGIOV0uPjhgAAIABJREFUZH01RwRyza6Nr9P9p5DPot6ooFhkE64Wvvzlq7Bu3VKzg+xksGHjGcjll6jOgoyVGq6ka2jWDuGpXfcik24obU/pBeftjT+8HZ/4zN8iTpksiNfrWmcHYRZ0cQ6bx/pC4P6ui97QA+7Hb+zG+DpwVyOzUABrYDIly7sly89EJj9q+n5lJRnodzA3sx/7nnsS2SzPuaFui3KiIDOv7m2mN6626hgbHxcI5xpTqdSQLwzi8OF5fPaqL+Oee3cgFRXF0uVzBF1sPpVFtUwbybyykL5E+zP0Bdwcdsx20AGkvcfXemrYGcT162KSpIXLumw+HR/Q+JilbMgCdivS9HmWnK/8vQegfm42ZrvmuNMDxuG8BFwsg+JBqa97/T25l149zg6T558E7gv3cD9vP1+ui644783TcJLJYM7OrH8P/Dp8rnFM6H6HmjC7FSkF+X5OygQpW8j6m5bV56jgneFURhJDui6lUZOrzBWXv6MH3EXMpElcMDtJ8sqAe6OdRmlgEqvXvhyIBsX+U1phwP0eZbeU7ZH5GC1mGDSTx2HgQDtOzht7TS2SqGdP1bF61Rg++9k/xciIucoE2N4D7vJ2T1nmU4XxbcqeaP1Y1L4yMrYaK1dvFXC37uWcFxz/cwLutcoh2UGTuTf5mhe+egrTGwVa4KNxGWSRDB40F0Mx/GLA3Z+Pr29JsOhrNwMYauU7yCFXmMCmzQTuI0hzb5YdMpl/Nn8q49mnHkSjekQmF9zj5WGv9YGuTizAt6aJVppG8G5OdXLHYx1Ynvs3s97sRZMBe/7t3HUAt9+1A3ffs13zXvV8PRzVz5Zp/ASMtX7DJlzw9otw7rnnSeeuAu+TZNz9nvifC7HiYq+fCLgv/MzJ/Dv5LF7q8QXcfcImv3ThARdGCS/1C1/KzXuhm/GrBu7aaAISp1zm4YcewPev+R7uvPMOHDq4X2DbligugGR2jZayzBdTcDGKhQ62bl2K1772dJyydbncXdpNLhIcdMYexEzddQ24c2KyAp6NEYolSkpYkJJBg/bftMRCDsMjk9iw9Szkh1ciTg0iFRtwTwnFzmLmKKUytyCbnkcGtIdUrblpRpWkpgaa60kOmciAmI8Dt/zjvw2kBI1isFL0RZlRgh8nhaItbtTxUeOvURUjk8ugzcW6m0a9XRRwHx7boHNmIKKAGXVb0HY/hn27H0W3ySwBdY1NDA6wUyQ1x9QVdtU9kmfKrnGa5AooaF/JxTw2eYxFL2L6xfmTJVEjhyxy2QGkI6ZLmYYrYOnyjVix8hQw7d+SzzxZA2tExczFA3d/He36QeQlF6LLTll6+06Xadc8MgIqLEK0yF/BCkOAsBjX2l2U6yV86Pc+jpl5uowQ6KaRY6FOg1kP04X2FtPAinCxsnS6NRhKbsj9+cpUYQqDgwP6vDca8tbitsmZ84N/hn93zbsHBsnv4ftc682/8/0e1Pmcd3kLXzc/dNtskr/3zcY/vzDlz3+75Iaf9w3Q3+/z2gMYXr9bYTpY9+JZfrcXuTowcTBP6ZCDFB7TWX8PHjyY8Y3Tv5/HJjDkT1KDz787+FfLetYSmFZMDHyfIVVrYbHjfC7m985xSNDC2gTgi1/8HDZtWi07zyhbxPIV63n30WpJYS6WGqB13AE8+fhdSKdq0pcyIOPaccONt+OTn/k7aWoF2t0qNWFbaNds3vzmX22soTPu737HG8WIa7Z6MyH71wLg7l0aDWaJJc2PYekqY9xJUMhjvUNWPIVGbQaHDjyLWu2odO+sD2HLduI0xrlkE5kaZ0MdyZiCixTlJPSRp9d7vjiKr3/z+/jWP1yLY7M1FIqDQVLGYMDS/Sl2mFXGLWjYE4lTS79bBsifmYN7f96qPUiAJt6vJFueLA5Njkn/DJ0+jMgw8O/j3ueOz1t3ikmusxwPpaL1IfD5b7feC7BtTtmzOR7YOeNuZgDHS2X8vX4uvSAjEXz4eQi4h8AzycT7emHzw3zq7U+DSfp8KNDun1+QV4a6LLMVtayBAks2fBPb3gfuWbkyHQ/cmVly4J6ilCSmBa81I5Qtco9xj9HsZDA0vBIrV50p4M77QeB+6aWX4b777lGGymRa3J1pHkCXMjq+NdUN2+qxSTxFMj3g+KSV8tTUCK76/J9hbJTkmhEr1l/FrJ5F0Gm+Z1EuV0HveDYnzOSGMDi0DBPL1mNgeDk6HTbFY0rWPNHRncWeZ7ejWj6ANMmzRMPA455xsKDuZZMiZkNsf+GzUJ1Gr+O2IaSFmCwZtPn4SpIflClRK9+hQ1p+Ahs3n4NuPIooAHdTz3Gu1bFvz2OYPfYcYmVAGqZZT0Nd5HkvGJT4/swso2yRaXfa5H3pIpvn/kt+k/OVAdgQDh+t4a57n8RtP7kbB/YfQr1O0tJkYgrOVAfCbtG8h+bnvnHTVlz49nfgjW86F2PjS1AosS7txD8vFs8uxLsn/oaTf8fzAfcXwtQLP/MLF6f+qi5wIVPwQrclecELo6gTA3s/8vPopCTVNuuouNPCA/ffi+999zu4++67cPjQfhUxCqSKzSWb7ZOIC4B5fa+cGsHZZ63C2WevxaqpARVsUfOmlujczlptaTZV6MPFn9A8R1tG6wpXa3LJGECuuBSDw8uRK46iNDSCpZOr0KEuOzSgMMadm/Icjh3ZgUe234IIs8ik2QjB9NdmCcUCVGuTniYATZlUxhq09Dv++Z3xjUn3WS2jrSskdfIxGHnzWsms0LWFUhO2gzYwJ6ssFRMRwA/jjJedj+HxjcaO0I5LuvEW8tT2deqYnzmARu0Ijh55GrMzz6HbrYoFKeZysmJssgtoo46s0tystI/k+WyNhAhKqbWMlBqnRzLPIsqady31jKl0EcXiKMbHlmNweAK50hJkCuOIu/TfZdKAOj1Ki7goV/DQvd9Cq3YQeeo3QeBe0TEJlsjgF7Lmt03QL1aIfrQk4Mn2d7ogcJ+t5PHBD/8nSWXaMe9XW8CdqU7JoILfv2/Arovl9bFQ0v+d3MD7z4ae17RkND9rFox6lsTT/Engzg0wWUjHYtQkgOZ7R0ZGeoFCElA4gPVN3c/BgwHfpF0XzPeTkfNiW77O47mDjB/Hgbtfv2cC+DqvxR1w+D1ebOrA3wFSMtvA37k3O4/lx/V1wu0v+RqDlCTT7H935pXfnTwvvu7BFGUbtKbT/WUhsjZX98A2aRk3IasXoBOUSbfMdSmNr3zlv2Lrlk0oDQ4gkyuikB+ywJxe1bwGSugI3Cv78dhjd6gRComAQr4gre4NP7wdV33hq+jGxV7gY+3QkwGEAXeB0QDcXTLzkY98CBdd8Loe4+4gwZ55fx2jXM6fqTvWcEHMFJdg+fpz0EbJCnO1/LRUvM51sVaZQaV8FJ12VUC+2aBemZs+N2b7AnpM00Y3l7VCR7rCcB41mm0FM9VmjJtvvQN/9/ffwPSxshrKMNPFtbPZIKAyDbwB92DHaaxBDwwbwxt0/MGFxkFqUc2fjJhIsuZJkL5w7zkuyBMoPV6GkMze8DjJwM/Hts1J7g8mX0rOsz6Ws8/2dqhEwac1lGP2s1/X4WPWx7m97sxt0Dkl7ovuUa/YNNSYaI23b/RxZPaHZFOtgNPPVfdM7mL2Wa53rCXw/cEDp16ButyKrAGY1iDKQVlfxWuJM5KAqFtn0LhfdumFiNIkmJqm91ZDMrK23BcJ6ij5LGF4dDWWT50qcwGea73RxCWXXIr77rvXmp5JumkF0nR4IbVD4N5Nt1FrMjBg4UdWTf24z3CMrlw5jKuv/gsMD5GMIijt1wpoHU5ZgzIWWlK+SilnLltSg7LBoQkUSrQXLpjbi6fgwSZqM9j7zMMC7uhSDtoI98tlSuHeB+JL2ZgA2H1O2jyzWhYbH33s4s/b94pkoJgMKjW+GcuTcU9lkckt7QH3dDRsvvPSpDPQbqswdX7uIFrNeTUfZD+JVqsqLEMG3vtTUHdEmSqBhurMJO7vqNmt7a8sZqX0dQiz813cfe9O/PT2+7B79x5UyiSBzDbUs7U2xkJTqHQGK1asxhve8GZs2/YWbNi4CcOjw4vkgfozdjGQ/GIw6wuB6YX74MJ1wp/Bwt+f6PsXw7M/dwx3lUmexPOd7EJQvNiJvtjfLQTWL/YiF96cXwVwt8LUWNHlT267Bd/65texY8d2NGoVdSW1Vc4Yd9UmBgszDvp8LsKpW9fgla9Yj80bl2BshH6+1kKZP7Kj0sikpSRZCWNQtGhm8uiQSc+MYHB4FZZPbcbo5DqAjDEXPzHWZATImtCthACaDT3mMX34EWx/6GYVp2ZTbWS5OIZJoEVHqT4umHn2R+xrGAPwsPtoQMvBSs/tgI1aGAWrgJUtqnn+ebNbTLel+yNA5I+ssrhgUpuPYZx51vkYGFsv60U1biH7pp2P2Qmm0RvSH4I2YM0ZPPHEA9rwY1ro0aWmVUe3WRcwlvYwawGOurkyqxDlxKyTtavWWxgYGkGT7jWZAkZGJzE5uRaFkQnp2eNmjFR+UH/vsjguaI24UfCk05kKHr3/GjRqB5EVMKG3tNkDttu8Zyx4spQ1gbvbhjLAYEjGRbXeAY7OpvH+3/mPaLRLiNOmvc+lIhQLRZ07twCCO9k7hmJOfoc7rLiGPAmIXXvqfxrbbc2JGAjy30xTe7GmQHOwDOTzdODrnVIdXPDz7EroGnEHNS4TcSCcZKqTDCXvhb/mANmBu3+Hb+Suhdc8CIxlnzkNqdKgkfVNx4GPnxdlIPxxMO3j1Z6RMZH+PR5Y+Pyy77LAi8dL6uc9QHBdvF+Xn6umPAVoyvRwrFsXYasfI7i0OUIWKSgEFEw0GjWTZ6RiXHPN97Fly1ale80rnYGcNWqy2m5mW+po1Q/h8cfvVC0I2cNCzorsrr/xZ/jLz/0tMrlhXQOZ/Xq1pmv2QmPTalvWxoG7ZAPpFD7ykX+Oiy54rRj3HigQ6DfrT7uvHY0he6ZmjevAMluawPINr0Kzy0AilOczOBBhYZaVlLsRxDfrs5ibPYRyZVo2uJkM2X+61rBtPHX7BE+UPbnmms1x2kjRFjIqYL7Sxv/9b/4t9u2bRiYqqZkT7xufU8+VJbCSx+9f1iPDgkZbqr1gXRky+taL0bN1zjMXvg/5mPD90fcrB/khl/Vz49fHiTPuLoNz/buNQWstn5Sg9MkRk+As9mPA2Z1arIupz2kH636+XreUBNvJ+aYOvQFYao4F+YXvo1pfggWn37deZ1ZvZx8cagy4h4xzqIPimuYWtQpUvFstx0jQuKt+iisma4uCVIbFqZe+7wJ2QpDpLzOtZGMF3OUBb/VNBO5j42uwjMBdNUpAvdHCe95zKR64/wHNJfmky3uctzoXMrENdFItzFepMU8jbrHeKoPBYlHZocnJAfzVlz6FpROUgNoY41xgQWxguESqce6NDC/F+NhSRGrAxCw65TV0Ruogl+fYCoW8Au6zeG73DgF3ElVJyYuZQoRnriLPYPKg7FK/FkKAWAWsnuGxAuaF49fXTCdufM3sjSkeJ5NGJ6af+xJs2PSKIJUhcA/iKPV14NzhPKZ9dRf12hxmZ2cwP38U3da8bC277AQe09SBfF4H3VZTNWr5AnGRdVhlpjqdKaFeZzBSwnwlxr33P4l77tuBXbuewvxcOTTz4/5lWRo+a953rqGU9ObzA1i7dgPecv5vY9v552PFyhUnBdxfKuP+qwbuJzq+P6ufw7XtdrtXnLrwxYWs92Kvnyh6WHTleRG/PNHxFwL/Fwvcf/5Ujl8s+a92syGW7PChgypM/d53v429e/doEw3EkXUOI9Gkj1PjascZGhzEK19+Gl79qlMxtWIAuUxF3cgyafOGpU6Pg5o6dzLhZExNzzmGYmkS4+MblAocHpkCCsPScnOzo94tLbaXqJign0IVrvVseFTFzKFH8dD9NyGTqiAXsaqeLJ4VacpCMW36VYL2cNJhAwnifNvi+ppyWT4Z29JjhOVZz9QnN/Ngt5imVR27yvUZHhXBsNEUBnHGy85DYXQNfVVkM9nu5kCZmrMIbEXNqn1jLnkvKpg+uhsz07tRrxxBs0JrxqakK+w+2e7OqwBWqWPqzBUgMINQRCoqIZbecDmWTqxGYWDUFtauSWzkW8lgSU2uWADHR8fFkt6WLSCq4YmHrke9fNAkSLQBS1nXUgPu5hjExZaewgTMAk1sPpE2Foq5DgL3y6/8D2i0B6yxFVnuVIRSsYhiqWTdA0ODJAeuHiz5xu9A3AF9v8uhsS6+MSt7E7xwXS4iMBKKJJ2R8efIc3eATQtFMvz+48wh3+vMM3/n+ne+z7uc8vySRXkuKeGm7RuGrydJoC95R2A8k+tNEsgnWfBkNoLj067VmEVn8n2jSnrIeyDi18H3EFR7doK/98ZXrtMnuPJiX5dBHHfunVggWtIkdkWknRuDYjHbZkFKD2KOE4IObr08NqUx/NdNN92CTRtPMcZWdRtmqcaMjcBxl9aqdRVu79p5vzbOFFufsyYFeVx/w0/wJ39+NbL54V4BMYtT+eOyJQOYdj4Lgfsf/MGHQKkMWU0DczaOLHNgwJD31QsrGbir8FCAIY1caQJLV70c3fRgMAKMzclCHV5CAMfr50TlnCIAqs2gWp1FpTqDRmMOnRCMkFggZuH1qT/AQBHlWg1psu6Njhg6dqT85jevxVe/+l3MzzdD/4C6OSsFqUySZbbAI7jOBCmTXZOtTbb+8XqtAVoyc8Tj+TO39zpQdkATGOpQnOpg2AKEfiMu/ptj1Os5/Fg2b8xrO7nOan6qENNsFJOBg89d+w4LrLxAmueaLE7189DRe4Wk/fPqByj2jJ31d9beP9dWN9V+4yEH7RpPHglJfmV1T1zL7JrN2IBzaCFw93tr66Y1C2NxKplakiN0InLgThcv/o6mDSYBtFomSjW41ndQxPjStVi6YrM1z0unJFt5z8WX44H7HzKHL76V40/kBfcI7rwN9rtWxpf1Fh06jMURhosldDtVLJ8s4Utf+iQmlw8qq6yOvi1ugCZryzFTExUwOrYSWXYQJqXMjHabhycJZJuaMsDe9IzAHWXs3/sYauXDiDtm0WzP1SS5veAy1Gmpb0awcHQXn16Tr9At2WrPDLj7mmfz2IqkFwZvPo7MXS6rDue5whjWb365NUaU5IjHtHPn3kHWnA5w7FkSdMDotOs4fOhpFaM3G2U0a7O6pgz37VZNnZ5JeKpBouwsM0hnBtBqZVAcWIJuXMDTzx7CPfc8iLvuuhv79u3vrWNOHJjbTpDm0UEulcXY2BJsO/cteNe7L8a6jZTdnhhQvlTgfuIjv/h3JDGt71Unc5Qk1v21k8qc6AYvdoHJz7xY4H6iwMDCuRj1ahlPPvEYfvD97+GWm2/C9PQRSx26Fk2SVkpC+AHrEkZAPTI8gje98XXY9qZXY2JpEeW5PajXDqs7XCFv9lLU3LXJSjGq70YoDUxgauo0LF9xCpAlO1wC2l5UFYC19mG6QQSGQw2gzIcdUQPlQ0/gwftvRRoV5NJsx06xjC22BA2Sh7Pghdrs0OnPo3rrmGipXGeWfCNwZlLAIKRi2XK90+YiwbQiwXZTC602Q3Vu4/eR2RnCmWedi9xIcHCJyUywm2hWK1yz1UCuWDQPW7pZaDFjMUwdqXQdncYRHNizE0cP7EGHcpkMpQdz6MbU0XFRyKuLZLMVYXBwEmPjq7Fy3Rn2HZQTBecXe6LGJGlN4MxP500SxWJb2nYpxVfFM4/cgvLcAcTyqKdOkbIBsqyBpYvrKprtpqjnM+0mS7RyYinMVWamnBVwr7dKihf4nlSnizwlPFy4nWQJC6+nx5255uZHEE4mnPfdu6I6+5xkrvmaPys+O+nXW2bT5ZuxH9+eZYRqrar3jY+Pg/aJ7tvuhXF8H9l7AjheE193AOuMNN/DDZpAl9/rjLVLVhyw8E/fSBRnJqwYHTTwd8YUW6v4JMvuIN6O0Qel/Le74jiIc22zBx58D4MTb07Fa+WzJIBzxx4PRvz83R8+yWp6ENBuERTQHcSAeyZrnYsdANMeT5aDsbVbn5ubkzTAAp80br75Fpy69Qxlp+gprcYloaCSGTW2PkdcUSfS3U8/LBkaM3WsSWGg/IPrbsEf/9nnxGI58KRkxf/u48aBO9caA4uWvidwZ3EqG84oUFShrengHahKxx+eO/EfwZgVqaaQH5jA+Iozkc6MIGYxtgrwgjUifaBVlBeK9r2hU4Z6si66bW7ss9r4W4055Nj/ok23GNa01BQEM7DupnLI5oeQL45h6cQadLt53Hvvdvy7f//HeOqpXSru6yaAu3u8+4bYZ4lt1vPZmDWkNUVSXY4zxwkNuI8zfy05Nn0D5Tijg4nrzX2tTIJ8C/Jt/iZ7FHA8ce5RIuTrrH8nFwQH7j5HfJ/q/2nn7cGrB2v8XDJr4DI4P7fktRqA7oNyvubnrvcHzX5fh90PShy4K1BScW7wB1dQ5Jaqlj3m2sFr1VwP40NrlNzNGOxlBZrpRU/Wlq4uV1zxdrzvkgvU0EsFo+zKKXtfO0cCd2ZW4xSB+xqMLd9ohEyUQq3awrvfdRkefGC7WX9qrbfup+lU3mwVUy204iYaAsYROo00sukchgfo6GTA/a++/GkMDXHfohyO10lJzAiGhpdicGgU6Rwbj7HYkhcSgmMem5JNuaKQrEpZJrfbsK7CqTqO7N2JWvWoGHdKeSidtCDRAjHLxPA7KX2k+415xTvJYXt532vfepSYF787iHmW1oF7MgjtA3ceJyfgni+MYM3mM0GnNURFxLyX5tYuFUCUsz1ac5JkIyvqVN9FqU8TzeoMpo88h/LcQcR0ietU0W6z/0dTmTEz1aB15JAkTVNTGzE8sgyHDs/gZz+7A9deex0e3r6jV8hv5IH1oOAY5nrAZZYN2lasWIk3vXEbLnzHO7Bm/fqTYtwXBrAnA5STn3m+958IPy7Esz6f/XgvFe/2gPuLObHFTuZkb8Sv//sWMO6Mdtleud3Ent3P4AfXfA833nA9DhzYL2uyViMwfrSBzJjTCictPYi5aY0OL8FrXv1buPhdF+KULWswN7cXjz12N9IsGo1q8kWl40SuOIxqI4UoN47NW8/B+LLNaLfzSHMSqamCII9Jc5SG5i7aAHL80+yyzPy9i7h6VMUkB/Y9aXaFstgKvsaUx5CxyJnnrnsdq/o7pNUtyjUWxtkRbXRBD8nfaWHwVvdkrEGpDDXnbDBjha/cwpv0aVejGoYLBQwNr8PUyq0YXjJpTiwtthUkC2LtrFmsa72WjYVkUSkXfTaCUcFqto35A7vw9K4HUa8dQSpljEyUCxIZLQ6DWDG1FVOrTrcGGC3KesjGBNedNLMSbJpixX6mZQguDRH1eU20q2U06sewd/fD6LTK1uCE0oUMtcf0jjXWtBvXpdWkHSQ3Fi60nWYD+Yw5QsSZPI7MpHDJ5X+IVndIwJ3yDjLuKqRV18x+UVuPjQrFqd60iAsEgTuBJH+o6eb//OH3OMB0v3WXjpDNsnSjFYV50SWftTPtPE4SiDswT2rfFwMQAvRFOnvUeyy/byAOyB30LQQMzgYtxlA68PYghRu/Zw+SjJKxjabRTxYR+gaWtMH0gNODIZcm0TLTi+i8gDEp7eH7k0DNNz3NFW5gHWMsVTciT3DbfPk7ygaox6WvsdmosljbCo553rfecjO2bt5iLFtg6hXkqqidu3gX3doxzB7bh3L5kAJ1jr1Wk6xsHj+4/hb86ae+IHDrbKs1iTle5865rUDbWedgC/n7v/87YtxZjKfrom5YzYSOt8jss+8G3M2fmT0QhjC2bAsy2SFZXXLNYB2QWbllJekj4UAHJzWUCg6XyiykyBC3Ua8cwrGjezE/e0i1OJkMmT0WqbFWhWvfAEbGpjA2vgqZ/LAAFAtCn3jiSXzlb/4L/uGbX0WtWrbNPVjXcl1iNoWrUsSmcwTPrTZaKgrus9jadAmQVBtj618ywPRn7XPDX+d3+Thq6lla0OgFqGb12O1J1ZJkkgcUdk+tUDfJuFt07cy4sahJpq0/bywA5nrja3My4+Tf4/Mu+acDEgOCBvjMIGFBAWwIaKyRjrPCiWyCvpnZSpObKcsWJG8eEPCe5PPstZHWn8wI8e8iODLMGtOOkVnKrNWKqdlSDe//wEUC7tmsNfWTrznnW2A5ZDmsZmCUUpWwdt2pyORKSOX47Nu49H0fwt13PqA9WsBYIJlnSybcCK4OOmiq02eEdj1GgbIsNlLKdaVxp6vM0BClWwxqIxSLY1ixYhOKw7RspT1qCqlMLjipMLNmWVkzqJAg3/6UrNNY6Gp5GuW5I2g1KpYFkP2kSQW5L1jQz4+ZxM3YdgPtPjaTjLutyx7EGbpKBnkLn7s/e2E4WjCqpoYM+CjGJ6ZQGhkPBBexBME65ypBOp+xdVBXME5ntpAhoPc9de5k3o9N78GhA0+hVjuCTMRroSyThaZZtDs5OQCtXLUFxZFlvHRp/B944AF8/evfwG233YZGaOLH8WEuciYXMjLCSNGR4TG8+c3n4bLL34/1mzfrqfpe5vtPEqv8umHOJNh/qVj6hMA9ORD8BrzUL/t1u4GLn8+CvEvQUlPTdc/dd+K6a7+PB+6/D3OzM6H9HBcl+tHWpRuXYwsXRKV18tiwbgve/tsX4fWvfT2WLxtHfjSLmQNP4Ln9OzB7bDeyqIHpSBZIjoyvxtSaMzA4ugatLo/LFsqcO2Sv2mymrGi226qg1SijUStjfu6YVdLXm+rEycLKiMC0W0Xcriiqp96UFfPSwZOZZlvwHAu8bMG1FLFJLKylvctljGFxcOWblUszWO1tTAsXc4IHTnb6SLNa3nCyLKVof8m2y21+36hpcpmi69Jxp4B8voRSaRyDg0swOLwUmdJIYMCZ5mPxkhX9iczpVGSRN3v0GbWBr84fUnMHw94RRscnsXLlJgyOrLa0X5cadgN1oks3AAAgAElEQVTl1iekiSjbRJyqoNmcx8yRg+g0m6hVG6jXyBDQ4Yap2ZbSfoWCsYPWFZabaCxHG+uwqp6XKi5l8GGMZEvAnXp8adIzeTHul1z+b9WAimCMGwGBO4MBMq22wNvG11ucE04yDrrFcoYmTM5qOxvtEhB/NtLQBncHB+7OSjsL6FpvHou/47H5OwfiDkAWsnXJc2SWJAm0xdyGxktJv3Rn0RcCCgf2Dkj4vuR7eM5efOtj1cej12Ao0xNyzL42eQDkQSbvU9KVxjc8A/zu4rGAUQzBah+4Hp+1kNMF6ypCQzPiFxZdaj0IPRAkE5PEjEWUxspZ45cufvyPN2DLlnXotmqo1SuoVCt276nNZ40FtaFkrVpMObNJGadmGs0Gz7Okzqmfuuo/o5uizCvcg25f099nT0Mb8cCo09mDY/Bf/ssP4pKLz7PidTJclL4Fj20fR67NNia9b1Oo58W0d5cZM2/+ZvMjl8+hWBySrSN9rSlhoJMEZQa2npmqm2tDJqrL03qGwcn8IRWymmMMn1eE5Ss2YcnkBjGBcSctcC4NfgaYn5vGt7/1VXzh6qtw7BilN7SdK6JaoYsP284TxJE4MCmB7PTCs2nKyYaA8fjCPh9HPueS0qxkQKTAjGuC3C5s3Hig6Gumy8d8D+0xnb2NJ0ZOMqK+zaLes4iPuwMuHtvWYa8LCV0rE2PV54BnXhYD732QbqDc2F63mLQT1PgJNQEO3Hvem1YBFZBivwEVjQg8ccHPcH6zbkFF+7RPlXRMOQbdM+Z2OY/IdstLiSxuyuwgL7nkAlkpqws19yj6tkv77U5vZo9MTqUwMI46u58qg5nHv/5X/x6PP/aMnGR4Q0mwGHDnOKRctK11t1KnTIznBeQIMGnvm2pixdQQrrrqLzA8XNSnhgaXYnJyHfJDy4EW53IaUS5j1rPpLuTqyWJyFpzW5lCpzKHerKFFck32Lx3tKZSbxJSCgpI3XrGZOXjwZAGUyWhTNH8I2vYk5qKpgbv7KAMWAi4nJ7TGJIqSk5mUZBAosqprLk7MXkT5gnql0CJTa1Y6wuDAEPK5EoqlYRQLwwrW1agwRbLNzkM/wkk1dNvzqJQP4uChp3D40B4MDw9gfr4qqduKqU2YmFiPbGFMtQZylmpWcP999+Db//Ad3H77HajUrEaH61C+kJcU18G7Fz3nMnmceeZZuODCd+Cc3/hNLFk6cZz7kmcmkvNuMax33L34JwSn/2TAfSF4/2UC95eSavjV3uMkcDf2i5rtXbt24vrrfoAf/eONOLD/ObNk4gLbYaqdFdpMg9HezyYSbauKhSGcfdY5uPDtF+M3X/U6gdQU2wijjFp5N/bueQTTB/ag2Whh+cotWLP+dOQHJxCnS2iy2DFOi2GjRyqBYBRXUZ17DkcPPYlDB5/A7LHDKOSGkM0UBG7JKLXYRppez5F74rKVuWxvtOlzgqaZWgt+uJwMLikwwBTcGQIT5Iu5p4pdu8xn4KnAboehN/3gCdwtdZ2SDyzBKIE8O6Cy4KQgnTvXypbK1rkYN5Qu5iZLH9xCYQwjoysxtmQD8qXlACvc6WltJDw67ZqIAC5480f24bm9T6BSPoZGq4mh4RGsWLkWS5ZOIZUeQKfNxSGPLNlA1fo1kM7W0O3OYt+BJ7Fv7y6k2H2VW68Kg+mGQ40ldcY8f7JmTEmSsTHHH8t2mLuB1mPrDCLG3WQOXRXmINiEIlvAfK2A913x7zBXIUNkG1cunUGz3kA2z+cR/KaDzMULC33eOehNMsIcY+6h7MDbFyzpaWWf9vOa1qT8xiUrDjDI6JN9dzbegbvPd1/okuxP8P3sebk7cOe5u866J58IVooOvJMLpwcgDjaSIMfPzwJMC4w9mKCnd/LHgU0yKPXzcJadx/Z7LOIpbHIeNHgAxc8R+Pn3+xzwAELaz57Uglk2utmYZKynB1dr8TBXtCGZtpmZlu9++2uYXJpHu1VGvVmVVEz3Vk13+V8XzVpZ9TAch5QHENCyuItB/Q9/dAc+/fm/QQcG3AW0Fjic2P0y4M70u9jdkIYn407gnssYY0wGlO9lBrCf2XAQx+sKk9D14WnWk1jTHcvYce4z88BnTyenvOxsC6VRFEvjAvHsP6E+CgKEvE5mewiia5ifPYL9+59FeX4Ow8PjWDa5GsNjKxG3rU16lKWcLcxBydkaQFzHXbf/BF+4+ou4++57LUiPI8zOlVEqDcpKTgW2ZOMFHs233MFqW64efZbSx6rL0Tyg9N87CPI54pktD14dYLs2PTl3kgC6N75DAyYPsjQGOxYUMIPncjUfc/057ftUX86Y3Kf9fYt9v5+jglstZ30rU0qt/MeDEa2PieJIAWBJLkNGIDDump9hr/HA2e4PrW2t6Fj7acjoaBVn8542a8WyktHQSYkdgt9/xUW45L2/jSgiQ29ONZYZsTWgb1HJucTiyiE0OXVU1J/GH/7hn+OxR5+VYxonFOUcugZmdRVoc5LJc0a6abokkMlut5jFbGD58iF88UufxdBgCaWBYSxdshKZ4jgQF5iQtaJ2cTd1ZW/RqaNaPoZj0/swO3sEnW5De5bJzqyfg86b3Xh1nRntM3xNWVrJAm0eMbuvehQS3QsaX+n2yvGFkjczI/A1kWPO1zVfK11GuRh4Z4CYYxdiSXu6ehatLjvSmoseJ0Y+SzcsXmdOwcv4kpUYGlmGVHbA+k3IPMP08ALvxEFxFTNHduPAwd2YmZnG8PCYTCHGx1cilR6UzJTEJr+jWT6Mgwf2qt7nhht/iGef3aO6IMciqgwKc4TXQNKM17R27Xqcu+18vOHc87Fu/UZlo5N7hu8jPm8XYtYT4U6fA79MrJucV7/o8U+KcX8h4H6iG3CiCz/R508E0k90/BN9/udf7y+Idt1Aq1HDQw89iGu+9x25yswcOxoYYC4mXAjo7kLrQWqALaXIDWJ0dAyveMU5uOBt78SrX/UmDdZ2s41MvgNkKug0prH3mV1qjjS1ajOigSVoN8neG7BuslKbKb1WGZ3GLOam92Df7h2YOfo0spkaBkp5pOTmYkwWHUIImkmcsHmLehO2CEw9/Uo2ghs0O7wVtKlx8pLh88VQzIjAB9Pb/cImi+JDOjS43vjmxFSninake6emnWy18dy0emy16MTSQjbHCv0SGq1YC0Q6imUTl81yYec1EFywWHUcxdJKFErLMTq+FsWBcUR56tRDTUAovqSuGO0Kpg/vF3AfX7IE+QG2mObmx5Q65TeR2I52q4JOZx7z8/uwb/8TmJ8/gFIpMmtJLqDUBnOR7FmeORFuDLnswEKhn21AvDmhUI3nxa55cqcgQdRCt2XyEWTzmKsacJ+v0kHG2lsTuJN9yhfz+iJjGSzoc32is8S++CQBs6VW+1aOvlCpiDVPn3pjzByAmfbdfufg2jd31zS7ntmBsUtlHFT3tN1tW1h5rnRN8M3BJQT+GoedS1z8u5LZA9fHO5BfCI74fV4Im3zN1wx+LukY45uTZByBgfZgx4FPMhhaCHT8GSTvsxdmOvj369A9UpFmKC5Tp1wCdCveNp2vgRILFCwzRwaO72l32/jKf/0iVkwwAKygIzcok6OJUWNxuxrS8Hsa0ruz02QmKihtT7/36274Kf7iM/+vNk+/dnKkyQDHgiOrdfDiVG/ERMb90ve+tce462sFHExWpSY37HAp7TMLAr0ILmQejI+19U/1MuaeIadrBSwpNJod5IsjyqZxHheKY5LWMOWuDASzlPSKlp6/hUp5TnUWheIARkcnxOy1mwQ13OxpJUKQbxay87OHUatNo1yeVfHgf/tvX8V11/4Qh48cU4BDiRI7RdMJhMQGW7Rn1NTOnJw030LxqoPZZHCWDOh8n/HXfQ55EGiadQtsVIAcslcenC4cm/Z9XY1v6+Dar+XgumJgrG9r6efXH79uYdln3JPzws/XA/XkWE/OT7eDdMZdTzTxvT2QHKwBjYH386I5QTA5CFIGkzcGvXtYzzjuKZMhYKdsiYGhspE8TpRGi3viAuB+xWVvx8UXv1VzQ/ahkZkBWNEr9yuOG3Mj4n7GAJK9TogxK9UY/+mPr8IjO55F3DGpm+nLeV6h5kKSNmObWTNCSSHfRiKJe9jUyiX4ylf+MyYnJ1EoDBnTHOfQqjGTmkOKbHmXhBT3lEOYPXYIjXpwWOmyYJpgvKlg2NZFSoLMwjGiXFUBJkRYeRM3k9hRasuMG33ie3R2APChsZumXFpyOrm29e6zfZcz7h5c+thJBo698RQ6lHJtYWa/3WUzpT5BRVKRgQ0z6pyLmcwgSoPjGBmbxMDQBDK5MclcrX7OJHAMfLqtOTSaFRw8uB9j4xNydKPbTldSVuuP0W6wp0kdlWOHcMedd+MH196Ahx56RB3ilb2W6UIocueMZTBDorHVxpo1a/Hmbefjzef/NjZs3Kz6KjdKSJI2C7NILxYP/vLxZZ8kSM7pF3teJw3cnw+8nwh4n+jCT/T5E13QiY5/os+fELiLoWpj+/aH8d3vfAs//cmtODZ9xDY4ehCnDTTTXYSA1Vhm/hljxdQynHX2y2RNdeop52jQp8gaCWTPgg0Q2/UKMoWiVcTL7YSpOfuhLWEqNYu9ux/CvuceRp3er52KWIk8Ga3QEIn30BxpGmKACdyVAQ4g1N5Hlisw7vRBzrJgKCfwSDbZ3Re40DjDqIUsyDeMQQm+sWwswwY6OXqn00WGTIYVWko7yFQ85TPGyaiJgxpMCVQwSqdan1E9r6+uyZlJ55HNlJChrjXOyW2GcqFMfgxTq7Zi6eQ6pLJ01THNsK35Mtc3Xa1r8FOm2bTMAaUrNWRyKcxN78XTu7aj2TiGgRLPrSEf2nyegCY4RFBfbBSUJYLVaMnS4K5D9ZSmvckYADWAiayrnxZfymUaNVt4cgVMz2XwPkplWvSKZyDTFHDnOlccKPXs7HyTTTLnx2dD+qPV06IWrJnUxeQxtnh7AOAgzoG7bZi2+TJDws+5XaB/r9tSiv1LWEf6Zusbhc4mFR9XEOWacAci/IzLYdyhxT3XqV0XcEm4dvh85jWQbXTtYnKRS7IoSfa9H4gkWrcvKDx0QO/3hefmmnYHNA78Hcj7NfnrDug8gJM63FoG9pwcFOS2baOxe2iFwCzcJnAngL/6qr/AhjWDkgaQAaQem/+rAY+MjcwRw7opNyTJyuUGkEoXJJX5/rW34jNX/61alveAZQK4czzYMzPHEde4m71fF2TcCdwpDTCdfbCoFSNvume32yTw6Gu9DTyxi2m7Y63j2WiKc8HfJ5aRNS5ttqAnGDHv5tHxFRgZmUQmTyAU2M/AwvK8xOoHF4kWNRAUN9Bbm+sIdcoR0JibxuGDewUQCNzpRJXLs0A3i0cf3Ymrr/4rPPjgI2i2YmQzoUYoy3qhjJh3zhH3GOfa7gRFMtPSqxlY4IPu49rWQw/KTN/u94f3xsf6QsDtDH5Y4a35VMJ3XuNT5ga2vvC4C/deD6SMEbfAqr9nHC+7SRaH+/t8zojBZB1OYNOTwN/npAX65r9u2RraEIZgIWirLdMY6qECg+9zx47DDqqU4bEBlwF3X+uYBWHhId3NyERn6HaWquHyS9+Gd7/7LercyZiTzXysFsVsXtmxnBlSWe9mMmhQ4UnpZjqNchX4+J98CTu2E7gbmULgLvOIrnUPJ1Dl9bIWIktZq9ZxBpzU3gOr16zA17/5NSxfvsq07DRSoDOaA+qojbg1hz17HkWjPiMQSrlMoUBw3ZSjCuVvLPiW1C/HOWtBA5srcsNiZoXBrQJSbdemaef6IHcmZiPC3sy9l/0OJPsSacQ9XjZMoUi/H+R5sJgkg5yMSK6RPIieSSZSnRbPlcDdAwcWJzPjn80ysKFsJY1mmxmOnJqhZQsjmFp1ClLRACK6uPG6pIfnuTDD0ZI0jRkvyoZpHiFCQmsD9+0yUpjHM0/swB133Iu7774fO3Y8iaPTs7rX3E/Jvtu8skwNswy8FytWTOE3fvM12PbWC3DKqaer94hlLSxjlAy0XzwG7H/il48vf02A+y9yUxYuSIsd61dx4174nI9n3KkHJfi8//578Y2vfxW3/+wnYoVcx6oiDTJqTDNzYFHLyiYkmQ7WrZ/CK191Jrad9xaccso5yA9MAp2iiNoWOwmmzaaRDAUtFenCQD9bTch0F+3qQTz11N2oVnaj1WSzpzl0Ww2k6VLBhYRtlVKx5BYE3O1OE822tSIWkOgyoOBEN1cLTipq3GmbSI94Fo2kVJxl1f8qjAkuXw5wfBLYYt+3KuOk4gJDGQzZLqa/1OFMPuUsJOL8pT2WtWlPpehnzYg8L4cZqwdgoS3lKXTnoZdv1u6B3AIixFFOzaeyxXGsXHs6JpdvkjMNq9K56ZOpoZwlkk40obfTQs2VnGnPKvbvfRz7n3tCPtiDBdp+tdBssB6gjWyBqXvr9ErwoSDHmXSW9aq/hXIXvQXSHHeMhc+m6T8cC7ibrZwB95iFRgRIXpx62R+i0SlJSsVNh8CdW3Q2z8WJPtqpXoGlg1UCW44tL1B1AMnf8flI104tfmDp+T46nfA1PgMPwPi6MdP8DisU8+9TsNc1uzq+hxu9A3dfCJ0t9A3BNwEx8PTsTbR7T56bdx6l3IQ/fj0sfuVn3IEmyXK64wt/x3NJNpGyMWpgyYG3ZwH8e5PShmTGIrmZ+ebFcyK7y+/gvfLAhedpAY0V8CYzHgLrCaDEzcQDO89MEMgQtKuRSGiMpSxLlvOP4JSBewOf+8yfYu3KAclFON+V6RKrHSHmBslCUz03zku7brM8LagA+9obbsOnP/NfZH/qP+7D7ffHGXcH7haD9oH7xe88twfc7TmzDsalLxaE8/dumchz8GekDZ7NaUI7eXV7Zuv40HiFxbp8TR7YsoRlVm4Qg0NLMDa2ArmBJei0WXNjGQMDhjw3Tjk/Dn/d1vWTtGg3ZuVecWDfU4i7NYyN0a7PXC4o2aPzB7uufu3r/4Cbb/4ZDh+eQbvNeVZSFrPB9tN07FZ9Dtepvod9MnBLBm9+b5PjxsEv//QAN7lmepDr4y55jP77Qg2R1pZAHmjBtT3IZYyLgRDT+xL09oG7n3+SWfUMmz1DY59dWqHnzXEfQLmfl++Avo44cO8VXYf+CAYk+/7+2h+4Egc7UR8rfamMNXCSq5Y3+VK/BdZw5XrAPYWqAfeL34K4U0FE2Sedn0IHTY4nXjeLmGnQoOCERfjMNEYZzJdj/NEfXYXtD+9WfxHdy8g6HNN7naCQ4FEBG9dJuT/RuaRl9WSZNFatWYnvfe8ajI4uMYeV2Bh5jcNUA/XqIcwcew5HDj2DbLqtAMKMDkzHTjc1CxTYa4TZIu7DwalFqS1OQ04cM4lwBxmTlNJtyGof+Ex9/WfWQeu3Ms+mZrEurv3aGycVkoGcj5/kOLLxTcaeEjLr3s21nP+WlI7PmGt0lg5WVsjKzEaUI/kUod5ih9oYY0tXyb1tlHbV7M0iBQIJPBJ2liVU0EHnOKlpKMWpI8pwn6ph71MPYN/ep7Fr527seGQnHnzwMRw4MI1U2swmPCB0HOIB38DAINau34g3bnsrXvu6N2DdunW98e1ZWM+AJYF8ch6eDHb9VeDP5wu0T+Z8euefbMB0og8mv3Cxm3Giz//P8frxwJ2e6UePHMKtt96Ma773bTz6yHb5qFNvKrcCeRYTuGfFkOUieix3kMm2cMppa/Dq15yBDZs2Y9Pml2PFytPQqBcRZUugxKtBq6QojUabDGwBWUaTDTo60PWkgsPPPohdO+9Eu3UEiMvIMWWYziArxxqyPBaNUsPNuVJrVFFnC+JUn6HosvCEaTUVaBEwh40yYqdT0xQSZXvlOievF/3xeXnazcAaY307lk18poUrodENgwHqWo2Zp1TFiuwp1eFmaYyHLZyM2tv6N1OV3AAIgAmbu63Qnjw4DpCxrjS7KA5NYnJqC4ZH1qFYWoFUikWnxlKY3pHXZU4N0p6zOBdzOHp0F44dfRrzM/sAusiQMeHzoosBNY0sAGI6jsCZwJuevnLmMDYklx9AhwEIaxdMHRsYBdYOWCttPn9uHOatTNa+g3TotktzyOm5CJdc9odi3OUUQqBMlkr+36mQEux3u0wWBvrm56DSn4cDSPpd+6ZMgMxgxu6LsfA8Vj9dbsDdmUFjnKgxNpDsP1z4HEgkFz++7pu+g1SCN18LfNPwoMALG5MLKV/zLEISTPh1eQGpByPOfCbXnmQAYQVr5rjA97qcw4BPCrOzs71Axe+Zg3u+Tl15UlrjmYzkuPfXk6yVgRzPSBkAs3vCwJuSLwuWGEgJ2HVaKBRZx8E5RZeKBr5w1SewbuUIUizqosNE2v252UXYGrJxOBPwR1GMtroQsyswx/ogrr/xNvzJxz8rmZrfE/G1ieI0+7tJZZKMO8cppTLvuuhNAbgbkNG1arO1LFwfuHunTmt2payLHJGMaWamLJNiFpCBLOU9VqRuGS/LJNA2r97gHMpjfHwFxifWIV1YAZHKcQu5AsFKFy2NP7PoZEBdrzVRKGbQqBzCgX2PodU4rMZy6VQLtRrXuwgDA8OoVOlgMoxqtS1t/WOPP4XPf/6vsXv3fsyzYDXHbJ5K5qXtVrZFzhWu4T6+EVdy03Yw7O9Nsu3O1HsmysEx//TeAEkg5WOzVxDay3SE2o3QAsObg/l3ObC2c7Ajev2Cz3kf4z4ePLD1cZ2cwxqXwXzA5XI+djju+HcrVPfgzYv81ao2yEss+2nac2u3yWft85X32KwgTXZKWabFvZadMiejrjKuZNytA6cB94vf81bE3XKwcqRMzJqaqcCZEhEWxrfqFojSHYdrapRFvZHBH/8/X8KTTxxEs2nPl9pr00ubJFMdq5mdlh0lM9EZNFsdtARkKV1diR9cez2GBsdQYB2NrpHXwILTYzhydBemj+5BIeqiVStLckmWvJDNyJtdWn4GoTJn0K4QQKgBWZFDqTRKg0O2H7KXR6tu9o/q1cDg0rLHDtxzWbpr9YE7r5sZggSPcFy9ThKkJtdMX3d5nZxrIpgSWU+eqBzP+EwpAdN9J8aweaOdMHQtr9bbcnyanGAH6CkAA5InSTlDlaq3cwlbZzqizWsT1ephHDm0Cwf27pBTHteFxx59Cj/5yb149tkDZuvc5B5GQsn2MG9I5mstmyu+/s3n48KL3okzzjijB9wXBrrPB74XBtX/VPj0fzhw/18PvCcLU7UUymmEYP3GG68X23740AE06jXJZ2wzNC1rhhF7g5F3XnrufK6BM162Gr/5mtOwdNkSLFmyFqec+lsYGNui5kNMH3NDq7WryGcY1UagEyHZBcTzqB55FDufuBOV+b3IRg1kM1bYw0HMyJ0g3GzmMsgVmIZiWrppcpkwW4xIYdFNSLGp2sXYBbq6iLWl37g8lsOmEZhl36iSUhkFACEdboOP9ofzQWNHUELwTocXsoWBuSYjq0JN6z4rHTs14yxCou6vEzxaKQXgQhqs0MTCMouR6iBXGkCZLUijEazf9GosmTgF3S6bKZE5McaJrhWMOei8oWZWbVpuHcKTT96JWuWgrCQL3KTZol7FUBlJdtjqTfKiIHthvYEsx8hoRdwk+DqLqAy4q67JfMsE3CPp3wP/HhZgMhXiVriJdNIqSr3ksn+DSo1NogygZ1IRmo2mtd9ODDvfeJ2F5hhzzbGD8L5kwRw2eAKSpDQIlAwo8jj8nbPo9ryM1TetqBV48ddknH0xJBvOn6Tbi4P05OLvQEAsTbDS82Mk14UkG58E6n5N1CZ6gOjgw8evM35JoO3H9vGapb41uLU4aE+6x/TngoHrZOGvzjt4KC8EPMnnkMx0HJ9y7neJ9c1BWQ4GccHLmsBSBbRxFwMDRTkg0fOc2bEvfP6TWL9qGGn1KbCxFcytEdM3muC/1bZNPMvic+uWzE6HUVTED66/GX/52S+za0BPU2+dGK0exTXSFtRYUElwwWfGZ/8HcpXZJh93Y7aCXCcwgPZcDbT5ePQ6F3tmHPdmHSl/bNWTBB/xUG9DlYv6OqhAMI1Gk5mINAYGRjA0sgrjy0+3DJoYPwbz1nBF8476YzHLxrYfObgL1fJ+xN0Z1GoHJE/M5dgsxuYamfQmuyGTnKDbSIPZqhjf+e61+PFNt+HI0RnJZ/g6s42UzXgRcTJYtnbrJlPw5l794JSP0kgMA1wWoHnGyseY6k/Uc8FrBBTiB2BlLL0DeHWdDZnXPvjv+8t7psmBuzurGNCwee5rgo9Pz7h44yefr/xed78haUAm2OefeYgHV6eQWfJAvQe0g35dnuiy+rJ1xYMJCXxCzU4/oDYCgUCU3cdNymddcsmec//MRuy+S0MAZj+ruOzS38Z73/PP0G7N2v4RfNFzOUqeLNOnYuimAfdMrmhdyDXGsvij/3A1du48rHoQNfaO61prY1kOm3xNQU/KnJ5IOjXYh0P+8hGWT03huut/iCXjEwY+uyTDSEjN4tChnTg6/bQCjBwbBhJs00krdIY173grkDMmW6u8mRcE92HeZ/mv815I5mkBNomEVrOprDvrAhpNkjFsaEjb37yAu8Ze6B/DdcTH0WJ/9p+tya+clNGaFgL8lpzkQgdhBkBt7p/mbEVC0vz8LZOiZ5syEoFBDt3pWu0sBkurMDV1CrIlqgr4XLvI5IlRAtcV6gVVyBvP4eDBJ7Dn2e2I4nl025wjeezdewQ33XIXtm/fpTqFVsvwDedpPki6rNjZ1lhmWM576z/Duy5+r4C7ZYj79r2+L/xTAfKT/Z5fOnD3Ay6MUJJflDy5X0Ya4fmO7d9zou/4xT9v32T1OMY68UdgPEqhPD+LJx5/FDfccB1uveUmHD54oBdGehc5Eg3sZijCQf/VMTzUxtYt4/jNV2/CqpXLkE4PY3BoLc7+rXcCnQEgWzIrLLoqIIsUtXiM6DMNoLoXd975HUSpGe1H77wAACAASURBVLM/pA+77RzBiJwssVTdSKeLyBfoRc3GQw0xqCriCMVO8umllk5abWMW5LHMAhm1TlbOrl8cFTZ4t4f0+28gwBh3OzYnfqyOaeY3m7FGC6HphKwnAwOtVSeABQNEMpYjVEZM5xeC+1RZ+m+m1GjZlaLmX9fbQC4fodFuoY0BDIxsxKkvPw/tJq2pBtCSdp6dSovqrs6upYiqQGc/Hr73h2hUDyDF4jeeOa85pOAJOAyomB2gLXCWlVChjSv0BeLNecFlRPYoQmt3BVJ0FKGchs+F/3Oj4gKXRzvO44GHnsb/+a/+QmOsUGBb7Ei6TmekTUtskhcH0R4w2QJvnR0X07v7hu0MuYMs37i9WMk25FCjEOoBOGa0sXcNeMzPz+s+8BzoC0/w7pu8s9kOLJKFqLaYRnKk4fe6G43Lbhx48xwd5PN7/NwXAnPNxxBI8hy8sZNnH5Iae74vyew7Uy9QQc+HOiVpBoycfXQgxHuSzCDwupP3mcfisT0b4UzzcQGMdL799vPc2PQMwu+UAm/ZNfRlGTEGBwfwr/+v38O2N7JBWMUKlrkJNlrynia7VqnQXq0fnHEAykWCiZoog+tuvAlf+uv/D+Uq+wtYkXqTfSXocBTRX99atUvDr7S9ec3TKYPrxL/4vStw6Xu3aY3hemeBlY01Af/Ql0C+0eGHwMGALTdW69lgchFmAayZlSQoauLGtDu90/VEe4450vrGbLVewNqN5yBLiz3VvqiqXnUlDFysfTqzdRUcO/j/s/cmQJae1ZXgee/9b889syorq0q1aimVNpAQIJlmlwEtYLAkkIynHROeju6wx44wHW7bQeO2x9N0tzET0Y4wdtvNjNtum7aRxCYQWJSEhBZUklBpqVW171m559vXiXPud9/7M0EIaNw4bJIQVZX58i3//333O/fcc889JL93Duhp0RK3Q1tYSgEHNArdnHw6qoaK6TQzWjlZ1esdzM4t4xN/8IfYt++QyvDlMln8QbQ6rAJwL5rcyPoBjDEVLg2D6Ox0MBLEJmPb6AwxlqHqJnAcGqO52dWoywQ6zf1uvRSMI3T/6mnPg0OIM/mKskxcYk5HtkaDhjnEdZOlBGvZ0JAYT6AdzMf3ipMx8TNTWn8NNrIKXbgIVskNpEH8OTzOeGKrikIgrxRzQn+ExxFeE2909v1m8jOrRhB827nCJm1eezZv1nDXXTfjQ3fcrJ4k9TZwngeZ3zQlFCZdtP6qpqrQXO86e5JdlCvAv/t3n8L+/WfQ5jrgemaTt84h6sd59tn5x5ilWGGHksA7z8gt27fjnns/h8HB4ZB4t5BgM2pzEUePvIhOawl5Oo7Rn51mBKzkasCTSdEcWJskp29XqyQiWFrqTA5A0663N3+b/NArenr+UEHVuRvWqZ1ZzvrYnzHzH/3bY55ikvnJ9ipmJsWxpnhuJnuf1ljvyb/Of+s/12dTHA0YgdeTq5/SvW53RB7tU1t32owTzYXgNU5rmixfJuIWay8D3Xm8tPdhNOuzSNOjn3LAVAYnTl/AQ994Gi+8dAxLS100mqLTwvsy4tINASS9SabwxjfdgFtvuw033vhTyOXYz2IxzK6z9RbFv2LdIOHbse/0mq6/83srniT2j+8Xf/6oMfSK5tRXAu4KWnFaMCb+f6UP9L/q+9/vhXvl92OrksGeG0l6N3NvEtikFvrZZ3bjgQe+jGd2fwsXzk9LE661Hq4JXQsi2iapgthBLtPGRRtyeM1VG3DVFWsxMUYbtCxS6QlcfNmbMTa5A+3kkIY3tFFBxPJyMyMZB1LLOPnyEzhz+ikksRiGJ/HcCwuQg1qkD2fA48E0iEw6rwXKA4FlNQPuBiDsEAj2Z4Gpt83fH2nu14Ylcg8EPHzjbKWXZuPgnQcn7bMMuJtrgw1bsENtxXoKCYJYXh6K6qtJyRVHnfSpZXQ4JZW6e2SQaOdkGpNK0GO6LR/4OpOb7DpsveQGjK65HJ0kkx82yCWQpY8697+aBBdQWtiLA3sfRbKzJD9s6uetM97KeB1m/glLHujFbWtcs5lDwmGbV2XOXvOWEaK+FSi54SDIYj6HCzMXMDA8hGqDjbJmT1ZvRDg/U8av/5vfxfnzrEzw4DF7LSYMVkY2LWOcVbMA3NdSxxl2Zwb92joLv/IwtuSKX3FXFQfO/L4DcR+nzUPUWXYH3560GVsW9QCbg+M48OV75NpzIO2/w3/HG/34GmqijU1pdDBgh5VVJOJSFU9CBcyk+Q4HSAAa3sBHcOxJgz/OQbbHsPhz8GfuuqPqE0FIDMzr/ocDk3/3ZCrObpp0zN6vrZcwlVOJQhLlclmNeXyMa/1pXcbX3bJ5Av/37/wKtm1dK2DH4TQjw8NYnF/oPR83r1dONLgouJbwe/sOHsV//OSncO78otZUNlfUcCYapdDfmpW13nTjelWsPQvdPMsI+n7pX/1zfOB9bwY6ZZPlcA8LBAafcElerGfCgaQnQboesk81UEGgLB2vGrqtOmXkgr2e6dcJ5A088XO12mkMT2zF+NptiLITmuBIjbI+Zcfc9pKooFE+h5np/aiUZpBmYtBtotWuBCZuUM1zJitoqZFXmmwl2wk0Gx2kMwVV5Ngg+8BXvo4vfukBHD58Qk4k2cIwlpYrKOR5T1g9SKFQyKNSobbagI4PoxNpITLCgHuXUjNav4YvWimKPVeDqcZfhnVuTaTsxRGr2rJ9L69+gcjgg+69IoHJ75MmdjZZfPIeBGOMXSrj68/jhgNvT0zjVax4oszP7G5T8TjDj9Srqq3qYfH35WvBE3y+hjfleqXNqwSeNDihYJfMBhZaLDAWnow7m1M//HO34e4P3Ypui4xsFd2WVTkYN9XMmdQ0BCW2chyiTIvrNtECi4Yf+9gfYe+BU1ZV1ZwV28syNVCDqEkvFIt8BgLtCbkGUpEsBu+57z6MjU8EMF7XoLLF2VOYnzlFlbfOpWabjePBLliYwYgwW3325Z/d5DLBcanXq2N7muvByRDba/Ycio1u6Rrep//Mf88rHvZnT/IecxEL1zisZ+9R4X6hrNe0+6zEWyVfvXChQdyTyCD2MTmdKgo2qIU9AZw6Xm/mkcmOYWrjJcgWRpAQIUY7ZtP2q5CWov3jGSzMH8bs3D50mgvo1hu2V1JpnD4/j0cffw5PP3sQc3Nc28QGnlDwrLZEWLbWdLpJpnDRlk1405vfhLe+7e245JJLUSgOmnRLFRrDPvEvq4HY2rN70wf2vq7jZ+mPkjj+blj11Z5/5bvv/+ufPHAnQxqWoQVHMcoG3Onffuzoy3ho19/hoYe+jtMnT6BS5jhfsvHW3NHk4cVgIPcCeQFiaDDCzksn8YbXXYxtWzi4wNjOZieH/OAWXPXam9BOrkGSBwo4ETSJLpu0aBDbvoDHH70X6dQ00FmkcEPAkiPOrTxL0M6ScgDu6aJ83O29OCjqg0s1ejkjGI5CB98rFlLwSo0val8mfmg7M+2/b53elij0gXtkjJletz/YxnTo3HiBoRZwpw6eYLqDTqqKLi3hVHbPINXNIclkRcJCNrfV0eymUOsUMDi+HTuverukM/SPb7YSyIgpt+Gy6M7h6KFHcP7ci8hGnI7qwJ2+02RgDLibHp6lQAMSHmD9sOHTmVOLRUPTpJJN7fdB0CNfQ17Y46CDJYdShdaXIyhXgd/66L/H/v1nBaouzJRRLHJ4Rb951AFsHFT7ZnY7Rr+OcRY+fiA6MI4fig52HcAqVMUa4HpgU0xsGAwUyt9koficBML8mQP6OHsfBwp8Xv7btZh+3fg9H57kzXqrNfLOYq9uSvXnj4NlbyD1cq+vXwfXcebdkwAHEH5Ne8xmuN/+b8mXQmUjDnJWgie7TvHP4okTv8+/+3vzg7inLw8yHQOEBvQrpVnsuGQtPvmJ38PEmjE12xEIs9E9k2HzdU0OHNmMNc6RGWW5vFal93hSI8RnF5r4y7/6LHbtekQSLw4z4+TIdoeMZk4lbZNxmJsNX6PeIMsI/Oqv/B/4wHvfii77QWhNlzInB74/l9p4syuvQ79S4VGCIMvs/wiHxHJTJhf+ZziT+8YSdd0Lsruy0iRwTyKRHdYMi+GxLQLytPSwqpdlzcluCXMXjmBp/qimQNtP2CNQDdM3c7omdkiz2TRMnyRxgaSqkaUS9e0FSXTYY1OvtfDJ/+c/Y/cze7RXNTmz1UE+V5RLGN8brwFlY3TKcn22HfY+a9qkMqwE9uIGAShjQABYYXyRLpZYZp/XECpUnpR5PFGlQEzlyr3qgFMgSmjDf27e377/PCb4v70/xeNCHNS7/IvSOtUSwrpWCI3ZC9pa6PcAeAxx0M5rZBIFqwgODAzoT5etsYrnE109BunWhqF/NgGVZ641C7O6TOD+8x9+Lz5893uR6JQ1cZS9T2pyZEWIMg+ZL5kWWyxxl8QMA3RbwP3f/ts/wkv7Tqqq3Qfu9jkoU7R7E84nJ5loGiG//zQ2b9mGz957LybWrNHUck7ZZmXqzIkDSiYyKbqDlcXim9zOEnZb32HaZzgndF+C172uny0jLScmTvzy688E1K8xY4dikUC8n779CbYe4+PA3a6x41I/f62T1ck8m1HAHhRWF8L1l3GFA/dQUe+RWEZIapCVHIaYYNnzMXliw3ytwYnngxgYnsK69duRyQ1JwkeHOLlESoLUwOKFl3Hy+B6kogVZRqJJdxkW7NMo1zp46cBJPPHUizh48DxKJUr6QoVfJEAw3TBbBzHuw6OjeO111+I977kZ17/+DSgODFqPWpi4/v0C99UA+nuR2CsSgVWE9mqg/UrPG8dWrwTOv9f3fyA7yB/mBV7td/7nGfPv/Qqv+vy9DCxWagqrn6Xgl17cg/vu/VvZQFbKy3boyN6IjRps0OLiIgOYtwSgU8focAavuXIzXvfa7di8cRjZDB/XQqMbod4ewnVvuBW5gUvRTbKx0DLJhDrXq2hXT+Ebuz6DkaEKEmzMISvD8cptllnpF942L3C5pvB1C7J1NNbW5BbOCtuiMW2dle69wcM8yHsl2VAOtgOiP7gnDir7V3llaU6T4Pg7tIMLUhluHDsknKlzR5Y+cJdVJJm3jh2MBNJd6vup9UWEVDeLJK27WsbUsQGA46yXKJdPj+Oyy9+KsYltSCTzaDWpGQ9Gw2Rm2rPY89xX0KidQS5T09TZJLN/ejvzPwYAumGIUCNTJ1pdgdSDm4JtGKXskiheQz+U7drKsVrVGpb5ZT+XKaLdyWB2roZPfPKP8eS3jqBQyAogZDL0ojc5lrmxMAgaYxs/HBWkA9DzQ9QBaJyp9sfEQa4DY3/cd3vuOHhlGd8PXT/YCcDprDI0NCQwzsPZ5TB+WPQPfpPJOJj1Q8g/gx/wfD98Dmfl42vLWXBPIPzQd/DN90VQzvfE32Oi5Cw7f+ZMeZw9dwASr1DEEzJfz87++2dwUOHXwmUhcUDugMiSCp8ubIDHJU9+EPv3+DtDQ4Ni4HloEuA06mUkuxW88fWvwa/+6i9hat0EOl3KT8jmWYMngbyvSV2HKKumdAIuTjPkgVmrd3D27Dk88+wePPnk0zh+/BRK5RqqNUoyKJthc5nJP0z2Q4lbDb/4iz+H97/vLZL2MU5QcyuQJbmLyZpc+sHX9gPf7q39F2lkpCJRr/HTtpLFIa5x6wkJDGSQCbCRv0WQH+UxvmYL1kxeKgtY9t6wxE72mr03ic6yGlIb1XOqvnXYoyKm2XTzfGYlXKGhllUAey2LewTkZOGqNVrJUY9rGnfG0l0PPYIv3v9V7Nt/SHuXHvlssmVMqFRqGB0dR6lMSQ5Zbkvc4/tQzbmsEsmWNigOXGgQsyE1IBY04SEmOpkiAOTyTGdhA1COS1SUMATgbvajPi8k2MCGRliuu/g+8vfrf/q+dECh+RmBZOlJZUL84b/9PXjM4PPEn5/f9+SVcYLVJP7plrSeVPtzx2OPMccBlLLniIOZAuNO4P5zd90mkNylxp3OXWJt3fbMGHdGaYK7Lhu2CY5XAXdyMg7c9ZkJ6NjzFe6DjnqvcIr84v2MBNz/9rP3YHR8FBk6tjXLKC2ex+z0MWSiBlKoyvLRTwE9i9hxA+5WPQhVbyVyVs31uMIkTnG3YUYA/eSrbwNpsZwVq1AR7tnO9iuOTmz0V5/tRgfveu7wLj1me+M58QL3jYF66+3SLQlmFp7AS1IbQDsTY/W9qLk4NL7nCmi0KVMqiky7ZMe1Yt+brDBzxoxmLTLBreDMiRdw4fwBZDNltBol3i4BdybslJaeOreIx554HrufPoiZmXKQA/P68UnC4C1lrtavx6mp11x7HW677b247nXXI5sj2WQJXvzLAbwz7n287bhvJTX//QL3V8O3q3++Go+uBvbf7/P9owfur3Yh1GghhsAaTa2ZwoN0E/v3vYi//Iv/D994eJf0kwoUGqJAjWYLnWSY8tWllSFbGxtYM57HtVdvw5U7LsKGdUNIp1tIpBvopNKotgq4/KqbsHb9jWh32RTIw6CpJixqXetLh7H7W19APjOvQz0pdxaywllr2OLiTRh414ZLmLbPgbuBeXO86B8Ypu81lwJjxcTi8vMGazh7bH+Yh4OceDD3oN9n3iFW0GwkqdGj/tAOfQ9EngzYc3OHhjKiuvp7cRsdHu5yeAkMkOwhs0i0yKaQDmwhXcih3Oyi0R3A5NRrcPFlb9AgGupjAxnGrko1pj77zP1Ip5aQTlV6jHuHjXMM8lIesSxuvr2MHMZsmDeugVMrF7LhWDZ38qlmSdYaD8nStxNtNLpVTZzTwR8V0elmsG//cXzyk/8FJ06WMDw8ivkFMthZ6Y0JlNmcKLssBXpz1YmXln0z9wOtJ0L23pzhc1nHd8vq/THOUseBdB+E0ekkK0Ds3up+iPAAdkmHgc2+LSKfOy4XcSY+/t74dz6XS3X4dy+p2xrtD0lyMMDHeBnfAQHfv9tjut+66+7jFZI4gPCGPAL83kHpLKiXxUNgiA/t8CSn55oSkoI46HHNu1VB+s49xravlJfxJaRJDzpz+8wuYTP2u1paQi6bwrXXXolf+qVfxMXbL5J1Kpu+8zn2p9Disy6drbSbIs+odTdZh0YoSGPM/csKRxHzCyU8+OA38KX7v4rFxRKq1Sby+SJKyxW0NLTLJEG/8su/iFtufaNsUy3R4PRjrnEDf2JSezaCxhoz6bC9TStBJusssQeNssbLc3/5YUhm3CYTi1kNrKFrfGXIxemqA2uwYcOV6KCABHuFqLxLMBmn5m4RJ449j057Brmoi3azq+Y5uvLYiFkbDc8vAhFLFKyfxSwT2bBKgEKb0yYGB0f0J2V96WxOntH3f+Vr+Mxf34PFhQpy2WEx85lMAYuLZRSKBZNSSP5NFx2/x+E1A7uq/eUa2cCgGuCxPe79RQa+g0We4neQDQa5ph4fwLDvC1vnBv7MUtdPNYONnny6ranHXt87cbC8+jyMA/d4XPEEPV6x8jXhCbVXlXwWAwE7/bR9ojP/ZILqQJ/rn3/3BJvnFFlfe3/mF59yH/e7b8VdH7zFerzoBx6siE1jyQtn/UQGwA24Cxz3gPun8OLeE+iGzMiKqlZRT3MfBrZ9BXBXFSvGuH/2HgyPjCCdTqBRW8SZUy+j01pAlKjqbCZpRYZeOzJM37X7bf1Tfv+ttGvnrR4rnXhKCTIxhZ29lsBY3DRJINez4mFwsLKJx30HLf5McwB6X95XtvIu+/lg9zTYYBKIu6ekKiBMwILls9hqa3i25RYMFPi+mmaAwXUnnEEz2lwebRJjnPjeLeCKq29EFE0E4G5DHpMcgNVZxOED30Kjdl5/Z+8CYQzPVNKXzU4KZ6eX8eS3XsTupw9gdq4q73iTs5glrGEInSDCQ4NDo9ix80rceuttuOHGn9L0dNlca6+sUh5YSqP/jwP3VwLPXul+NQz5g/48Dt5/aODebre7r8RKx5/0lTKFV2O0f9AP9b/88SqPEZTYRiIod503D8x9+17Ef//LP8c3Hvq63GRC8qrBBAwe7QSdQTihNKnMvJhNYMvGMbzx+h24eMtaDBWp/WygG9XRYoc0hrDtsjdj/cY3o9UpaNgDN2iaG6qzjMriIby452votE4jQhVpavcok+nmAnDvoENpiTQh3ITWaEP+QVrzANz7nrtWxhTrHsCos+1WWgyHSwDtzrg70IvfD7vXdmrYZqKe1krTzNJtcqgd+g7ujLGxDSfw7sBdjLuVw/nYMJvUZEAEBvSzRwYZNp2SiUo2EeWyqNOuMTGEsfErcPHlN2jwE+3l1AOgHtgyWs1ZPPfsA8hEJXnfy2KMGbqy9LTcBySgZ79Al6ymvaazp3Q38MOy2aDzAIMYfYYNuCtodBhKOogKaZQbdTlYlMstfO3vvokHH3wc+/bNIV/IolrtaPIeqxGLS4tIyxqPgZLNcXS+YDUgOHHEJCtefvbDzoP6anDswNAP6zggVphyMBEAmD+fg2gmEjxcvYnTQTKbUz1xcADsbF58bThT7cyPH+78vrPUXhFw2Y4f+LzGzlCvLs9rTcQGS8WZuziQ9gTCP7cDeD/gHDT49/06+XX0yaw9zX+4Zl65WJ24OqCx37eDgJ+LJW9b9z7Rsm9Tydf0HgImSfxSf0MqkluCVfJq2Lp1PX7hFz6E66+/EkNDWbF8tIBln415O5sDE6UhnGjI52CjGBskubc5hIi6doYBNuvRyvTYsVM4fPg4Zi7MY9++Azhy+BgWFxZRrzXw4Q/fjg/c/g4kk2bp2Evuw4TkPnC3qhDji0rsHauyCICwgzQwYBaLXCPvjci8LjYLgzGJIMSBJG1Wm+wRSI9g69ZrgcSA3GDY2K0mQibx3WW8fGg3Ws0LKGSTioes1FVrlPe0kGSTiSZimgOO7xNqmK0SmkK5bAwwwXq9zs8aIZvNoVZvIBlxFgJw7NhpfO5zX8Hj33wGLTbFhYEz4u5lX0tA7VNhg9Y2WP5JwejxQ0nMSiBndnZBkhcqn9LTJ2j1ySpecHPxYU/fMXm033fjwN3ik1UIvarkUi+P2VyjqzXuHpd9/ZsLlRsOrNT78rGe+Pues+vsunSTx/g1515i3FClJkyRXV0B4M8YT/h8ZhNpskoSIbbHTeN+14duxofuvBkRAR8rT2SfmZyqkmOOY/yPFpKy+KSZASFmoo1yuSupDIG7ALvcZvrAnb+jnJDVA1WLQ8WEUzklk6LG/WJ89p57MTY+KovjWnkex468iChFM4myei+oD2cPhVUsjPSxmGuyEo9hvGdWhXK3snAeswoZeiTicZpP4+YQiq+hwZLVpNU9Pn3G3XvK+me0r4M+RjNs48SeOZpZMsh1YPfW+zKs0dqFYVYV6qqvhXFHTdwaFNVFgv0aiRya3Zx69y6/6gakonF0+O82bZa5Vun+s4SDLzyCdnNWCVCKJ2iTiSuBO4/vNJaW29jz4hE88cRLOHZiWq5QvH+mMOB7C5Ikum4xdkQ5TK5bj3fe9NN4z823YsuWrXK3Mxyiup/hlR5oX6lxt0rDKiF8uHB/X8A9fl9+Atx/WMSvyeJmI6Rqlzc1dNq4cOE8nt/zLO7/0hew+6knVV5mKaytgRGhQYYSDmLGZhf5TAojRerbN+Cn3rgTm9YPI0px1HId3aiDCknyzFrsvPpdKA5eCSQH5WhI6yWNSeqW0KgcxTNPfRGJ9lmkkzXp3+k6Q4BKb2NjprmQLYNnjFBmHIA7F4ImoYXymmfkDkQdvJtzipWZPYDFs1FfUCsXVgy0a0gK5Q/GKPL5/bkZCFwq4A1UAu+hhGiI3YC7yoAs0amhlYyWHQTUv/OTEyxz16lxlcMgkkV0EqPYuv1GjK69OEyeywFtsi4E6DW0m3N44fldaDdn0G0vIskDvsvyKJnGDBJyH7Bga1MAPZM39s5MBmwzyy2AB1tg3W0wDIE7wzZ94DNYKNVw/tws/uIv/kZWVlF6AM1mhJmZEpIEAG1zn5hctxaVSknMQSZL+0Z6JNsI7Di75gyMH64OdPyeOnB2UBkHyHE5CO+JwF1Mv+0A1g9glkrJrPPQJWNHdp1fBJguj4mz0nHGx4GBu084y+5A1R/rlQEH6fFKggMCB/xxYGFr2dZnD5CFhlR//3wuZ8H5OFYO4pp8B6T8fWOx3JPabMP8saslQH4//L16EPf3a+vdwJM/r8lNrDrjv+/AibaV/PwE8N6kms9Td01tdQbNRgW5PEFIFW97640C1RdtWItWi65Spt0u5LmWOE3VWGTFjcg+P2OBjQhngx6b7bl2gfGJtVhaogsLNexmJTc/u4DDh49gbHwIF21aY04eAu6RGWIEtt0Yyv6EXXM/MuCuJrVgKWdKM6m7VVmS17bAZ5gPIVbVxtPbGjZZAWdKNBK0xBvB9ouvR7vFBv68TV2WBpiH9BIOHdyNdusCshGQoZwlQSlLWRUzSuhsaIyBaT4/reJYNbC4RPY83Ru0pSZ+9gtwOFaWw2T4VpiYZ+UBv+vr38Sf/ul/w8lT5xCl85JNsGdHPuUCegYDVD+IsazeMNgzKLEPEJI0Mqc2TIb3h++P94/AKB3ZlEwB3AAgnHF3UOaxVTEyMO6+/uhE8t0INo8Z8XXre8h+1+K/N+R64uvHqP9+HLgrHrptcOgR4dpnrODzuasUv8d1zv8MyDrLaeC8Dz75Hnw+iDXuJpMtVZ7v+tAtuOvOWyRL6bLhOMxEWAHcOY1YQ6UIMG1tk/gplTo9jbt86nnGh94BAlE2V2pyKRlsgkEmAoJ2NsWV92rrtktwz733YXxiXFbGjfoSzp15GdXKNLJ0fussmwSsS4mPab+tWusdc4GQktOOgXslgSTQdF5bZZ8DiRxY95nxvlxG8TCQa3Hg7r778ebK/rVeCd59z/XXKFl/ww/uKuRxyt5DqDrrtYmLzOHGzkuLoYrNnFrLuS2aHF5Ao5NDMksDjtehmxwAEoxvXWRZletUNJvmRO/pkQAAIABJREFU5MGnMT9zGFGqbIx7x6pjcoNJ0xq4gKPHLuCRR5/Ds98+gIWlmtl8cs6FHGw6YdAwcQPdglIoDgzhhhvfhPf9zAdw1dXXoMgG1dCoGycbe6xrD8SvbE79YSHkj+P3Et8v4+5gIb4R49/7Yd/8qzH2P2xGEg9A3+u9kUlRQJOFHw8A6kAjlEvLOPzyAXzly1/CU996AocPH9IGIksmVp568wRlGwRGHBzURC4NjBRTAbhfjsk1WWTSnA7aQiqbQ7keITOwCa+/8f1odSaRSg/YwUGmlaOPOfq8cRaPPvQZZKM5ZKOaDTBSwLfD2TyOeWjw38ZeuT2Ta9x9lL0FZi9FWnYdl4HocwQbtT446mu+nOVcGXzdgaUPWnhA631IsmMMvsAiJ9qFZhaX4VgTT3Bq6JJxYlIShnho6FGQ2YiZIvNQl7xECh/2BKTG0MEYXvv624BEkfy8rPCkz6PvctRGpz6L/S99E6Wlk0iihJRKrTZqmjpWHsYmLLWpfXZIhWmoPT9tt+MyD16xieq8N8ZdPvrI4MjJGdz3hQfw0K4n1BTFW1SvG+MJpAXM+ea1zkXstJFOE+BQN8mkh0O1+hp3P1AdtMYDqh+mAlSBDXPHEQctvp/8cCYgj8s7vAnU9xXXbjZH68CaAPzS0pICMw9jgloH5wJEQYvP5+bP3e6RfzoA9vfIn7v21ZmnOGh2IO1Wi55QxMGFf88TGV9Xfo28KuHTVQkcPNlwNt8/uzHG1jzqcYuPcReaOCCPAxRPJPyz9xIeXQ+CQxtGZO/FtP62Dwyw6P2EapcDGgNLdJyhJpjNVC0MDuZRKs1L314oRLho4yT+2ZvegDvveB/yuQi1WhkDxbw1g7ZbKlcTgBC49JjWMDzYXF0ghpkj3cnQmxTKbGvpzdyvdNjIc5c7uba9VwERQLfPyj2iiZXUkYemQnOtSaAt7TirAvlgrWg9N/Rm94ZRYkXdO28MTqSBzCCSmVFs3nIt2nUy3Uyuuc8YFwlqlnH06B5JZZJo0q9JZEa9VkE+n0WtRQtSA+4S7AS5Dy8ACRargvBaRJrJIV1+ZA4/vD4cusPGcZIibHhjrxKtI+n7/tl7PofFpZJ08XQbYQJOOZK5blAnb4ma7dHQkMiiXmAnbU8mxPJTksJry7XBv3NQGn3e+RnJqCrpDWuGf/qa6u8Hc8ggCDRNsske4j1Jvq49offKp59/cYDoANwrsfFKnpE8PT3OClLB94bHD09G+XxOEvlz+d7234kn7tbHAlSrTMDIKufCNWwE4H4z7v7grchlWj3GncPMWnIw4sBR8xQ3i0JWQgPLGoD7xz72Kezdf9qGBTGRjdlrMvHT+qCmPjKXHp9GSgka1/HWrQG4r50wH3k6yiycwfmzh1DIck0vIcEpp6mcwL7rvs28IDDwwQpT96zHtltzLZNB7uMoJG3xGGcy137FzoG7nRdOktk98iTZ440DbyeRLWb2h8WZrNUqNbyOvHZ6LyEh07kRu/8cSuiNt/odDWZz8oNsOpvMWcweRKNTQG5gCpu3X4Vmh701nM9Awgxo1paQybYxd2Y/jh1+FsVCE5XyrEgrVWeETYgXsjhzZgnfemo/nnl2P85OL4ogM0MOicxUcZNhR0igOcTq2uteh5tvvhXXXnc9RsfGg8Z9ZQJj18bd2pxl76/zHxbD/jh+r6dxXw2gVwPmV/v5j+PNfz+v6YzDdwteAg8KnAFwBqkCaRUeDE/v/hYeeOBLeOaZ3Th/7ozpOl2pGVzNGtx8LNuhhWzUxsbJYey8bAo7LpnA1FQBiUQZ+WIepUoCUXYK6zZeh22X3gBE4xoOQdAt8CaU2gCSS/jWQ3+LZv0EBvINJLp1RNTzUV+mRigyY/RNJSPKQ4kNkeb/apMOzd5ptTxhZebZB+fuf+yBoy+F6Wtxv5Nl7P++s6z9JM5YFfFvClCm93NAbhvHbBXVVc8DTP68ZFxYemUQCYEv4uerYqm8gMLAMHKFtVhazuOaq9+J4vDFQHpQOnMGZ7Lz3NTo1NBqzGP67D6cOvECiln671JylJAzAR14mMDQBYaevZk0D+/ADIaCXY/V0bqgvZ0B8UaThxMTuxyOHD2Brz/0GL54/xOoNci6hvYgHcC0rDNWjoGVgc6TIIIGO8gY7ayJjqw+rxXBLu+DTSu0crMHVD8EJbEIE0LjunMH884c+/1wPWk8yXaQ7yyb31+/l54s+GHAn/vr+2vrHgdPaQfmDhQc5MZlMA7iPdHgY8XKZRms+4dUnHFfvXfjezieoPC5XTLE9xS3VePvuNY3XsL39+/JCR9HFx2XCvEeePLj8iIHUc5IcwE7cOJ9lgtJYNv5XEoeGgbsHQzZNfIkyCox+UJOMYTN8AbktOqkoZ1cO4Y77vgZvPmf3YDhoQLyOSbsLfWWZDTsKaHx6FZ1s4qV9ps8mtsCOPxMSqzkQ25e8DzDBoqDaDbJBtpe5fpziZP3EbhDBuOEA0UjCMLgmtDTYjpfVhus4mAleTb71QM443wAutsYY6ekmY5OmVFs2fYa5AvrAPazmF2IsdOUlDXnMb9wHEtLJ9BpVZBkJY4tL5SZZCNU6hX7PBwWk87Iy5nXlyCP+0oNeAJHVkVjhZDf64EeJeH2vpmUEzzQkadSraNcqeOP/+TP8PQzz8kyMpnMocZBcKyAslKQtJ4Au+8J82unLjniGuTwM7tOlsz2mWe7PpwSajIZMa/OCPvQnlBB6Ce2wf87MO62d43hdZAf3zu+V3zt+f73Pc57wOvG69X37g8kVqwPxEGar1/fd75nvVLn74Hrnp/FK32+dzwm8Fr140lYozJPMJKHjDsHG33wznfjzp99t4C7GhtDY6lZDQcryKC5pnsSGXc1V+ciMe6/9Vt/iIMvn0eVw5FiwF3JE/cBiZgUAT2dVSwBJnlH4E6wuWXLxfjc57+IkbER7cMozUOgjoMvPYkULZxTdbSbNc1bMHeYBprSfttgKQ06C45ckpRpf4bhhMHpjb9I1tqxVp+YcfcUq3DYEpEcYEX1wsmbOKFjgD2eeIV+lNC0rMRbFTA7ZK2CbIljL46HpnuuT3fq4uNXJ5NU8LTanJORQ7s7jGQ0hqHxzVgztRlRpoiGylNJm1IuM/cq6qWzOHxwN0ql48hmgzW09cOqQohuFqfPLOKFF07gscefx9xiHTUaTvDnwSKTRAh7XXi/GT+z+TwuufhSvO761+NNb34Lrrr6NZKm+qwUO8d8R6zUuL+CSub7gZZ6TPyMiifGq38Wf8LvhaVXP8crvZF/8sC9ZwcZPJLNU7eLZr0qecwXvnAvnt/zbclmVBkLG8PKSSxLs8RJrVYJI4NpXLFjE665YhM2bshjYIDZbVWjttvdEaTSG/Da192GdG4d2mwqTWet2anVRZpMLtnZ7iKOH3oKZ888p/JwLs1AUlO3PaeS6lCirVmbtoLUlNOnuA/cLdC63s02fhy0rS6teTm3Hzz6v+sbubfke8y0PWY1M8PHyVFGwcZt84whsoOpv2nsMptlmwG8jg7CZILAOkwYjVooVaeRiLrI5ofRxQgyma244oq3A9Fa+cTWWc0ge6PXZiNpE6lkFTPnD+LIy88i6i6pwYkT7nIZjqPOoF6rq6lIzafUsHOCHW24QnGb95SxgkwCbeSWS3Xk88OoN4FHHnkcX/nKgzhy9JyNak+m5SNv3rKh8Sx8Ul0/SZhI1bntmUk0XDvI74sFibEcfVbFrqGDXiWawUqOB4EfjnEQG7/Xft8c1PK5yE7788Sf10vYfhg4a+cAzv/t+vTVwNcDWPwQ8cf495wZ5vtx4E53HX//ngisTggcQPtrOHMerwh5ssHfZULgGlu/Hg4Y44kN/+4MPH8/LvnxpCh+oPG5/Do4m+rX0KoDZp3Z+woHtD/GwYsfrJJEdJrIZM3n3WRbdI4htDDGmc4yxWJGoP2KnZfippvegquuvBz5fEYAn9NNev0jBNNRYMdl82lDkOQz7X76MHkQA1k2m0dEG9vQrG49KgYEeV2kGXeZUpjxwOe05wtrlitZ0zNNBmK4MqGEjACm3qjIQclYP742G1zN2o/DycY37JA7VCYaQbeVQiIktmrhkRSmhvLyGczPH0W5NMeebpEcabm8dMCpjyrdc6ZCxNe0gUDeAEuW0mQ9Jl2RKwaBO1lHJubqezErPMYRxgLF2HYH9UYL5UoNJ0+dxZ//t7/G00+/gFx2CIkEwVpag5v4mh5jNXxIE5b7g3EkSYiBHkuwLX5KE63Gvb77iNZbbOBVfM3EpTK2Lu11etKFoCv3BNoTVl+zDrw8yffkxUwLVjrmrAYkcUY+DiaY4ParDtas7YDVk2FPePlnnEhw6Yb6QjiMLwxg4uTUO+/8adz+/p+WVIb3mg2lPCtIorSVmPJa86xh9Yp9HRZ/s3lWp5L46Ef/CPsOnOaNt8nXgRyQ5bNwYOhRkR88bSjtPOLaZCK3ZcsluO/zn8f4xIR6NJJRG91WCdPnjmB58ayqAjyTMxHXm2m/ad3KxxKMizX3Bm8SHJT4BW/0XpNqkNZ85xnc93E3GO66eWPG7brZGrK11wfq8X4Fu4dmBuGJluRBod9MklZNHDZpDJN6e5xZPmp9yJ7VcIcTFj5Pgp+bwxGrVVbKRzE0shnjk9swMDJBtkSTVZkQh9HjiGis0VyQS9T09F5EEQkq6zGzWMbKXRLT0yUcP76APS8cwZ6XjqBcY9OOVQiUnLLaTW08e/YikwiOjY3jyiuvxjvf9W41qdIRyvtTdGt/Atxt265m5F8pM/hxfz8egOKgpvf+Zc1n5RcdxmJAW5iZmZaTzIMPfgWHXz6IxcWF0IneB+8ck2zTUlnMKWNsOI0rL9+Ma67agg0bisjneZCyrMzG0rXYsPFabNx2I5Cis0Ed2TydYhh8GEhS7HYE2hV0mrM4sP+bmJ6mbRIP2RISqGrEt5Wa0wLuKu8mrQzMz2llbD5JsB5bdfH7mZ6Xh6zYZF8xMNm3LVjBFvLA1iGh5zeWzodX8Bl7Gzv4+jKgx9eJBYCQGKgUy2tuDToEHyyzRymWrZkMdZBIt9HCkrJtHvLtzig2X3QDNmx9g02f5UFgletw8NjkVDI2tco5nDn1EuamX0YmxV6BBtBpGLutw9EmRBLESIvJaaa0niQfk8qi2U7KZm9hsY6jx8/hmWdewu7dL+DkqRnJllLJrFg5TVwMDKrGQfMWSptLT/ogF+gFQtPlkdkRWxdGy3tgjWvVHcjHGSuvojijzMcb29efzOcg2W89gboDd35Ot1Tk99z20WUk3oTq3usGRs3i0F/bgbvLVLy5U2shWD5+t8/hCQHfF1+bjxGbIyY0NADG/KJXfy8O7uNJjk8+9H3ur+PXyCUfHrMc7Pt19QmWfD8O5PlnPDFxMMvrEU8IDBD5gCSrmtBj3asKfl/iEiGrbBnD2mzbVFHK1bgeuBfM2cga5eV9zsew4kZbyAR9srPYuHEd3vCG63D9667BJds3iYG35IZzBAg+zaHDmOW+dRx3XKNuwJVrj+shnWGzrAEAf19efVP5P1gFCiS65WIA7qoYxeZESMqhKiCHQXGtZcW4S7ojRG/DixoNava7SGQGseXS65HOTqDbtgZz9X7zqja7SKQZLPh+F7G8fBrLixfQqNBPm8k53aCMuReYUa9PJKeb3vnU5YA4uwa8zgawTLpj046toibWMchVPKaZP7dp2pm8V6ttPLTrMdxzz5dx9MhpkQYiJikPyppNqRL0wLS6BI+EAIGSS6p6w3nCmifw473WWvK5Fx6Re8DM4ZtpMNRMaZ9SCZGvL7dgdNma+febNMzBtO9bdw0xm8oQQGOv6/vNk4D+2dEndvhw7j/f+55g++v5HopXZfn3fuJtPvR29pgzGpWTSVRxxx03CbizCTSXTiKrhMym6hK4c7iXYoelSajXSJDQ4YROKxlp3PfuPyXgTtDeZI+CEmMmfkyMQ+ITkQU3qZPJZXnGsjn1Enz2nvswMjpqr5Nsy1mG7+3kiQOoVeaRTpFs0rBfSUhMg163yq81zIUqQmhGjYF3dwly0O5r1uK3AfMeQA9/tx4x99R3DX2/f8ArOXHiw2Iy35cNSrNj15J6Al5+VtO6W+O47l1wxXHAbg5NBt7VOxPil+R42QyqVSCToX/7DgyPb6KOiTXBMKmVxFxbAxLNLqqOTu0Cjh1/FktLZ5BOszpTlqqAlDtN3iqVLmYu1PH0tw/i8adewGK5jhY3onoRWC2hTbStGqToMNVGoTiAnTuvxHvf9368+S1vxeDwaNw65ifA3QHBPzbg7g2CLLnSPebI4UP40pc+j29+82FcmD6nhc/DrqfHbndA4N6S/y8ZgQomxrO4cucmXHXlVqyfGkS+kEKTY5k7OYyN78DlO98CJNcimeUk1a7cYRgQbLJYCpru3WkgkW1h4dw+nDj+Ai5MH0Eu20AmXUW3U1WSEFEH2skHq6QuoowxZaZfDgeVe7/GtIp+7/xPjUrpZe/WJKojYpW+MR7EDbhbAFC5NoCXIOtcoZXrMQKhkdUCexCBhtdgoOQXg1+UyiKBrAaiiP2ml3WihlKtruEOg4ObcfmOtyJX3IRuM62DnU2mjeAQpbjI50qQgVtEo3oBe198HO36nLyqs2my8hxwQ20pnSnoV26+rwbYM5LDnDx5Hk8+9W3seX4/Dr18WiO0qVtnhYRsW71Bj22WEalVpZVeaMxVPZ7sgw2N4uGikd5k4Tzll71VCpmIg2NYzjNrLWdEnA3z4OuHcRx4+nPFmfm4zMV/7mA7/m9n3zzJ4vOb3rQ/RdQlNP5eHNQ6cHVgyt9xhtkPbwf6DqDjINuBrAN3JQEh6fTD3mVFvg6ZaHg1YDWI8ETB369fI5fLuPZeLHYYC++fhY/hfvHk0j+rXytjtuxwdCCvdRqaY41x7zso6XnVEGkSIP7cZSc2zdj+7c+rpIhMU8YqfDbaO0isuHxCMthpM+4wSTYQ32xSp93G4EABA8Ws9PBXXrEDN9xwAy677DIMjQyZbEO6dSaj9V7DXJuVLQ25MXtGvpfBQTLI9jmsEtLXgGp9BccM3UfJ0829yqVePqDJ3RkcKLIhlMCdSSwPVh7e3F9kMyk34aCokYmNGJrYimRqSE1+1qcoITm63CdpOhOxx4Wyl0UsLU5jcWYW9eoSokRNIE+uKMHjXHEqgFrBuZBI+re9uY7gXVrZ0MTLGKb/QuOsPiPBtlxOIsUE9Rh1M2jUE9i16zH87d98DqXlKhrtjlh5Rh72EhBYUnpH7TBlI3XJkhhfwiAdrRthEHMgYkNvyqRO3pTK6+Xrv5+QBotakQ79wToudeTjfG164uxsvctifO37XrD9Yu8jzqjH47/vh/h574mdJ8Hx11byEog97i++hzgj74myJReGraz53+YLsFGa4JiM+x0feJf+TsZdunTSIYzV/B0mvGrs5a8l5eqltZCinDGD3/7tP8aLe0/K8YRVmYb6HazHIJNKyxVO/QeNWjjPjFTi/uW927xlO/72s/fJXtA811mFX0Y6C8ycPYbF+XNoNUtIJXkeWxXFK2Rk3fn3ns2wiC5r/rYhR27pawapTp05aLfra9dRe9AfsUIq44RHv+fM10ycyOkDdyf0bB9b5cybra1yoxgu4M7vh0M1zHux927zD3zN8N/1Zgfp7AhGR7djYmIrkBkyA4+E9c7oHFd/WUozWRJsPk5WsTh9EMeOvYRuoiZHrWzUQavOZlWmYVnMzbfk5/7YU3swM19GU96O5hyXotKgbRUC9rhQZjs4OIwdl+8MwP1tyBcHLSfyePATxt1g3z8W4C6DLzJpQZvKUErgvvel5/GFz9+HXV//GkqlJW1cY7tDk5Cmp7KTnW4mdWSiKjZtGsb1r9uBK3ZuUbOZwFE3jWxuAjt2/hSGR7cC0Yj00FEmgWq9qsOHLgP0aifGY/mNTDNQwszpg9j74m6kEiVEUQnJREWuKUx7OXGUU/6U9ZK5DMDLGJXQ3d5jZuL3y4d39IQh4X5q2/c83uPBO56suZ1jr7wXmnvN7Cb4yAarLWc4HLz1AlZglwTWwgFqT2NTU+lM0aFZVAdYKpfRQhpr121XRr9maifQyQNtTmqzt9w0Z0yBGxFMnQbSqRYSqboaVQ/tfxbzc6eRzfD9mf6SWvp6ra1GtKWlKs6dO48jR4/jyJHjOH3mPJaWeQAA+UJaQ5tq9TY45C6dzguA8JAw0GB+vW5TY6w7gwwPCtICfccaI2HMLYc6eQfu1N06EPTrzsOOP3dPZGdaHHB7ed6HD3mS9EqAc/We9XvirJgDbz+UPXEQwAwafAeffKw3ovnPdfdCsuiP86TAH+OvaTIMY6gZi/mnv74nMCvWXKyxzD+HS2P8unni4nHJm1LjMgLfI/7ZvJIQZwodKMWvgwMiB+78WU/7y+6WwGp6IsDP4Mw836e7bfhntOexJE9gUmAuTC3k88mSjXshaKC5xii5CNIZ6uHZ0EiGb2igqJ4Ivoeh4UFs27YVO3fuwCWXbsOaNWMYHiliaLCAQp6Nl8Zqka7iujX5SpB4hQFLPJRXyINCybzPDFqyb25R1hDKmBn/HR765lUdqXImgqNFvTsBAwFAFmOjk1izfiuaXUoGi3J9onNIQhONuZ84m4EGAARpRPQVWfLNz1xAeWkGie4SqPpq1uu99SP3qZhWnJUMNdLa9ArTo2pqK4GVMbZKPAPo9fUrBjaAJJ4PnKhar/OasdKWU4w6deocvvLAg3jsiW/hzDna1rWQyeYl26B1LImAcplsNKuOWrWKdta4aBVLrccGe1ksedYjggvJ6v3k90kyGpceBreP3vsONryeUHq/hjPcvlccuNs+NY1zP0aHCkbYcw66fV/5PnPpma/peOLue7SfxLE6YQ3cceKAwE7yRiYuPMvUN8FksYK77noPPnj7zUC7pH4P+bjr3ppLjPm4c/2xgkqDA0qWumh1GpLK/M7v/KmAOx1JyNBz1oaS4aQBd1Y5uHY5RdiaU01W0lCykZYdJIH72PhaJILMqtth9cuY96WFaZSWLqDdWlbTtN9XVsbadMEJ4J0VXpeV8XPyXnPhWbJkIN4tC/uSGe+L4NAzqw7pdI71U/bkVsENLx7fe9is1+RqxJFLqyzm2Gto9kRYRyQmqWuPkwtGdBupRVmNGtElj+dsgyw6iTxGxzZifHwLUtlRncstvharEewhUIxIotMOE4UpK0i20G0t4NSpg5ibPYVWcwnZFIMDTSSofoiwuNTGU0/vxdceehznZxfRZhUyyqDbsoGUjBc8SRsdVr1JAGWxYcNG3PSu9+Dt77wJU1MbkCuwKu/9eL0Txa5lIA7/Z3Gsnxff7TnjP/NXjz8ufsb537/f9/UTjXsIglywOnhTKSwvLuD5557Fg3/3AHbtelA+ymqH0ZAecxjhgqdemouSwL1YbOGySydx/fWXYvu2jWJy2500xie2Y93UZRge2wQk8kAqp4VPbT39YROwpjEeVDxTmSA0asvIFJJoVecxN3MG504fxOzsy4iSJRRyLSTYXNKmhy2ngUKNGM4+OnC3QNoH7D3mJIwNdiDYDxa9pWNHcSjl+iGgjR+60QW4dXC3VVFQg55stqwZU8OpwkAaW4hBgxcClg6fcHC5/SP1bQwGNgU2km681kwiyo5iYGgKm7ZegYHhdUBqAJ0mh7/YRDY69pgm1FwZ2DzKxiD6y7IZpt1cEmg/cfwA9u97AdPT53Hg4CEcPnwMp05No9m0iaemveThQM2cxEAqI2qqqlgG9+A1RwBe33w+h2q5FJrLLKGz7niT+lBfzAAuAC+neoc5PKjssGbfQqNhzajxLx6uZJsXFhZ6h52zV85AO6Mb3+x+nx2MOuvmgDjOjjmDbUHdwJevC/473kjqzHQc9HoQiuvL+XNvYPVyPB/nTHocGPMzknXmnz4WPZ6A8P3RnjL+3v31/aBycOLAMQ4w4oCbj3fw4NfAgYwDcte5+/f9nqy+Ls5gcsHRD5yxwPXE/Cyu++X+4Pe9Ic/fD1+flQY+L/steqBJe9bH2tsezGbMWtE14j43wfTRBKGmNff9roZZSvdYwYoSGBrKY2S4iKmpCVx26TZccvFWjI0OYXioiLVrJwQyrHQeKgxMK4Ou1cr9gU2MlejtNcwW19huH1oWhsdQkqDk1Yag0Fax006h0UqiUBjD2NgUBgcnkMwNoKXqWkquWkqCUwTaDFwmndFwZbJwSUoGG2hUS1heOIfy8mm0Gsva57K/DU1+Yqt5PegR3tN/W3JtziF08zANrzTvoZnXD3gJH2M6YndHSpNq7dIJqCZnnkJhUNNp5xdL+JvP3oddu76B5RKrbyZhZAMrPfVZaQgq5QDAfIS9yyF88BUbc4NkKexHXxe2J7XbDMLFgLvJZcyVKs6o8366X3o8Kfa17f0mVikJmvsgueufDXZ+vFLscPDu+zwO/v05mLS6LWS8QmhVMpNxOHA3gMu5FlXcfbfZQbYbdG9pGlkltEqHEZOZtTpNVaEIxrOZQe2derOCSiWB3/u9T0vj3pB8iRPH7XzxCOxqFp8ybvHEnHFSabODpKvQ6NhanXsuiW236EaUQLO2jNLSNBbmTqDdLAedtp07HKhIAE/GXdcoDFnS5wyDEGVzoeqzad89hltVyxC6V7dM4y4v0PAznsUGSK0nr28WEQfwirtkA90QIlQ4/Ln5p5173DPmtsSz2853087zrCOzTjLNrFHtfNRnyQxiZGIzBofWIZsfU49Kh9aqdIHTvrUZMnzrmj8RpjbT+jadTaJZm8fc7AlMnz+KenmGpz7y2UiNpxy+9NwLh/Dgw0/i1LkZAXf6swu4c7J6h/0pxFFqEtE5TbkMbSHfdfMtuPLKq7Bm7bogz/tuGveV12zF4fsD/OMnwP0HuFg/yENXZz3fkdGoXGreyGLnOm0cO3IEjz36DTw2+j7JAAAgAElEQVT+2CPYu/dFHW5ydVHjpwE6HdapSIdXJupgdCzCZZdN4pprNmPLlo1YM7EBQ8MXYXLyKqQHNwAcopQgSKwjk8tqHHkux0N+QexPIT+iDUE2rV4rI5tjs2pNrPLcmUM4deJ5VEqnkQTLxA01abEExY3PTNSBuzGo/YPcmVnf0NLUx0puXpLrBY4Arl0244eCy2M8GTCw1kaDB38IHSyH8fF0ieFutWEOFghMTR+CZ6gV87lanbpZ6cEcGiQb6XIoSxHZ3BpMrN2JkbGtSA+tUzmdgMAmkJJlIRNTF/PYZfksSb052ZQQfKjNTlN4W8Ff/Pmf4bc/9lHML/BemuaVglqygLx+YkhVKQibXOwMD7X+FDsBJNn9GetlzCX1tgxObCLl73qnfphKC9PUWvMtAzs/IweAWLBOM1C1bbCGs8O8Xn4YOqjmNfLmUj7OXU/8sOylXbEmV7+nvXu/CqA727462PtB72uK7yHer8Bg7CDBpyb6Qe0yFTug+lpxTzb8tfh8lBLwYHEwHgfa8QSCrKjLa+LgwAG3g5H4a/rh52y+s4467AJA4XtwqY8nKW4Pycf4Nfdkwu+F3ythU5Xw+4yzHYbeoGqDl8yKsaOSru9HJTeptDTn2iMEbRoGY5p3Ob4myAhyUJMNT9PZHSY12jRfrlc60YTpjcHlx65d0Nl22shlyfo2bNJjo4tiHrjttvdoUmunW0a7zffXL+f7/ReTq8TVAIOaVUOVwP7N5ntbxy634udTQ3NgOAleybJH0QDyhXEMj6zDwMiUhqbxgE5k0mixeVWiEcaUioB1MlmULE1KuqCASTLokbGrzWNp4TiWl87Jqs+nmxME0mWCenWycLLdU5wKcwBCU7iNpWcctAFOaigVcWDXWJ7tSkpsngFjdrFYMFAXPOIXF5ZRGBxSd1MilcHBg0exa9ej2L17D86cmUWlQkKDblnWQ6B7HCxnTatsLCiJCtcmx4G7r7Xv5ioj3jn0C60G7n4vHMj3KlueFMTcoGzf9Sdd+/5RPA/JmDtDxcF8PK7wsS4N85jge43P71UoP0d8T/HfPQtNVpxhtoN0lSFw/7m7b8WH7rwF3dZyb3KqA3eurTrXshobCZKhpmFKF6v1kgYwffzjf45Dh8+rDGsDmEJPFYGo3Iitn8TPtR5wb7HvJMJFm7fhM//jswLu6QwJBgv5XG+cpNptcaBQBfOzR1Er836zWdU07zwXyM67VMbmv5iG3vZJkCZJeuLAPcYCh/1m5zQJHztBKePt7+1+b1CPGAsncf/+hIQ8nPkuTfL9bDaqVgnxfgmrFLoUyxIWYgxWkriXTVKalnd6YXANBkc2I5ke4oAajV1Qr4LPCFCssvdgFtVmBSvZsSwgm5qgOnP+qP6rlmZRSFtyzd6yF/cdwVPffgkHj5wwuayaUjuI9L+MJijzgpuDVlcE5jWvuRa3vPd9uP7612Pt5JSaze3e+gnZ7wlYfe79ILgyft7GybL4c67GnvHfib+W/77vu+/nff2TZ9wZLOVFG7JBbjLZQN5/v1xlZmenQ4e1MRoeaOmOIBZMbFgHIyNZ7KCjzGsvxo7LL8X27VdgYv3lQHcMzWpSTRz6StEpoq7F36guYWH+hIDb2NgGJJN5pPMDYvV5uMhjnYEk3UF9+TSOHXkO0+cOodsqIyO9PcuEbJ4ydt3sIK2BlbpYnbtBp+qByaQbbHazA9E8mR3M9EvnpuWPNbmGoUl8HtPHBXcJgtdQdmIw5DVhAFWzbbBA0+tpSCoTDfNsVflRuKArdwZWHNjwKc17Mo3Jqc24aPMVyOY3IJFdo8RHiY0uowVGVivQKWNp/oKaVwaGxpDJDqPTYZmdyYxdI77kf/nUf8Yv//K/RnGACQInKBIIZ0xzGGRSdvBYcGUgaAYdph38xvhYOZfWbxzy0kG7aVMt+SLENSL8GNxCVUHlQjUGmW+z2EyVDg1cWYOiXWufvulsGBMUA1EGlDllc3BwUIFQLK500n09LA8GHcahyY03gCDS2Gx3DAjT5MxkQxZmcdDF1/OBKs5Q872JHQ+uJw7I+VmYQBjgNiBnOlWzBOTvUe9rCZmx7gJ7oKNJVmDInBhMf+rrjc/vrC+fewX4itmW8fGuH3em3x9vHuJ2YDgY74GYMP+AmuQadZVspsxmFQf4p8tgCOp9oqyAFMUSvYPAWCcx/gHk+3AlJTzUpofeAX5GS2j6/u78mZ4rVJrUDEkJhxop6UJhe4P7wS32xM4zxWWFjSVrTQo17arvQTZ9ytVJlY+UkkbbiATwaTGUrUYF73r32/Hrv/5/IpmsoNkkeDfJhvZuSABU0Wm6natPJu0z8HxveryYRNPvktCgnphyH+4JWtd2ummMjk5hcnITEmw+bxPdWFN3Qj7QtLxlbGihVr6ASrmCTGYIxYFxVSnJLnILyvdacaMFNBdRK8/g/Pnjir/cX7zOin+MQRmblSBpTNgjxrcGtx2tN7Kx5rxDK0ur9rFZnpp8k9NQq8/KWq1eNWafrK7WvMUxam/JRBKjZDIDmJlZxGc+cy/u/9LXJK8jeOd1sATPjPZ9WBTfV6FgtqHeJGjSTV47S5g86bDBWGaDaMmnVzksPjgYMxDgwN5lL1ZtcklWT1oT1lZvX8aSfl8DvccGhxSPAQ7yuUe4Pj0x5x5w4O7VJz6Hs+6ue+fv835xT6jK1LGGajLWqVQdd991Mz54+3uQSlIa2pATjICN2O82aMNMR6akWG2uwwElSdV6BaVyF//pP30aR45e0JAv/iqrKL34RXgZ5DKG4gMoV59HTf0Nk5OT+Mu/+iuxtsUi+0DsTGAyKPkL93eG13oJpfmzWFyYR6tRQ4IyMu6xVkVJBUNjvc5p3nURPDYwymQjcnRJmDGCV77tfO1LZZzy6tuK9vvSXN4TJzOMBOhPwLXCnMUWKYzE1NseIO5gMuxzWPh+jAS0HjASaB39yd+xdcxJpfniENaum0KeFXAMoEPZaiAvhDPYDBuGri3MzyKbz2B4dFSN6/J1j3LqEaOBg2bXJBsoL5zFsSP70KgsC4txPx05dgp7XtiH517ciwszc5q50KQkLZXVBGXuCTk5iUHh86ZlBXnbe38Gr3/DGzGxdlJgfiVwtyToOwjcHwa1u/wuZAWrn/PHCtxf6QOuzjJ+yM/du4Cv9PvxbOSHfY3v+XtiIuxg00CVVgNPPvE4/uYzf4UX9jyHUmlZwT7OOPQYFE1dM+b58st34m1vfztufNONuHTHZdJxtrpk7TI6oGVX2GTwJ1Bm8+kZnDq+F0sLB7XRh0cuwuat12Bo8hJtBjH0YaAKA24qxQO4guXF87JFW5ibxfzsGXRbc0iywQPU1TGDJnBjItrRcIQEWQwxDIHxSRgb1u1Qf8o9TvcEK7fzEOaBpKaV9srF7fdBDECYGGnXxXzj1eAWDhWWlFMciCEtN6UgdRurLIxZQDqXQ7NTRpfMbSeLXG4M2ew4hobWYXRsCpncIOvryOSG0GyTmYmQYfmtQ00rS69841XUF8/iyKFnUKvNodGpyut9/YbLML7uUiAxBrQ5mMl6bv/rp/8Ev/mbv2kS32DrKQDUKzt7ebJfHjYwHRhhLyGGZl45QVDPzkNFlIhLgsw1RqxuCMK+h+z+iOYxSVEqIU0mgbuxbTbS211uCErtsDEdOKVZXEt8X6aFbaMmqUNCE2b5n55DEzHI1FBfzNey8eD6PC3+XmBSuK4k4enq8PWD1uRWBvSV2KqcHUBL3fT4xrIZmBCrLfaXCZhNIiSII/qs1Qlg+b6tYVPgqsVm6wj5XFa/02e2ydC55tXWIX/mevq+202w2AyaZrP+syTT7mcAawkDdF6BUrk2yqBYHBAQpJ6V79VBM3+fDZX8bAQklOnI3jQAaO4JHri2bmz4kmzpHBiGa+YN4gTnPsjKrO5ssJBXOngva1WCF6uYOXAma8zP7UkEF4yBK/ss8lvvvRbdLOxe8/fVIKsDkoPJzKdaSQcnB3PfKvFs4B3veD1+7df+pXpByBAqSet5zFtJ36+NOdRw+AtlaSZNMUa3g3SU1wAjJtU22CwjR6ZCcRjDo2sRRUWkIg6O4r22Hhq3nST4SSYY15ro1kuYmz2LubnT0h3ncoMoFEexdmoroswQQK/otmllBd4lfWKjLodukWVdFHiqVRqKfzSKYp7E2MrBbNYvwCVpjYOlZU5L43lPps4aB/kYrxBaoz9lXFyHNqRBIDaQEQ6ovYnPmHomgAXpgQ8eOIInnnwaDzywC/MLZTQY9hM5kCdh8z3nSXCYVrtdUnJgMz2oGea6bCCT5awJugDRCtj6HUy2Z82t1vhOhjdn1QLva0oYsHPG3gkB2t/68CcBZTHOfH2TUqwG6n7eeYO3s4FGXtn68KTZgWOvshFzuXLg78/nCbaTIOprIJDlsL62yZiSyTp+/udvxZ13vBvtBp1cqHu3CZ5drhV1MNpel9BKay6NBvsoOkCl2sG///gf4sCBk2i1ePYyOeBn5JkWpEuSMzHy0U6Y69niNc8zVqDWTY3iP3z8d1Es5DA5OYU1azYiyg5b7wXBtuIbr98SEpzqrWpYE7VyGaXleZSWZ1CtLiKdtSpSs1mS5SEfw+VLCZxknami6ce9Styzb3YCJjZxPEhmdI4ILJJMssnf1hPDqxGkM0Ea5LHJZTb2GYOlJGWmqCgm1RvsGcggnR1Cq81qVUEYIZMuaC8XB0aQKwwiky0iySqSpn1zQ9FDn/bUdKBqhn6UBsozJ3HmzFHUGyXF1+GRcazfuA3pwlqgm0O7yYnJ7OtrgPkLr3kq6qJSWUa5tIRqpYwDB/bjuW8/jd27d+PYseOSyHRp4sHJyvp7RwSg1iJnsmTzSrRe+9rrcPMtt+Lqa16LfHHA+iiCVaqpACxT07oN4HA1zvxRAfu/F8zKlduxaPAdAPrvHTD/fX2iH/B5g327Dj4Gsfm5WTz80Nfx+fvukWRGZe8A1vpPHcpu0mQaI/bWt70Lt976fly643LkCgMKwO4JzGFOiS5HlhNplLBw/jhOHT+ExdnjyGaWrAM9OYTh0S2YXH8Fhie2AdEwWk0CrggN6rpSBGC0M6uRE5I+nsx7vXQO87MnMTt/BtVqSWwRM/0oWUcu3UGnWTXgzk0mJoeBj+/f9PFdsta+emPg0xn31WVRuwbOUrB8FyahkhXT83NjsHEkL6mJ7LESZMrp2EJ9+ACSURbtRB2pTA5r112CycntyBbWoNtmk22enbsC2z4ZTaxtMgKxOyfYob2EhfOHceLYC6iXp5FON9FO1tTMOjC4AevW78T4+A4gO4Y2fdrTWfzZp/8Mv/EbvxkkKi71cMcQK6d/Z8kqEZOk9HWIZJMJRNkgWK9Xg+2XjbX2UrUciAguZI/X19Mp2ARNsiZS0jJSXtyBc+FAnYyxmASapVKpdwiTIc4Er23pTtFBg4kDnRvogQ+y/qZ7ptc1Nc5RmuOtCdRbkhFo4I4s8OiqkES7zq5+8zBnAHTrSC9tk2EikJDmPui5eXh7JYAsiIF6S35V4aB0SINkrJHJdP92PcjwU/NJhjWX5YHFhMU89bkQ3Z5OjL3yhuB2Q7vQ4M8uiVbDpgjSik9OEz3bQtk7aM0RZBJw8jXMo70tdwP6l3PomSVK3Ke2HphgEpTGB2FRw24MIlk2Y7Ndb6zhN5zhEBJfZ9gdCEmuEeQCvF92TWlfZg2TJrWzZkxvVhPzGuRafj988JH7oXOQkQ144UFH4Gtg1t2S5AfP508TyHD/sY2L9qNCsmIx33nT9fjXH/lXiORq5evf9lyv4sH1EXpZrJrHuBMaa5VM8D3kkMnaiPHB4TGMr5lCKl2Q1rXZ4rrPCpBq0rSFjVAJbKJDR4hUC83SLBYXp1EpzwmMq7GbVcduhMmpbcgVJ5ApTFC4IvBuxInlyu12DSky8AnqndtoNbpoNeqo15fQapRBPa3WptzClpFM0Xc8gUadSYNp6J2t5t8cwPLvFhNijH18SE2IF0xAeUZ4Mi37yDR9+dOo1rivI/zFX/4PfPmBXSiXWTEwa8l2J6nkNUcljQiUAlqdJKqs8oVYX6uVUCzmlYhzX8s2mNWoiD0+Jm3iGWEyH9vn9ll8RL15vFsDotll8n0p1nTC4B/t1/7ndhDuZ533buiZA5ERZ9tXy2viIN4rXP67nky4JI73iw4/SjIlIyPpYCTVz//8Lfjgne9BlKyJVWeVholeu0NGnFmQycdyBH8E7O0cWp0MIk7BTWTw0Y/9Hl584RBajQDcA8glaWZfVv1ikihLX4m1dNcFtC/aOILf//3fxchQXtd9eGgSk1Nbgdw4us2kktN0LmvuYZTGMKnXmrRBiqym1xvLKFUuoNFYRKU6L1e4Zq2iJsxCLqf9yCTOrYn9mjvc0LkRZG92Tz1hDTMWOHqQvog9WZr3yJj0zpuOda4F61b7u591rFItIsPBaO0I3WQBXUrUkkWMjW/A0NAaDAyM6lrJTYbXiJIZeb9bL45VUJlAqsMMncoClhbPYmn+NGq1eSQSDTRaDX3O4gClr9sxxH6/5BBAnbo2HcmhmrTxlggzALZx8sQRfO2BL+HJx76J/Xv3aZid3Ke6rKZZFbfBIVis8qgaklbP0faLL5W7zFve+jaMTawx2Vs4j+18+ScA3F+JWf9RZSTfHRj2IfLfewIRNgPLsEtLCzh65DC++sCX8eDXHsDSwoKVVXqGTf6+7NQgUCXjVigUcfN7bsMdd3xIi4agS4dURLBM7QQXXBmLM8dx7vR+NbR0mstIJzkZ1VwNyCw3O1kUh9ZhasNlWLvuYqTydlixsUuDDFT34gFKlpYsmjEPoN4uUQciUqlN1BbO4ezZvTh/9qDp4eVTTzDNBWsamS4YdHie0fnAgrICfLDMUha9qknKMtV+g4ztL7s+bLYlC9Rlc5E8qLMC7p1OQwx/u5tCq51HcWArxtdswvD4MAZG1gDdohpObRohJSfGKnEj629qWuMo9Yw0/0uzJ7A4T33rcSzOnUFW5fAGkKLOnWAhh3RmAuumrsDUBl7DAUlvPv2n/xUf+ci/UfmPZfGW/LGTSrrk17yiPBm/z/y7a/78s4cWp+Chz2Djza02eMpAsen5+lIireVgt6cDmAxvOi3mSsx6ACMEfJTiUCpTrdqkQV56SmV42Ou5A3CvtmwAChk8BlOWEluUcQms8npSAmHSJLINZEmdcefy0UhrNRtZlSAuh/G9x/fH1ygUCj3bQAMKkWaGCezokoVOBn0Ok/Ho3gfphslYWmjQW7Nrtom5jLHXLpUx7avLbqzS4AO6zKXGtLEES8YQc695tSPYcrLRiklRKolaraKkRWAhsL2cdiggpGZiDgtiZaaLSpUMe0tMNz8TkwN+bpfq8K5TOqLEReX/rCVY2jfBIzkMAnMQ6BIjS9Z42JnGk18ctMQEoy9tMHArGQbhdMv6K1xz7q/BteEyCloVcp9lmKTx+lJFQjskgaEkGq2qSW/o1kR9tnot6gG4/0tEdHEJMjCLabbeVUVJcQ36xESCUB6OcUvMLHKFKclgVJIOlnHqUYk4o4KyMLvupisn820smQ7ndhVz08fk0lGrLKDVKssuzoYlMSmizCGHwsAaDI9OoTg4gUSKw4+cfbY1aD6SNlRKEhzhL2rlOePAdPHNahnnzh5HvTEroM/3Q7kRQbZLwjy56k+LNKmZx0Gr6LjnvYEf741QEq7Et27GBaxeRhn1MpFRnZldwuNP7MauXY/g8JEToWnV7CAZ35HMW0MrE3M55rLiwh6MGtocCtSxAUQEIFwzXbqPiT5l/LOjQe8vWHZa8kjigZVYi/k2IdXuh0sqlHQG2c1KyUV/wJ7HBK9++eO4Nn1CcP/EtrPE50QUi+xViA8IssRQ0YIuMKEfhGtC3vfqJSXjfgvuuP2nNYCQdot0EqEnf7NdtqbUcC5IdJUZwprJixFlRpAtclBeF//8F/53PPrNJ5EmEFXpmteDF8rmkJC5tfXuk9MjU81ovVSx6aJRfOIT/xdGhhgrGMNzGBiYwPDYehQHx4E07xeTNrL4KU1jVWzX9mFQ5J88+5sACbb6EtqtMkpLM5idPouE+qPaatI0ssuvUdDeuya7B7L7TciMUbYuzfjA7F1tL6hPw+hkc9EJgNXKo+H8ivW4UTIkx7R2ChNrN2Fk4iJksiOIMoPaS1bNYfXfkgEeysIJek1KlELfSbOO+dnzcttp1UlGlrT/QCUAOMyM8rk0BgbXYXJqO0ZGNgKZAbTrTaQyHApojWdcE6rWoovpc2fk6vfYI4/guW8/i2q52nPBMnkryZSGKmaqNKiSBKzfsBE/e/udeP8Hbpfdrb5vOVBvLweO0jBRSErja/hHhW/jz/mj/PuPnXH/hwLcGf2ox9q79yV8+f4v4pGHd6FerYbBDHbJ+zfTDjcx1skkJiYm8N5bb8MtN9+MjRs3yFfd+FPXoNYwd/4Yjh15QaAzn2khxxIawanAAwUL9HxPodFOIVcYx9SGS7B+w6VIFyfQbXKRkhEl2A4+6KLluEG56Ln4GjoIFSySZcyffQ4H9z+OZLeMVIJyGTIPxlSJzQoHXLfL0e4mIPQAb41U/VHMCgrhUHB2So816beVGAVA2kDKZBYECjrk0JLOuaNJsWuwacsNYtkT+YIdst2s2BRuWNPfMRjVkGQSovgeIli7gcWZszh57CUszp9AOqogm+4iQ+/1Rh0Jvi6notYj1Opp5IvrxBrQ1otOPp/+f/87fuM3flt6W31+ViUypmuljCfc4Z6DgoM1s+wyIONsnJEW0h9ZuVTlVStfsnnNGnzsempAUcwm0dlV/dkFclEGTQ7FIbilVEvsrQ27cbZPEgUCzDTdE0x2peEeTHDoBZ7OCICYn3ET9Rqbtkz6xYMpyymW2TAVs2W6aUpmCJDJUMSZsPgha8kcDwkfEW+fy23eBALUbEvHjgAeEubqI2DZ7cjy1Pywk8jmDCDXaqxScP5BGq2G9Y0IFLKSIWaczbdVvRYPftNghqZrSX6C4JXHQt0rSHwPxjgRyDL54fUql0tKfnRvUmyILSDLScYC7kwQm9IZO7OotRTAmcuk4tUYf23eU7KXdh3tQJAGOniBe5D25zIW2x0bbI/wPTKBVONy0L6qySr0CAh0tft9JqE42gc+QbvL9cIKhnzLG6bP5rXX7YmCtA0Z867WazXwzne+Dh/5tX+BJCtfSbquWJOcy8iMnQ0saEikLA44I8/DsoD1m69TddCYQd5zq34weRUb17Xfsb3MikwTaFRRLS+jUl7AzMwJSXeS6lth4zh951ktIFNPzTIJkCLyRTa2rsXA4CggG15+RUDLBsgYIOMxzFkLXJJkZVmNsBhMKc6pU4dQrZwDulUlvmQ8OTvCE0VbI2E8fWi+ddmJ3T+LBaYZtmTNwLABepcg8N9OhPD7pXJVszkzmRwWl0p49tt78PDD38CePS8jkylqgA2bd8kUMzaJBOmy3yJCo15VtYIVE1nOBlDW6ZIQYQXJgIfHKCdWnKH1hndJH+2RvT4eVoRJDrBC5p/Bn8tjvvWt2Pp27bqvbX7+uCd8/HHeUD40NNS7bv7cPVkIk6fQM8X1IYmmKpR1fPjn3o3bf/YmpJO0Wk4gkvSyi0a7omSG0izr4E5hcHASmy55vUlMU1k0ag3c8cE78NjjTyAT5e26qUfFgTuvl8UyLk3GIWquVQ2S9WgNF20cxid+/3cwPJhRb0i7nUKl2kK+OIp16zejMDwqbXcyGgSYeFn+bfryAHBNysF/mwUiQSwayzh59ABq5QV0u5SHmHTWSBJPlvqJDd+3J+x+j2wQIiVw5loWbB8MuEv6Z9JVSShlumB70ya/x4lITg5nVTSNXGEUW7ZfgdTgpKQstNe0JrRg2BCcqqwwGkpnYFKyhG67JqUCgXa9uox8LoFMxDOxgnaraoQe+7poed2lFHFEPX2jY+sQFQY5IEUVD4YHzsVRIhRlsLy4hOf3PIeHH9qFx775KGZmLhiJGuSt/OwKqSIgDfBzj27YuAk/8/6fxe133Kk9l6JurgfODddY3wxJjHCt+92rvf3U/x1f8f9w/vyxA/cf96XQ4aJmkQQWFubwwvN7xLg//tijKC8vW3k4SEm+E7izxpjF1NQUbn7PO/Cum96KzZsmkcqxI4VZ9jJmZ86gXJ7D0sJ5NOoLGhySITvcropVJtikJJnTOpNRTuXlepMTyQaU2Y+OrcegSlYTSKcHzVJSHsdk4DPyiQ8EXX+ASXIJpQvfxovPPwh05hAlWkjxQFN5i4crtdVWFSCop5yAn41MozTugelz8CnAGsY4e7MLFz8Dk1j33qI3i0sGDA7UsEGJbdRk3VJEJr8BO3a+G8Wx7QqU1XoLWel1U0a0U+uiAQ20/1pWo1q7W0V5eQ7Li7OoLC+gXl0Qm5aJ2OxJBjRMs0y01bzS7eZ0CHaQlf3c2MQkUukB3Hff1/EHf/ApdBMF1JsttFE3twBiiVjAFPgIQEVylBhb7Ae3bWjTQ3YYvELiw2to+k9jTClNIXD3g2rlwUV9fBcpaTf7LjIuSXDmLJKWmUxlGKqjyZBW+rS+AQIzvqY1OVECQuDG8qCSLLI66eCEozduQZ1VByYdTKz4GD+gPUHxe+p6d93vUIHxdUFrMLr5kPHmyqIkgWypcFooG1N7yGTEgCqTJoLlhnSqWTLfzTAJL+j4TdfN8eE2OMikNPINCMDIEhu+TwLlemBE5bAUJvGqgZOuLZSZ1WtKAlz+QZacMicNBEomUKksIpOJwtq3RlgCdqugWFWA99VAiyUwvJ5Kmho8OHX8Ww9Cms2dNszKv5gI+LXtgyNbs3z/miwqL+vAAHY6ei/8eb3O6bZswvbP1gde1hxpMiPeP7HmYrYDAJIXeRvpXDiouuyBiFTOj1INvP0d1wXgXtXsCGdjxQcoiY7EGhPwuc6/D/W/f2wAACAASURBVFIDk5caxrotb0S7w3tGEEcAGD55gpKVmtgwSgfa9TKa/K9RRr1WQoU6VklXyJ4yQanb8DlqjtWcm1ZMTGcHUWtwcjLnYQyiWBiU1S7lTFG6gGSaExK59q3xrd2iZZ0BMDWttiktZLyt4ezpQ6hXz6DOEj57ApTgEaT46HgDwF558mqH71uXQjlD70kOWWfeP4GpkDA7wFcyEEWo1msolcrB3z6Nubk5nDo9g10PP4sXXzqG6ellAXcfHUstN9lE3lD1SHXIODM2sUJEKR0BF5sgzc7TEw7fm7xv/r617YOhgMezXpyio8uqYX3x5N0f78lKP9bbffb40GPRw1ngj/fqlSU2XrE0UkPPLftTS8qNDGL8qOHuu9+F2z/wTqRQRSZKIp004N7iucnmT87p6iYRZfIYHFqP9dveCLQKql7Umg3c9eHbsfuZp5SsBjl4CH523svZS+5elrRSbqM+CFk0V7F+wyD+48c/iomxgs4Zxla+JqtAqXQe2UIB6cwAMulR5HND+nc48DTVkxIps0+0/aTkWP0kJZw5th/1yhwSCc5fWLb1H6oiPceZYF1Jtt8lWx6b3YpZw9TEkZjG3Rye2GvWZ5Z5n3uxO/BTfTzDWQNM3AooDk1iyyVXa9Bho8XzK4u0hsOF+8zKLpMaViQ6DVQry2jUl9FpLaNSWkClVFbzeErZAa0wSYBQwkbipy5QncmwiZlDC0mEFZDN05lmGNn8gBq7s5kBICoIU8kSutrE4uIyHnjgK7j/S1/AkaOH5IzlMkhhkYDfmKyYTC2NdVMb8PZ33ITb3vs+rF07iYHhYSNaw1muIXMaYtabz7RCJrti36wC9D9uvOqv/6rA/ZVKBr6BX40x/4fyQV/pffD9s+zERXfyxHE89tijePSRh7Fv70uoVjj0yJo9V36Fg5Qd0ukirrpqJ27/2XfjxjdcjWymhelzx3HqxMtYXp5BMc+DnF6zHU30JMvepq4uxYljadRZHpS1G6Ui3GQpyQ8IrtuymKAVFYEXfZe3YMvWK5EdngI6OXQbCSRyRQ0gUuJJQoHVudQyFi88jYMHHkarfhapBLvvM6F5pYuWJJ+hLE+WrmmyEbKbsqhrcEKjlfMtMLMMx0PZmFQDrqaV6+tDjaW36aV8N2TkOnLEqREIMYtPrcWVV9+G0cmdKqMHwzptvrRKex2gVUK9MoPZC8dw/vxRNJtLOnwpEYqSHWRYqldTDUGUNVsyKMjztkXAQdCTly1ko8XPSgYij69+dTc+9Sd/jXYnr2uOiFZwHMgSpjiJtQquOkEa44fgahZan11rgiCLAMpcc/jVZ0VCY6WcaowWMFbZQI+Ghag0zKm7feBo3fg+ia+DRo1VGYJiNqAGf32//sEPnGyDj243LaIFJb5v2pTFrbgY3ZxNVfWTxiZoS8vPfdDXadvvszzt5XDXrPIzSDvbpj6fukQGQB5ObIr2zgTTtdP+kgmVgqUqMCYvY6OYqgRtSnWMxffrbJM5g3tPaIQUmxlKPLx+pnenN7gBYz6H5DY2eLN/L2y1CgzbAabyUPBeTwk88l0x4DvIcLtHa+Kze2aVB7s+Zg/XRrlSlae339N40uMsvY27d3bWGCFLOihvskTB3GE8ATYHH6/a0L1KVW65EGmFBSka6XSCN7LrZmMr4YUmUDJ2UKbE5tugX+/QoznSrmSD/E03XY+PfORfSEPMg9YsCWVlE/oMVgJ36ejVX2FxQ+skGsXai16PTpKyOLvmShzYfJwlLdZEp1lR4r04P60/qWtX4zzlWwnV4wRA201a5lE6SKBKqRjBKcmMvCqR1H9LYxssZ9nQycN+ZPQiNb9G2YxkNJ0OLUYN/xrRz6TG2M6zJ/ajXjuNyvK04gl/ns0VQh7szKZJDCyBN3ee+L7lv/uMu+0l7w/xhJp9HFatsYSPXy1WzeS4ZdpcWWYii/G1l6LeyuILX/g73Hvv/Th77gKqtaq0+1REqRmf0jtkbGI87L5YpY97kFNbfU+bDMaaut0nPjSeBl9tjy1KjqR7Ikizm+f7Lw6yvRnVP7NLLzyJNzbYmGIH46vjZb9S2Qfufn17lcrQcMzaAhPLu+76aQF3Mu7m9G/MMUEu17za6lklSmVku7xh25uAzlC4tl3c/b99AE/tfszOLLf4tc1vwF19WCRPuA6s6dGAOx9Swfr1RfyHj38U46OsZNr+kHsQq5okiDSduIBmI8JAcQQjo6MoDJizTSKRRZcEm/7rqT+RoKQzWcHJI8/rjKOjCuVhJnnxKqJVRLxZmvHX4oeRH3b9g7OMYlNIzEPCqb0f69fi43tYLZxRdn94v03SyqoWhyddcvl1ABNhsF8gKAq6tL1mZaeBdquEankeS0szWF6aQ62yiHw2IQMMrUxW6dTwyT4enieU8JL4tGvOCiWHmJG0o1qQjcScPEzCMpcbxvDwJEaG1yKbHzYA302jVW/jga9+Dfd97h7s3/8SGo2SKncmDyJDzwZyusMl1aDK9zEwOIz/n7s3jbLrOq/E9rtvnmueUFUYCXAmQVKSKcmWREmUSFHUYFuSJdvdccdOrJaUjlZiq5OOnfSQZLW77Xb/ihM7yy27u5P2skXJ4qSBk8QZAEGQIAEQEOah5qpXb55u1t7fOfUeS4BIU3S8VpcWhamG9+6955z97W9/e9+89xbc+ZGP4tbbbsPE5NTGmWhnrxko/GcN3K8EeN+uv38j4L+5wn+7fq7/PsamUXdbx4H9z+O++/5Kv66uLBt74txBXv9znRg5EsXo+BR+7ufehQ9+cC8G8sDK4hmsr84h0m2hWEyjVl1VxS62gCwemSk5hFhyYosLUjZkrPoN/qn9SFAZCdEgG063kJAeqhlEYwNIJYcxNXUVRrfu5piq5DWJaA4xAn09u1WszD2PV17+LoJwCVE0BNw1UCIdujL8jCl0WlpuCsa4m5+99+8lkDQWystFenpFTbUH3l6Sh2pMm6EcbAjo0EE7rKJFgB9Lo41hXHfDPSgMXYUwmmVnTNeFyXPxKNFbCRfPvoq5i8fRrC0DXfpO1zXZL6cVsosdakirCmORFC6gztCcVzigaX7AoVxUePiTEa7WYnjoOwfxf/zRX6DeSqo1F0+H8gK2YRdfmTntpwNR/nDql8n4A07Xg8i3r+LvZ6U9a8+47dcB9z5/c7LFvIZkJfX+nDRFVmGBgToeZCaNMSmEpef5djfZlYaGHY1F4ICR9wW29vfa2ppYYIJcfR9RQFZ3EApzaJiAgqy013QLgLk2ItcGgbu+tC9B1YA2n6eYLh8bAaYScamUchaKy3WEs9dMqjVVGO8N3451BNKptKQ9Xn7jme5egdOzxusx7T7IxIaa2NmQYwkPGwXsGIjn9bLgIupgTYJjQINafpOnSC9L5soNi3rHE19oeZ96DzCYH6D5A+elb6DJ2Hb/nPSDcP67t9vbAOzuc2Un6Yck+wYKJZFSsqn3wjfQblpm8xo3yaqXaZHh4opmcedmBnR4EijYoCrXI/XUAsbRFj561+342m9/EQFoW9dL7lWWgSxl3QAYpehymDI3HQ0cu2sXJAYxuf3daHYSuq4C47J4M21vvbyEhbmzaDfLiosn6y12n840qvND1NnF4HOjm2Yx8dLsJ8iop9DqWFdHOlu123t2eARfIVvvqRzyxQHkimOIxkYE6poqBuloxBXURrTbwumTLyHszKPVWBZtIFMA5y7Ru2c9a1y/nv0+0G+b6guzZMrAGQfn+Hm0suMez2eq3wKRa8vff1pLyoI4XUQnOoirb3i3uqgLC2t45dVj+LM//zqeevIxdSYkIZJLFGU9JF/MU5xGCkqdtpnvDVcRATc3eO07CRy+FhhXEJyFeZl8SX2yDe3vZjmQB+tex+87UH4v6EmEejIaf608+Pffc3PX0V9vXjfZQPKBMJdwRIMmvvCFO/HpT30QiaAhYEiNv/mucyZMlJAB91gcmewWzM68G2HI7ksEtVYXv/brn8W+A09qoNW6SPaIGXD3tsd87viMWPKqTerwWtcwPZ3H7/3L30E+y2tFxxRNDZgO24VAyZ44ktLAP/8pXyhiaGRCz2GILBoturOYvbMpxaqIJWo4d+IF1CuXEAEZ954rmWEdD9zdzJGbqfGdDev6mjOMNTVNomVntIH0fuDe3wnZOOW89FXYh5bEUQ1/77jmNnQ5cxbkRMjwIxrwDGLXcglL86exunJB69mIyA46zSaymYyeTRJRfP2cxWI3msYNsnrlGpSDknVUCOApX6JMqxuYHXS7TfIyg2xmALnCiELaUoMTqK428P1HHsc3//qbOHrksAZ+ecbY+cS0ZZf+G7B76XBAPKFZwzs+9CHccccd2LZ9p+uGWDdNnTRn+Wyyzn7VgF9Pl//7txt/vtXv94aM+5WY9Ssx8W/1hfxdfZ02GmdrSB3Vn339T/HiwQPaGC1W3A71/gLCL3wusx27duC9792Lm26cQtheQtgqIR2HnA3aLWOX6O5A7bO0sM4VQQ+MguAsidMkDKxauakQhDlmkkM7YsgJyDJotROoNwMMD09j+56bUBjeyrwxBMig3YxIRpfMhKguHcCLLzyIoLtAaI9AE9zceEKTSrq2mg+i8KyIB22eCRRT5AafDEj0UhLp2tEJOTHOvZSLkUM6BAe0h+KG0kYY1NHkQosk0eoO4Ia9n0BxeLeAuw2McBqfjNsK5i8cw9mT3NTmkU6w9W9uMnQC4WFEEJlQO55smPntcquQhzSZdXUe6OHMNqXZ2xFYVqpxPPLoUfxff/xN1NtpRJP0yw+xWloWuFT54oZ5uHd6xpXXwLOf/bp1Y0gNGMYVyGJgyp2gG1p43t9KlQNynnHnvt8bAm20GoglLfXRbygcRDPdKB0j7NDRbIIvLkTMmHUnJR6JFEEqB3NNX+mUnBvyHw/GyYTI05ouDg758XOrtabiojXs6d4v74mitvn+YlFtxP554OsUW8jPJeutBFC6XFihwGJXmnhu0PSvpn2XVYoaSmTgVCzBeY6GZhN47+iLbYyMudrwQxIVAbWe248Vjwba+RrlxsPDQ4OPFqBjtqf2XOnZigbSsXsAza/1aafi8J01mvfW5iFOy0gDJ9bOt9fAy2upsLxuXBceGPrBxM17ogC40hitMNH6dlZ6et44YBdysNTcdayzxYHCGupNWscam+sPdGPheiFBPPiYDyHdPd1B2PGSdtcYdxYlPDj5zBGY6BniTES0hXvueS/+x//hKxoio1OVdzvS7ISzgqVEgz+PB7IBeZsHsT8HiCaHMLXjdnQiGbU5lK/i8hXYRp+7dAqtRkkJxnSDkhtWhJHlNqjKfaMjNypuS9Sc0x3JOxCZjzTXr857BZYZ42iZBNbFoUTHAttSSlbO5bcikRpEqPkOdufM/4Js5/Ej+xAJF+VKlYwSbNfANejXpAedBkiNhbaCrach94y7fy7b3Y46lZLGNczhhy4wLH78nmEDyma5SYkPn0V2uJphHJmhrZjeeh3APZwWwipwOzhz+jX8+Z/9Mb778LexvrqKWrWJBC0kgzgaDuzqvjpNs+0S5hW/ESKn4Vs+y9Y9sALf26NaiJwN+fm14gOCrFPgZaT9wJ3kjnWpzSbXg/tel8qH/xkDL+tSt+f5NenPeq1PyUm8k4jJveiI9kufvxM//6k7EOlWEWUbjXpyrhkVoopNQot7NSJyY5uZfS8QoSQCqFQI3H8Rz+//gXsm2YmzIV69Bnvj6riwm8v9IMJ5qy7fN+eDqpidGcDv/+v/BbkszzYruozZjYFkDGeL9P2o7BSY534UIhJLIp0bwdDIduRzU+jASA+VBM2KgPvZ4/vRqHFAlcDdmTk41y171mwv5c/keeAL/15hZcD99ZikR6i9fs/sabj95/uCS3tuLEC90UU0MYSd17wD7TCHIFognWRSu0gbjeYKlhdOYXH+pNJOUwkW3uxwN4yokyEDO91mkGDSOid/Ck0qozwJrnHuIyw+XCuiJfMKPooZOSRRVUvpW2FwHDOzexAGeTzyyA/xV/d9A4cPH5L8WPgoDExqycwIAnYdiyQXOBsTx+y2bbjjgx/CBz5wB3buusqsat2Uh0LBtCa55/xnrnHfzIy/XUz4G31fX7n7xb75cNz878Y+9Kqly31+/8ZBOzYyaM16Dfueew7/6f/9j3j66Sc3gku4uA3QGKvE35sVkUk7tu2YwjvesQcTExHsmB1E2Coj4OfTW5bAxCXz2RQ2AaJpZsV38uBq2zAdWSg5LrANxAQ26TzJKJLVjmshsQpmy5ibAw+zia3XYNvu96CDIgJkEaNemntgs4HlhQM4+uqjSASriPDgbJskJEp7QMoPJFuwca6NgTs3gW4yCNP49qQw3ie7T6tIGkJECDfblEAwNxqyiLFIHKkU2dgaGpQzROJodYu4/uZ7MTB6tVphLp1cA3K1ygUceuFRRNpLCLrrsrqkXo4MIisNi1o29tVYVIJy/mcMCq0Q+f96zbI4a6lrYS32Afz1tw/i//zjb6EbGUQ8nUELZdSbVaBtAGpDKuC0cGIb3IHjB7ysqDHpkJwn+Gd3SKud3jfYJsAnDTq9rw24e1Zkg4ElMEslBUANpJummkCZh6klNZoESRuU8ziXfMsNYFILK29wqu3pPS3NswUKvS7RUOFBsg8yC0J1dpJot4yh0+Hi2Ac7sE0OQRmVpGR9oT5+zdEDmbiA7ArJFjqJ8Bln50hdA10wK7bow0/QUK7S1zdUejBbm3wNWgfSkDsmJcrBUg7cMlcgjlqNIU0EAWm1Y6nhFxAO6NlcldsNGVpu4HTV8ey4seuhhk8TqYRCq/hFBMCl9bI6DXx++L4Fstw15/WlPIEf1WpNBzufBTI6BIp+mE/jwcoxcK4OfZHxfq/w0gj//lQMqTBjodlF0DU9Pv+OBxw7AzzDV9ZWtC49cN/wapakhWwVB4w7IONLHaxkStLFBkgmUiqkCP4VUsOCqBEil8lJL9xsrOHuu2/Hb//WFwVSuOcICChnwHQF9oyZtMPciDoWtMSBRgtkQDw1jPGZWxBwONXM4Zy+tYm5CydRrS6j3aIUiQc8nzkbpJMmV/kK5JMNRMV4XwSmWHxEzb4twgKPDKIVq/r5bviX0kb+p2h5vu94Cl3kMDO7F91IVpayutfcv2lnGgtx/NXnEbYuIRapKF6da5l6aD7s/V21jefbFYACBi6ETGDKgVqtGc2cKF3Oijw/kKs5H5NFUdrhu5aC5c6HuxtkEKSnsGPPrTakD6Y+8/pa3sfJE4dx6cIpnD55HI9871E88/RzqFYbsjNl0UbJRjyZ1fWRDCESRaPOotqsiFlosRD2z5AVjmQcW667xmeaa5CyI641ey/9ANuDdP9vRnAwm8Pklb5TxkLES814fXwQk09O9Vau/ee1MISTJXHPlmabj1G3gs9//k589jMfQdguI8qBaiQF+KgF5Z6q84BPXEDgvhXT234OaOWFkOv1UMB9/4EnLb2UBXjLQry87apsDSVxNCki/fDJ3rLAYmE7vaWAf/V7v4tinnISareNNFBXUzyE0+h3nESIc0JqPTK/JYlkegxbt98IRPK6H+bhTsvDKs4f34fS2imtCy89890Y65hYx4uFs8KeXIiYLyy9VMbLa4ygsK4fPzyxwmvt920v//LnmjH3dvZTYRJNDmPn1e9EFwVEonkLrWJnLcJCpoxTxw9K3hMNq8ITLNCJVyz8yNLkdU0l+TV3GO+gxa6HyeBI0pl5gUE0nVrCOAGLf83tmQSK8x75gUlsmbkOzz53CN/89v144YX9WFtbkLS0XmkilUjrvcrQQBa4poRIpFKYnNqC29/9Htx118dwzbXXOfcpbzfsrSwtzfyn+diMXy/3vTaT3/1/fjM4+nIY+Q0Z934gvPlF9R6kK7/1N3phl3vjmyvJzX/2m8tmkP5Gr3XzvxtTZS2nxfk5PPXUk/jmfX+Fl186ZJHUYgJsQ94M3E3X28X09Ah+9mevx/BwE7PTOcTRRpIa3MD576JpkhEN2HHjMZ2obKfkr87moLWYbaqFR5lpK22xmc5dzBOBKT+bFnXdLsZnr8XsVR9AG4MIwhSiZOVly15HaeUQXn35+wjbC0jLfSWtKpdMJze+rjuYvXOJZzz9YjYWpD94ysDJ61gTo+LdQjVnGDK6BGwcCiJga7bXECUrG0uj3srj6uvuQmF4t2nYBLQJhOtoELgfeBSRzhKCsCyHHIUDqdih7p/gnTZodtDbpsSDy4ZvWIEb28r7xSAISow4TESQU8D9D7yEP/36QwgjgzrU692SdHgcDiXYkauGgLnJEvxG6K0a7cAy4E6WggDLYZANhl7foM/lgX+s1Kqvk1GYTMMYS4IuMeQahjUg0g+aCbR5QOpwDBm8Q/YmomAg/looFB1jQzCqJAIdyhx49Ju9DlPHNNi1MX0gix8yvZQ3eYcV31Y1izjIlaVWrZmcSUyoHdos6gxk07LOveWA9nc52YyS/U4mefCEGB5k+E4DmRS7STb9T8cQbvAMZ6q798eDny4q3p/de5lns3kNaPI1WqqnMcAGGKjnDBGncwBbpU3zrCb4s/fCYsos8gi2KanhHzg/QtaSQLDtouf5NQoaIiChtEaFWURFAw9QaSNZQDm9rJpkzrnF62Y9qPG7oQfvBnp6Mw5+YIxFXyqe3BhqNScdcytqNOtIZ8hg0Tmnob/3g7KNJod7LeK71TRJjQboeH8dA6jUZXRRq5ct0bQZIpPOSaLSbq7ho3f9DL72tS+h2646mZPJ+ZjLIIDn7A0t6dK6DH52gkUD70MiPYzx6ZsRxArm2qEUGrLOPeBOhxAy7hw+pVMK356KOnZjeE1d8Bjj3DV/wVh4dhYIktw117UWEDYLVe1BPKj5ZinzkWSZ2RB9wJ0OXK54JHDgnA+Be7d9EYmghqDLAWi6vVhYWD8L6de62ZT29OIe7HCNecDKQVGdYS4R1VI1CUT6JYUurVVtJwtLkrwmTCNMTOGa69+t/AoOSMpnvctOVA3HjryAleVzSMYssXf+0jyeeeZ5PPnUMzh3/oLAa6XWQSzOgpaAn3JMPg/mTlOt0eOaLL1JjLzUzIgIFsJJWaB60GhuRlaw+Q/PpPsulz9D/eCuFccG5JU/4SxlvY2qihs/m7OR6Oy+u9n/OObYzmLjYqv4/C99GJ/7zEfRdcA9Ilc1Fo5WIhLsNVi8UpSSm8TOHT8HBMPq7NGC8zd+8wt4ft8PjYBznW6FE8odjXNnBODs+tTM1SlIu/kYarp7wD2fCZR1YMU9C27n3OJ15i3ryLP3K6VrkECzE0csRQe1GxCLD4DjYgoDY6ZErIwzr+1Def2MrFj9++8H7r4Twf2O5J/XuPcDdx/C5MG7zhPnnuKJIX8PrXvUN2Pl7rP/d0pl4skRbN1zGzpt2jNn3dwStyKu33WcPvEimrVFxEBf/YbCliT1ZVddxbfzeFdB5CwplWNilpWaJSB6IcmhG8LCh3IvEoSUueac0w+dg7pohQHS+TFcfcP78Nqxs3j4O9/HD37wBE6ffk33s10NkUqmtU/G4sQGNusm560gQL5QUIrqvfd+Au981+3I5vJOSuTkRSpQ33g49acB9f5rfxJwf6vf/28duL+VF/Z2A/fLAX+9LjdcWV0v4eWXX8Z3v/cwnnjsUcxduihdsJ/a7gfu2qikJTMf5l3bt+LDH7oVyfQ8xkYiSMW6SNJmTO4v1LDXEFIHLpmyizh2WjoWB2Zp7KwVefg5xsvanm5QyjFQIcElDxk60bQ7GJ+5HtNXfRDdyLDkHsT+nQZbtFWUV1/GSy9+B7HIqhYapTLmkeqGS1VE+Jazj9E2lt8+vPaj513uCyaxy84Oj50AOUA4EE6RPRenwCIXdaSm71RrRtBoc2jkkyiMX6vENZ1e0uE20K5cwIv7HwM61J9WpQc0rayzRuQQjkU9qPjhcCtfh7U2yeA53aJOcQJPBpmQcWdbN4eHHj6MP/8P3xNwZ2lR76wphY8BTdSk2iI2hszCgnrMEg8mMaFuGJAARSm7Ytk4ePb6pEJjV+mWweRSczfpMxpxOmuzh2OXggOqG6EplDK551LDN21rSTMEiYOKPMAZOqR2cYdSLjJCMSSS9Lrna7LAK4Iar932vtRk2vs7BgztaTYJqrwdmd13C6ng8236cDJdDP0hs53NpPUrWexUKo7R0QIKxSHMbr0BW2au1bAgh4OKBX5OiMWFY7h4/hWE3RIScWvds6VaZ46W5DP0fK4LnFqRYq1Pvlf+uriwhEqlilKpjFJpHWurJaysrEq7T5lPtcpD1dxPpI93yXgq7ASsCdLt/mayaYV/0fucP7shT3tLaSDzIuc2abQtf5AgkZ7zAoqKTHCMm7Oh82ykJx82/9orcv3gnhW/G+wm2S4ylYmEBl7F6iYIUOghb6469MHnnsMZBen0ux2srzPchYynyVdM0mKpk3BD53J2UhPBNLzsrCQ5DNyl09EqPvzh2/Bbv/UlDXoT9NsMhAfuds9tqJluGmTlTJoSMLnXMVuRaAFbtt6KKIG7rqLTDoRNLFw6hWp5UdZ+XQ/cxTwbaGdrXZ2Ats1osFNnITamrbfkXZtTMXLAwKRa81ydqm9s5kV7K8EqspjeejMQySEkAFZRzFRLuuZ0cObEQYSdS0jG+PCxy1e1IJ1EaqML4oGqlyLYPXQyRufQ4aVPfD1e+mSdMYuP35DSKViGMgtbRyok3TVl16naTCA3eA1mt90i4C6DgpAN03UEkQounD+K0tp5JONAnMN39QZaGsCP4dTpM3jmuQN49LFnsLi0hmaTnS160pNxJiC0OQE5r8RoW+okbI70kDyTHU25hfUsPn3nwT/L3mFJMjinB/RMLt+7B+68br6T5CU21p0220X//Tz41J8luSHws+F2Xr+4MkBq+MLn7xRwbzXWuAmC5jmSCHKfS7G7wmenzxql9wAAIABJREFUi3aEw4iT2Lb1Z4Ao07IpT6zgv/rNX8Vzzz2ppFKlIZKg8cm4epYILnlOWOJ4QOAuHbwx7lumCtK4ZzPsJltwG68j15sGGwUfOog41zlyRjRFC0lItKKIJYYF3ClBIXAnaaHMlqCMM8cPoFw6hyjd5RxBZhIwd6ZRnutkYezG8fWZJW7vTPbAvTfcy/3fWf72dYS89Ma7ifE84n8bJE0Iadz5erftuhmdkL7nJJS4//FNcsZgHWdOvIhWfRlR1OVSJx96Jq46uaq35hTRpsLIZhI0nO00RXK+4g1SWrYFugnUU/YSy5v2PeigyZnDLpDKjWPX7ttx/tI6fvDDp/Hwww/h8Esv0GIKYZOBjHF0I7SCNl0/u0wazJbdY4Bt23fgnnvuxYfv/AhGRpnibMQPnz0FNolAeCsI9W/2NX+rwH3z4rrcS+tffG/2pf9NWglX+plvxLhvZvX723H9v+9/j/3AfX11RdXcQw8+gIMHD6BaKZvHsoYHvf7PNikTBhpTkEln8N53vRt3f/RnUG+9ikR8FSm6laj3T7kDq/CaDlDG+wYMD4lYRDVb2NKDRqyFxAPXQpJMp+st4KTBdfplHmZKvOQgSAeYnL0RUzs/iE5k0Fo+/DbUHsZqWF8+jIMHvoNYUFJrK+hSS8vNwcADXWVUncqFwNpx3vKxV6n3ZDReH+b3DnPFSCrd0GCOgYQuvZgVjODi5qNtizZmRyA+geuu+xiSxW0IKVFJUqBNFrSOdvksDu7/PtBZcsCdmtiOWrkE4AptsfQXN6jGQ46v3RITjcwyx2MWJwxyIbPV0QafwQMPHsK/+/qDaHcLaHUjAu58vWQ8veuANnYXPOUHAO3gMTkFNX8EmSYjMVbBa2/94cfr4PXgUmIqQdQx3Q60+c/hbY1K52yPlBgxasVVPFmnh19LkEY2jZIuAl/64kvfHE+jWTddXyoZIJWKol5bQ4wx7jK76aKQzwsY0naT7LsAeDaNdJoDvzFksyxIgHSSASNZ5As55HNZ/Z5DqUw3tTRR+1r1hsR2mg0hgX82y0NqL4pjV0mrqw2bQDfCJN+LeO3oM+i2l3Ug0redlqftZhQDg8Noc1ZBRYYfsLJhOWONCFjJQPY6Idp43ZAiJT5r63VJfejdzE4EQT4lMbWaDQCuUB/caAjkc92sV5pYL9cRiSZQr3fRaDH9toVqpYR6rSy7QmqfyY7x4FIwrlxUgHSa1qu8/pQl2UCst1H0bGX/fsffM/nWs10WbsYiyFh26ww49552B/WGtc69zMDkQASvputX4JtsHnthT3ztSlFlGmuXLBSZKyvIGcBUra9L6hML0poXIQNJxp3JqV/7x1+xwU1FwfN5cRavipF3cxdOksNrzPdOkKuJSL2uAYxvuQFRBag5NK0B0waWLp1CubyAbqeMCNuA5EbV3WRhzPdOKQvPYN4/2jWql6jiWZph6fSNJFHokNMAS9bm5DQyvpPDSIhuhId4BtPb9gKUysgG0FxE6AoS6TZw9vTLqNfOItIt0QpA0rN6nXKjjJ51L4PxoUv8WhaU6kC4Apxv0xh3dg+8Zz0HRw2cm/aer8nukX7vZnl0icj4ckaDfYl2GsXhGzA9exM6HbsmkhEoCZZg6QV0O6uori+K4LHkYu4H1jmi60653NZA6759+/HKK0dw/vwlNBp8bsypjIWpbGI10CpkadIkzsgkWfCao5HvFm1+frkuWVB7sM5f9SyqmDRQ7gtUz9b7P/fLwzzr7s8WfY79ZP2qbg1D2fqA+y999i75gYfsItZYmHfkFsSBenZSGbTEgm1y6iqMTVwvWQpBeqW6jl/7B7+Mgy/s25AuqRvrPqx7RCTNgWrKwEiO8Fy2+8UO4eRkDv/qX/4uMmmebpTK9IC7de24Vjrq3GjGhVJADczGUW9GEEtyT7weQWIIJP0pUZJNIsq4dO5VrK6cRafF/ZEdPTOG2CBY+oggS0g2Vxm7rs4MQi5bLjvB7Z2UkOi8cXM5dnX9vIZ3iTHbRN03yvaSHACPIk7gvvMmROND0pirrlNBVdNMyFkC98YKomHDcmFcgEuL3Js6KYaJbH82UpB/lnTMFfWS5HGvpz2sSCTr/HQ7nBXLCbgHUWKmDlqRAJnCJLbteBfmFmp46tnn8fCDD+LFF55DhMPXdbpkBUpgDwM7DwnchZdcd5BuMvfc83HZQtIiciOAzHVq1UHuA52bAbZ/tt8s1n0j/LoZP2/Gpj/p5/zY13acwHUzwL4cGO7/xpd7kz/NG7zc9+bf9Vf6foO53AW90kX/SV+vB4q2buV1/PAHT+CBB+7H4ZcPoVRa0603+zcbhOMD6S3tvFRjoDCEez5yLz7+sfdgaeUZtFpnkYg2tdF0WpYS2elWpCtnCEAsSqlDBmzZEbgT5DKCWzpZUNKQcH7rTBzUuxS4lGxH64JMMBk5buABpmZvxtTOOxBGB6T3toVBl5oGyquv4fBLT6DTXNIQjPxepMflJsy2e1payXq1jjbZNEUN2wHuPwTwnZ2ZLWNuCqYp1xCfBM5RAUkOw1mGixUB1KtZGERLtoxdpFEo7sD1N9yNID2hnyldpnbtOprVk3hh34OIdOcQ02bBqp62ffa+pStWAmhoIF6taBuGpYxC4F0sv7WhlSxIZoRgJczhgQcO4I//5JtodXICbS0wJbOJRr2NhA5lZ6Onw62XHEkAaGyneUVTh2zsog3pJeIZc/hw8w9+wt9ixH0wkZ/8p67cNleBMvJGEYZxkSkBajWy6qpNwHqCz67YYsXX0/ZsEAODI8hkc/r94OAwtm3dhUI+h+HhHIqFJGrVZWRSgWxI+X1zmazalWJQRPtYUcBrqWRVucAYm2MDmjbXoNZwlPfZ/Kmt5WkHiBxMXPJrs8ENk8zrzRgYuwphpLCRUseEzk5rHq8deRrN2iWbtdAQYhKNRgjKYGqNqht+7umM+VrsZ1knyOtAbf0ZuFO3RboQe732dJoNpgCDDjoIaJo7CY+aOBqtCNLpAWzdtgvp9JDCuviscpCcg09M/jt96hjOnHoN5fVVrJdW5TBF3+210jrW16sorRPccy1FcWluWTKl/uFlSyA2wM/wKw9ofDH+OvbRWVvysavXGmK25ajiumqaHyFLpkh4K2Rt77CDXAU3D88229dAKpHVz2WHxlyXaFnKePW0Dd+1WFhXcOed78Q/+SdfVUKnuTSYj6auo/YAu6Jc22R42VXjdSQQZP4CB5qLg1MoDO1ANJZ1MhcxB5LKLFw8gcr6gvSx3HMsPdoBR87iKCmZOJIe7k2x7Wa9y/URbCTuElyQITTgrjFtuUexCDGnD752AndKHzKY3b5XrhhkSwiuNLdBVrBVxcLcj1BaPYFGfQl89JOSIrDjwHkK0wcLlLvhc94n2qmabM7mEGxPdAE4HPhsk6G17oS5fdhe6tcRmW6+TwPKaQGiWr0h8N1BBtt23I6hkZ0IgqwKkg7XOwcyoxzuPYa5i0eRTQcqJOtVBvYkkUwxjZR7KztCHX0vDVhGojhy9DU89ugT2H/gRcwvLDvNMa8Fh8rZEbC0WEqRNLzrwHc/6O6XX/AZ885KknA4K1Mv9/P7Xv+Z4eUy/PzNjLs/u/XsOhcVw5EmnyBwp1TGM+48u0iEhQzaYjgVi0y5QVGGGUE3ksaeq29FrjiNLp1J4gnUahX88i9/DodffgmdFp9pkiMG5ygntNwOC0mknE8DorRwFBHEQq2BLVvy0rhnUxpF12qQUULUnJXYhaINK4eeCbxZTFhBm0S9FSCWHMTsNmqriyK32F2iXIwe9WvL5yWBKq/No9OqiI33MwDWRba1zQ8G7nk5q9aok+jo351phAgePus+j8QVU7qqCnAjYec7UJb9of2eEjreo2QB2dwEpmeuVYeA+MSYer7vKtAt4cxxSmWWzeiCXUl9fYAu15kjMn2hwOdYO7LrVJr5B++Dk8co/d2z7eya0ac/b6RlrG3AnXYbhSnsvPYDWFqo4rl9B5Sv8/wzj6PDYIcm512iaAu4mxGFrrGbNSNGI8su4P4JB9wDk1vxwnFdcs32XCXeLvT649/nb4VxfzPA/UqsuW97vd1vub9o+GmAuwf6V2Lk/aBUubSGR77/PTz4wLdx5MirWFtd0UZi4MRDaJe0pQVgoGpkaAx3f+ge3Pvx9+LS/BNoNE5buBIP7nZcYAcB2T17qDi5HhEjaUM2SvcLJEo31wckLOGUgFS6QIIQ6llt4JB/36WtG9mlThTT227B5O6P6KDiYU5gadrKFpqNS7h4/lWcPXnY6cVDJY1y6ImVP5e5xgcJOAnK+uQZ/ZuwZ0/8Qe4qCC0AHlhkytjW16Aro4cjbKtzgdKHme1rbpYxZLKjGBndg63bbgfiBbRkKRc43/kmmpUT2L/vfkSxiGSU7TnSH3x93saSG7YBEUeva+HSvUa6Up+mKUbJwDvb0jzQu2EOf/3tZ/FHf/RXqDcZKZ5ABzWBAx7e3seYX+SdO8QWODBubLrFY2t4SaDXpFQEQj69UBurNlPnEBIB8vmc2G0y1/wa/t4GRxkoE0MuE0c2m5IzBf8+k8liYGAQ2VxBQCmdKUhawteczhYxtWUWE5PTOrz5upu0lYuT3aAWsYzjRw9qIJAFQYKdirCLeq2OZpvMkPf+pncuWR4WXqYt9mC5ZzNm+j/f4vdpqN46Vfe8wzTXLDphGtM79qI4sgNtOjuwhcmBuUgL8aCKlfnjKC2fxsriObSbNeSyGTGAZMRTqZ6jijEQZqUnZtmFxtj+00sVNIBu7hvSqYols3+3IspapQSbpOgiQUKAvdlmIl8ew6PTmJzchkSiiCCad3agLtmwW8Xi3GksLpyV44T8xZnQJ8Biqbv1GgOaWOxEpNP3HQIy/pTwUNLDodZWs4XV1VU9RwQ/1Mvz79kR4J95gJZrBuIqFdpxElixsUT5Sxr1OsF3TIeMwKMcZOi5b7rcRDKGeq0i1l5DXwK+Ntis+xhl+96ce4IIw644/MdnvoMP3/kO/M7v/PciD8jWK1xK+nNj2n3HSX7Z8nQ2hleBW4gimy9gaHQakcSw2EpGMGi4XqxiAwvnj6NSnhNjF1IuqJAZHtLqM1kyo8hguhnRVUpJaGZZ6SPKedfZJYyTPebAmxXrcQF3dmLsGWjLPpOVcg7btt+i4ToD7k7X63S1DHRbWzuF1ZXzCNtNyURoZ0fJo9l5WqdC3R4VRuYIZPpmkw0Z80ygwEwOdhZ7g6cqEjiw54pOtuN9si7XciKZ0QAj5S7sXiTTQ9i28xZZ/EbCtEA1OQkC9yBWwdz5V7C8eAKpRFdhVu1mC6l03pxNWtRiM/DLJw3TO56Bdhn9d+nSAo4cPY4XX3oVh156FWfOXDRffDLCDc53xJFKZ1Fr0ArUzrP+4tOTZrwWPjnZdxUln3L5FL5L4Uke/338DMBmVrGfeeeZpiLXzUdwP43rGa45jftdiIQ1RGQ/5FNlybrTpD+JMEgjGh/EVXtuBoK8SB52p6jb/8IXfgkvH3oJrQZJMRIoJuPifmGabJN3ytKQZxEZdxX9JGbMDvIPfv+folhggciuuEnlWFhagCGLtqa+ns8R2V4LD2DwXxTx1BBmtl6DSMD7xUEgDqNTRtpEs1HC+to81pYvoFaZ117tr4vHVH6myAgpz7T3CkJj9tiFtYRiC0N0Q/Ju4FdFAAc/NcNhMj85MRG4cw8l8EWA4tCUJI4DQzPMqpa0h3tKEKEVdEWM++njB1GvLqn7EJDkEyAJnCTNS8H6NOMsJhQ81fORF8PucieMbeegMYmEAKnooIqLaNSAexNRpPOT2LHnfVhcrOOFF1/EQw9/G08+/hCalSri3RQS8RSaIYG7nx0xBzHeC76/4sAg7v7Y3fjYPfdiemarZsTk2a+OsBWV1g146x9vpCjp4afXy8X6Sei38tPflMb9cj9kMxh+Kz/8zXzfK0ldrlTF9H9PvwjeCLifP3sG933jL/G9734H8/NMOK0JsBBotVybUApO3Wwe3nYTxsfG8aH3fRD33vMenJ97HO3WedmMySKqm5MsIBIlq0422uy6aJuo39G3nHaKfUNfXroi7apzKLFq2my7eKzZIjXme2b7bZjc83GbXBdwZ3VNMMaFVUG7sYq5Cz/CyuIFLM9fRKu5imisKpaB7yPODYcMuUJ/fJDG660vfeHktXI97T2ZL0rUmQDbEBDXoJlAM/XreUSiTEGLYXR8GrPbrkYqPw2Eo2iRLSGASATalKNBDY3qSRx4/iEE4YrkRgTudNxQoItLzqSExFqFPNxsUM1aveYwo0XkWsEc4FXrLKC+M4n7738Wf/In30CDPu4cyGTUeywixoobhuLPpWG0qtwzt2TcrD3Mgy1AKp3E8PAghoYGkUyEmJ7IIJ+JoVhkgEQBjPguFvPIZjMa7uTXSWKiIowt7t6QGKUq9JI3K0ZusDwYemCTQR4Mk6rT4jNdxJbpHRga5+ZK/28GSBmTwzAqgnZKII4d2a9k2SRnLeIB2g1KEQg0ONhrdCrdVIxxT6BLTzXHjnjAYdp4Y7LTKR9cZK4j0vc6CVk0oE1kXC4K2/bsRX50OzrIKVhGxa3qrCaijL6urWD+4knMXzwll4Z0hiCUjI5pyk3C7Jl2AifXaXJyhw3Wun/ATWws5QBmYcgfKmcdHsQxuhpZOFmEwDKaEaAbHJrB6OgsgjjlHRb+ZCoMtjoswnvu/HFcungCnXYFrG14iBlw4+ezW0JwZjZw6Ux249Dldd4YJnbzKd7Rg6/PBobNR14gKRpHpUEfY2ps4xgZmRATPT+/goX5VVy6tIj5+SUsLC1hYWERyyvLWFpaxOLSvMA7pTxMCG016cXOI5gD4hYko2RAdBBLOklcNy45EZ9DAsH3vf9m/PbXvoxMmgDYSZU05+FbbtxjyCzy+tlMCQfMU5kiMlkydEXEUkU0Qw5nmsOSBC7U8aKOhQuvobJ+CREOmodVhLSNdXuX9Ma03+N3TZJhtNkEsu6eVVdUPItlfl+y4SIt+DwFiEdJgFD+weKkK02spA/RHHbufCeovVdwnZJkqeN2GQZhHbXyeayuXkKtvI52s4puuyJQZxpjDnlbvobtuwbCbc9x+6N7Tv0wuXIcXAfOvNHt+vEZVCI2SZaQV4bvgXsPZWs5DI9MyPMb7IQEabQaUVw4P6/u2UAxgSBZx4nDT2N97Qzi0SYS3Efk/MKuhwX08UdRamGJxTZ3Rd03ARpnCFhsUU7CxNmz5+bwrW89iEce/SHK5bpY93K1gXS2oOLCs+N+CNWz7nye+XvvSe/PV3UaYjHZWvK559d5i0h+rrd19cDGS2x88aMCyDHuVwLun/3MXcog6dBxq22OJZJOq/uaRhAvYHLLNcgWpxB2XVJp2Ea1XsXf+5VfwYH9L8hNRkU9PWgYgAjLLOB9IMPLmW7OOEVZlGr/4IB4FbOzRfzhH/4zDBY5KMJEX95Lkx95xl3FrtzguEYIAjlQze4eZ44GMbPNgDs7fdrgdHCRSyaxVkG9uoBzJw+CnUmx4545VxFlXRy6jfkOL4GuVbe9zri62gLJrlvmRLb+/DIbatuNNYsmGZqzDY7EkB0YF3BPp0cQjQ8o8VVB58p5oozOgDtdZepVMu7WKVbCrQvw8lNzNnhq3WgSeuoCcC9y7kwsF7TWWUCxK4U2Wh3uXQHSsSHEoylEY5Zh0UQM6fwUZne+B8srDRw8dAgPP/wt/ODRb6NTryHJTJsggVq7ia7OD0uOZafRJDOcacrh/R94v4D77j3XYGhw2J1KPbguztTrfzeB2DcjZXkj4O47TJtx6ZVI5cvh6MupYSLh24XA3ypyfxNf1/8SL6cT+knf4nJvz98Q3r7S2jJeOfwS/sO//zM8/eSTtkA5VCQfazvIxAC5hUWwI/lIJIKJ8XF85IMfxD0few8uXHoS7fYlxOkzyyly5AUKw4gBd5EEcjlwfrSiqNjukzBhY6hJ7UiBKobX2BCqpQWantC0vxzk6mJ2xzsxufNuID6sAS/JCOSFTTDMn8kVUwdaHPasI+xUUKnOYXHhPJYWF1GrrCEZJwNv6YmU0Fg4KmUTdgDx70xGY8UDwaUZwdtAUadTNWuyNi9WCpncEEbHt8nHNpMdlrUT2eIgkUfYTUqqQj2gL4QI7GIxusqcwb7nvoNIdwXJGFtxXYF6ymXsHhJV2J0mi6DXoB3DgDuLIC0SvW5u7DbEy9ZyFyk8+uh+3Hff95BMDSGVziGViSOTzyObG8bY+DS2bJlFsTBsLHc6i0K+iFw+JzlJJpNCoZiX7IGbNX3HS6USymsX0ayeRjxmh6fZ0zmfZGd5Zdo72qZZOm8vyMocDrjpkInlZskkvmg0jVg8i8HhSYyMTimFj7Hv0mBGaLfIA8bmClzQpTTEkbCCsLOOY0f2CbhHunWxnwlXAPLZ4Gthl4HXkYUOr2GEbVxCLs90y8bStIhyTXEDePLGpxNGg3IeDgQSyNDtKIlGO4ad1+xFfngrWvItzooBVanJH0crMNkdtYDmumQLlFBVyytYmDunw0D3UF6mBJEEC2RoXTvVhRHZoc9izQCeWvI6lLhGuT7s0OGwE0N5MtkiRse26HpGUwUN8kbjeYGlVp0uNZatoGyfLuMD6UBRxuLF45i7+CNpXal55/AmP9fkcgZova2cAT17Rv0gHw9S7zdvEiwv9+l3aeJjGkckkUGp0pDkatfOa5HMjnBu0slPTJss61bdF7s3fAYJmBr1CpaWzmNhnq33BVTKZVTLVR32lHTV6lzvZen9q9UmVpdXBfhbrXXceNMOfPlLv77h8GDMkGvASOZDQBCgUBhGcWBEhSNTnemawfVssoA4ms7CjVIEttCjYtxrKn4I3MNOSS5XZt7Hg53FBR9Amx0JAxZo2gRtANgNT7rNV9eWBap02gSlHLbkz2dRwbWWCNGUFIzALo+du94peQJfpwCzmx+h1Z/2Q7b+KduRbS2Tseto1Eoa+K3SqlQgzfmKgymulDyyGPTkhpE2Ji1iOJLp80XiErxxnyaTyWFpJkS2AwwOTmJ4ZAsymUF1f3gd6ayEBKPdowauYykVbOfOnsaJ117G1bsnMDqcxPLSKQ3qpxLswlrxQlkMOzGNOv8+opkM3T85PpnJr2ZDLCdXnRyy7WSZS6Wa2PjDrxyRNp6MPOc/eM5ohoHnGwfuOSTubED5fpWeLOBlhQzfv+ZtKPlpm96djD/JFAL3RoOpmSxyaUfqpIcaijQJhSxGxSabXlwFI4f5debW8PnPfxSf/czdOpeYTZBNjWBwaAyZbBYB50PYKY2x+GbHzKxlkymy3XXUG3X8g1/7L/Hs088hzi6D9go+IwSNVoh0u2YfTHKFzwa7XALuLILDCma3DuDf/tt/jhzNz2h9qGFNarAtCEx7qYatnVJfzANnYNJod2kgMIDpbddYN7xDIoj7vT3jZjJFRopF7aruL92s2LEjUdSgjat8z52Noug9nzPufx5nIUyTb/JF+3uuH++lzmfQ5hvYMeIM0wCKxWFksnnEOKtCJyamsieLuoYt7o9ykDKyQnM+0ZpcZU6+dhCN2moPuFsfQ4y/gVMWDpYMZ9IY+73IU0dqq4PtutbqlqoDwtcPJKJ53ecgan74tI+mVGbrrtuxtFgXcH/woW/hySceVrcs2o2h3eyq+6IeityaDLhTxsefRde2666/Qc4yN918C6amps3OUxyPdWj77SA3k8FvApr+nX3KBuP+Zl/Bm6kw3uz3erOfdzng7iuZ/qrocq+tX87z4yx9B8tLc3ji8Ufxrfv+Spo4TrU362wvW2tUGkU/KOXcRWjRxA1o2+wsPvD+9+GTn7gDp88+jVbzIpKxpibZac9IkG5aU26mdVlAKsSBlXlIz96EtLhkjrw3sIbKnO7Veyj7g99fL7ba+TmTMzdj9tpPABi2Oldpik4p4hQjZObpzmJ2bA2SfAJIK/OXcPzYIbTqc4iEa0gm+JobqFcqakUnohkd+KyAGbJE20W91jZ1w3RAoEVjG412TbHT7U4GkUgRt77jQ8jkJhBJ0NuZkhQbOuMV0EYSMh7dBiKFtTu2MYSdFTz15INIxKoaaGP7kO1/tqMl6nHBLEqLdKBS917Xy6pt3ic/1CiZk2PQyTzRao2gjr+yAGFaaRDPot7NY+9t70Mmw6GcjLoFnPNzDQ45BUhhwgRDx7op0qXZQbOxjJMnn8La8kkkojwm25JWpGTLZYxSLBFHjQcrAakGcTpIJVLyoNX9Yux7l37kZOmSGBiewZbpq1AYmkDIdrAOX4t75+av2QEN8Rm5x/sRUG4VlhHEmjj84g+VjKmUSnQE3F0JtiGH4X0z73HuztbV8JpcAkOvZ/dDuLy+XptPcEqnFTFyBClxajqj2L3nVuQHtyLkcxDNWUqhKZbMAoSHkJvXsE3W/JFb6wu4eO4E1lYXkUiEiMf5rNJbnHpQMvx1acjZLjBnEzJoBADcgE1uRqDQ7VqB1mjy8CxgcnoXBsdmDCAKaFoAi8loeoFbBB4szrrUFVOLjSqW509jfu6krNB4He3QNPBtGYj8lXMXluVgTiKmdxbL5GQHZh9njLdn00xuYPaDjE3vqOtGGjGN2ZlrkClsQaceIJpgoeFUPBpadnWq59/0khhQxuJiFfPz57G6sqBgFDONtSRTkxu5QiIWk4tLs1XVuk4monKaoeUn9w1JOTo2V5FMFjAwOI5iYRSROFNoXJ5Ck0OvvJ6mo2q7YLBQXvIEiNRAlbEwfwYrS+fFJpKF5/7D4owOONKwt4wQYPIvf/UWniJJnG+7fPal47d7JjtQZ59qxTnQDKuSLXAoOgzz2H3VOxH42HauDVKq/kPgxmYCrMXTRbtRVlcibFUwd+ks1lbZJeCzRx1uTUUbveI1jL0xFGz3k8A90jZ9vhzD2O0kURBJoCPNfQq5/Bimp3dLOhG2rOhllSLXAAAgAElEQVS0WROarUfRZIeEnUuNAIRIJiKoVVfwv/+L/wmvHt6Pz/3ivZgcH8TwUGHD5cmDDflos0DXr3aGePJQZ6EbEFR4nQajDXh6e0+z443j+X0HlU75ypHjWC83RCY1Wyw8jAhhoaBpApJZ6CqTgV1d0+pTn80ALuuVKExMGueuwtlalEFR09ylbaU5I8kMgWDfAf84PfgleSSLT0C/hs987iP4lV/9jL7v4MAkRod3Kd2TxXlIgiSw2QvOksnRhyQSZWGxALVaFZ/77Bdw8MAhdb3VvJGlo8ksNWviXWYol1Lxz24anzMSZXVMTWXxB7//zzBQSIgA4VlFaZIKLlrLdljsMPHbFqSKFob/xGlRGCCdHcaW2auNxOjaPu6l4K+fI2uiS5Zf0k4OjzewtHRJUhqeg50Wz8Ya4jxfGPLkZsN4L2lnyv2yViurqyT7SBVgSRXX1Tptn/lcplAcmMDk5HYkUgNAl9eNewrbiTa8rGehh/+tk0D5pQrdOk4cfRGV8qJmp5oNWsiy4065KMGvBTPahy/MzAnH9k07AlSoS+duMkjJ0hiqmEzq2vN//D51WvXGshgansWWrTdgfa2NQy8dwf0PPIDHHv8e2m1iGZ4TlP45i09HnlgXx7qhtMSdnpnF7e9+L+66+x5ce90NkjfKHtdr3N8AhF5OrfFmcevb8Xmbf/4Ghu1aH8VdYKfnvkLr4HIv5P8vIH+5auhyUpj+1+P1RT25h6vM3MpRIEx5GU8/9QN86xvfwIH9+7RAqSU03Z9ZoamtzcOGIFEp9y0U8llcd+3V+NjdH8Htt9+AEyeeQrVyHolYDVEGA7V50rrUSA5PhMb0WHBPHOikLL5aIMqu7GY9lNcU+r/XIBqrShefPTZ5LWavucv8a3lQdLgJ+Q6B2zzjfA/mkOHb4CwstMl3KlhaOIb1tdNYnD+ObquEXDKKToPtSQtsoe+7bOXQQkPVLNtZKdSqDPtRljxyxXFMTl6NQnEGqcyUuToETEplsir1wSp9vH+As64koGQvuW6bQ2sFz/7wIdkGRqPUjZunvfn6GlDyYNjLKMy1oRf37K+hv04WX99zE7DDzbR3Av3RDBoYwK3v+hCS2XEg5AHFQ4isGcRUxZNkV3iQW8QyGbI2dZNhDNFEF5W1Y2jW57C6dAHLC+cRj3BgNSI2jK4NtKZSTIVrv6vtzMHehA2T0daM+ut4YgAjo9sxPLoD0RSjuwkA3HtWaIv5lnOzFHgh4dehZSMfVHZNKiqAjry6T9IEMshx6pW1kRqhbZIZYzjV5dSMgB9Esg12Q7+r60psYfKBnod1W1aNeibJeMsLPYGrdu0VcEeHxU+GVgPyE5MMQ/fZHDVMUGEdLFItHETu1NfQrJdQLi9qaKuuIagGYlEett6JwDHCOgAJ+s2ek8UAC8kONY/JIRSKW1Ac2IJodgTdFjf1hA3LugKCqbuSVtF5WX76dPPgP/KQMpnH4oXjWJg7JY0+5VytZl2dBj4zlBiwE6biTeElpjfvB0wqGl13wBybegNnPckPgTu9ViinI9jJY3r6amQL00A7AVDK4wetWd+qveylJFY8WNZERQVPu1VBpbwkVoydjGadxa910DTboI6VeYjTopCpqhbwQs96OsVQtkVQmUGxOIZsflje1rFkXoe8UpGl49VDItBC7bkAmYa8WKmxkGoD7YrWw3ppUUUYfcklEXBhdmr/y6YwiqpLQrRix4Y/7VraIKq/fhY45gshc/fivtTSrAr36hyTDbBr514gPgCENjjP12dtdHd6qdCwIl+qA917FtSW7ko5AMF7ubSga0pGm0N6fI7V5idYdwyjnu1mzfYz5nZEUojEMkhmB5AtDCOdH0Y2N6o9pdOiOQGLPV4qdmfKmgkK4hk0GKQlEwSGnVURZyplq4pnn/4B/uO//1MsLVzC1OQo7rjj/TpzODRuHWFeh4ZAlpe2mEWjFd/8oASwv6g0L3QbtOU15RwFWXmSGssrFcwvrmNppYwjx07h4IuHcfrMBYEqk2PYYLrZ+snLVUUK90nJsJhaTcMBXVEGdkXU2YsnKV0wmR1fH8E9WXrmM7A4izMRFpyLobECZXJl/Orf/3n8+m/8FxgYGEYuM4podBSthu0bxM78IZRoRtkxVCHG98F9LVAh+vnP/ipeeOGQwnrUOQ9sCFsEhfA7w9fMf11kF0kSMf/c9+qYnMri3/zBv8BQMckEL+ECzYpwfofcfYf3qoG4k63oXKHzDIvfbgzZ3AgmpndLe0+yijMdxvTah1EB7NKSeDBjBGPxGVTWQqtZQq2yhHLpop7JkHkLCi9yEseQw+ycb+GsBjsFNnMTT2bQ7gRohVGkswPKSxka2YLCwDjCMIlmU30G7WHcjiUF5sCvyDEjNAxlc9FTfssuZAUnjx9GtbKCdJID0ZSXGZPuk5odRePMA1zB7QtdNz9n3u096ZnNkXHPiemM5Vplp7xBciDKWa9JzOzei/pqE4cOHcVf3/8QHnnsUZEPZOr1PLL+7TvjPU7UzEAQxejoGH72596Hj9/7KVxz/Y1uT3Vdnj4vyCsB9CspNt4sKH8j4P9G/+5/zo993k8L3N/sG3irn/eTpDH9b8aD+MsB9/7vIbbPV2fdNkqlRTz/3DP46/u+geeefdYNRXrvXksolONAYGwuH1gemCPDg9h78/W48873Yc/uSVw4/yJqtQuIRczeCc7eS6Y9dCPplLWxeOAetil7YGvVgks8MOoHnx6AerbOWvBmxcX3Wxycwe7r7gCSw5YU6GQiOtH84aS4OEshJGjilL0dwtxMWHZXENYXcO7MYcxdOIJIZxUxTmp3WhbqQdlPkp0BAvc6kmlztGGsdCY7gaGxq7Bj914gMYCQGys7DT4IQvphNrI4qc+D21ltiHk3twduCgSdlfICjhzZj7C7jkScUiCmLZr+cON9ubaqgVgDlr6o8ffV32ubpHfhTK4yMvbO2Cl+dNgRCHLYc+2tGBzaYoCzm7LBOYYduY1UVl/d0PTwQRpxgSqgVWsinqMueg2dxrq8qy9eeA2dFi0ZuaF6T3QyExbgYxsK7zl1AUm0Qb3rNkxM7EAsOwaEdOiwjZwXQJuYZhLUnjAA5ulstVkk/FXCYL2+jPPnjqHdXFeHgGBA2mELkzV9OoedI9wYGerCIsCnALuDpM8z2JxxLOxKkhA357GRJEvGi8NaSGBqchcGBqYQjXM4NcN0GfNQFGY0kMzOhwLIpG82MEV7UnQqAN8fB0Mv/giXLpxAs76CeIzWYZQhuUkQkbx2wIjw7EYRBllEAtpYjioiOyAr12Gl6RhQy2Fybh8mgxB4l8bS4s8FxhhrHusibK3jwrkTWF48j3i0i2wmgVaDjjOUk9GFImne4noWmV5ad+m9PS9saT8d+GSR7e1WPRu/MYhGBp8MaDyj5MDhkVnk8zxgE4im80TrltIovYexzpqB4MCoEhutU8JumIoOSt46FayX5rG0cB6V8orWeCZtMfV8/QTHfD0KVoolELLr1zGXjUxmQCx7Nj8C0LpWchZ2ZZx134bWm9tJgHargViC96KFbruhIBQyya3KCpYWz6O8voxEjHsWi14WzeZOxDdFxoudQ25LfvC3N/xp3SAWlhzi9SSK5SGYbEjQXroKm99g0d0NU5ie3qP1GUvQ7SmCiPYiu99i9fh30uuzSOe6NJChvYngjpKedgWllTmU1uZQKS8jGljqq4b6NT/k3JfYcaSUKk49uRWP2fwoxia3Ijs0Rk8QdR31X+jmKZSxwP2wzh8v8CfvdCe146NTXltGbqCI117ioHkDJ44fw1/8xX/CE08cxPbtw/j0pz6FW265BblcGskMZSwEwm27nmr/25olQWDhbQ4uCqB6mRc/xxxTqnXOdNEthURDHGPjsxgdnxEAPH36Ir73/cfwyCOP4fxZ3tN1rK2t6uclUmnU2ySl1P8wUoHAUmmyBLctsalkwHmP0hwOZEleIxi02Z96u2rFDJ3WWEhHycSH+PJXfgP/7Vf/G5MGtgko6S9uKIJWgmFAty8306T7y8LbJKzVch1/71d/HS8ceFmBVBJGsBvkw3/kMmMyKhtspOww5dzQeLbUMLUlJ+A+OkQSwoC7BSfSpaxr+QMtmih0EGc6LjdZEgoyZODgbxHDI9NIZ6irpgzH5F5WPFu3xyoO7hWWXs3H2J5xA87tZhmt+irmL52WQ5PWktZRUzpxFiJk6Dn7wNvc6fLMy6CLJBLpou5htjAi3b1ZPHLGjlSYOTIZ6uW+ZiFVdoFNssQ9ka+BEsdGo4Tz506i3awgEeNcBRUHBvrZPe8H7V6pwDVljnQ93btfN35mxBfoLLZ4LpHgUlBei+srIZvhnbtuRDdM4NTpS3jgwe/gW9++H0vLy1YY8jmX8rPXVdsM3MfGxpWgeu8nPo3rbrz5dcDdMMNP1rj349bLgfi3imt1tTcHkm36ZldSkOhr6SpzJda8X2ZyReTf3/f5ad7FFb72cm9u899tZuP7/30zK+8BngG4tlrMTz35BB66/368sH8/Yhpk6Q2isvWkdreb7Lb2cxuDAwXceP1u3Hrr1di5YxitFlusJYEPefp2k9KtNpumhWt1jXFXuhwS6LZtwApRi2XvH77rB+8ebPoDy0/+8+BNpIrID2yVno5tMhYZ3ISo8dKhzInxInXbaQRJ6gEJ7tkeo7MN29UdRBPckWpAcwUXzryIc6cPmHQmHqJWLiPOhFPp1IkjbACVVXsqOYbpmZswOnkjoplxgWtpf5UxDtQbNaRybKk30GmsoVpZFgijbo4tV1kUkoVpVlGpLKNWX0WzsYp4zG0W9QpSBEj6vk6eQIZHNmKs2i3hsf8g1wHoUv8sbOP1C9p74G48y5E4Gu0AA0MTyOdGJA9otdihiChpjTIXwjsCNbm8UAtIDXeHr4vAkLgmRJfsWYIIq4ozJw5gYf44gnBNrDFts8jIdTscVE2qY0G2ptlpiM0cGb8Gg8PbkcyN6N6ETbJy5nFNZi6StDmFTnNdLB2vFzdOi6anps/ai51uDY36Kmq1ZbF1ZGdoJSZfe8oPHHDnzya4khMJ5WDShotDFICR9eOGFMlPwruC48eScwPwXCRTm04NSG7E6xgni8gWNa0vnXUnn8lU2l9DFo1O+8EDgANFbGXTs7m5hvlLJ7E4f1qsZzzKYBneZ/pum6e2EkTpqNOOodktYGrmaoyNTSOaYRs4DjBBWEPadsgIUHIYvNNQuI182kUjszAyFo6ZCuzy8LBcWbqIWmVVg6kpgmLHEhkAcjIfZSrw+td14PDjdQO0AtVmNbd577ROhoWpqZBh3Ho3hlSqiHgiLz0ynUG43jR8zM5J1HITeG05sGzAmlaWgQW/SHPMU8yAx9rCOays8H2sqICkvMFcoCg/M8Y6EkuiE02i3uT9K2J8fBapHIFGHGHLbPckD9FcHQsD637wGVlZWcaf/N9/jE99+tMYGhpAOpUQE0emn/INggEG11BuwmtLuYmGsCmpce4sGmB0UfJ24FuhbXs2tezUTZPl9nMMr+8I2zCohaDxWlD2URwc1zX1Wt1m24LYyDBS8kG3Hup9OeTJAjPs8BlNqEjXDAq1D47JbpWXcf78cXTaZTHylHGwm0r9sVmsttGVhzS7BDnkchMYHduG7NCEhcSxyyWpHX/vZX166mytVlcFnHmmUGPPn08XqvXSGirlkg2FxiiJsPTMI0eP4RvfuA/797+EQiGLmdkZvOtn3onrrr8Ou3ZuF3Mro4Amr39H2QtiyJ1drfy9NR/iQFrYRjpNEmZdg588J/gsEOQViyPI5Ydku0iCiaFODD+bn6dd6hkFFh478SO8evwkGpwXoNa9xX0liny+oHtMzTZJHxVaKpgIGWOIq4XLzk8DHc44iEk2AGizM1186cu/ia985SsGbDnUywBBPbctRBJ8xjmMX8X6ekVf1XYFNNcDvfm/+F9/FS+9dFROPTYDw261c00SWrOZMXaUPXC3sCB2wOuYningD//N/4qRwTQinKW4DHDncxCQ2FOmhyV2+owVSqd4nmSyg1pPvL7qdmhWxvIb+Lo0O8L9SiQeWXljobl5MV+Be3V1dQ5rXMvVJbRbJcluuV9yT2SCsByGaMmKFOqNmIrHiS07kCmMSsdODb9momS16QMf+b3pRLSIdrsqe1s/xCo8xU5VhMP2dMAqo7y+glhgr4lSJWIcswn1SebWZewP4eL61pyUcyfztpCGvfrsbEl0uo6gFAUtzvFQP59BMllUEcRu0ONPPI37H3gYi0srlphNcwUWe1cA7ryvBO633vYO3PPxT+KWW99hM3qU+Try0xNSV4Kum7Hx2w3e3wgyb8Yw/vMF3Df+0MdMbv67vyvg7kHs5V7P5UD5lSqZfnDvwR4ZoNdeewXf/+538IPHH8OJ115Dkul43p+XjIVLYrTD2Q5ALthiIYcbb9iJ66/bgpnpHFLJBuIxi/cW9O+ypU7NKAkrOh8wpr6j6liWbS1js6jVsylxA0ceePoDzFeuXu7jg140wU8/7CaHgagvt9hpc9SIaWiEujp2pTnoOD2zG4XhaYQdDqFQB5wTuDfJRROxFAe2FnHh9PO4eOFltJsr0vZxOJRtQLY7CdJa7ZiS6qYmrsP49E1AYgpMamdTgljEItOZOMFNsIYLp18VA6jWs3NwEFOgYS92GhiEQ0amBp4zDMQgs8U5ArZUZR8nPaIbjHWWgb2AE+s+8MMDd+07bmH2FkbfUE+/c4YYYF6vjCRA3PS5JFLpjDZZc6wIkMkNYHRsBgMD04jGuNnSPozsCgceTZ9KjXnYXcHcxSOYv/gq2o0lpFiYkbFs0z6TyZ0ptcaDRBz5oUnNKbCdSjsys7+UVYgbAKDYvoby0jksLpxBo74m9pLsoLykWwQGjDSn7t1pcgnewrZkMkzSI2DwSbDmb07AygLP2BC/6W2AdvrrqjAy54INdtMVQsYW22CwjoO4uaxwdoADgnHqoVmyNBkExvCrJlpKUExKgjE8PINifhyxREHR2iH1wBpMJLtONxyyZk2szJ/B2VNH0WqsIx6nlSkPBgM/PkWQNpSjW27E0Ng2xJM5HVCtJgfN4ognk3LciCUCdJsc+lpBqbSAcmlJGk3rclFTai1wk5JRAkX2uKZfSRwylMms0TZ1d5yG0sK1TF/swXuvo2eAvvdcmmsOP+TNTvZbjyXlDDwDzbqSB451edipo3WrOVJR1kM2OZcdxEBhBLEMZRgFgUM/T2Bpw8ySqKDZXMPK8gWUVufUPcikkmhRGtENtbaa9GRHHMWhCQwPTSGWIMtPZtiKXqUsc6A42kGnWUanU9cwf6VSxsLCAj796V/E6OgWfOxjH8cdd7wPoyODKrLSSb72OmrVElJJ2jhSlhORxpngnbMzPNC9lWC/fMh3xMxZy4C82Vv+uJRQhIr2G4J+MttR6fSVK9G1gdJEioE4HOQliOAwYgaF3BAGB8aQY7FMWZoYcWM+LcXY6aHjXdTWLmK9ROZ9UVZ+nMugpSmHCWVCmYqj2giRyUxgZvoapPITuoYt57pihYXN4ZDNb1TXsLJyCaXSPFqNEiJthn25mRFXPPPZYMFXLA5Y9DyBhhs6XS9X8dRTz+Dh73wPJ390DuUKMDI8jl1Xbcctt96Am2++BmNjA0il6ELD88S6nOy8tRrcI2xsXHuG7C4ryGVt3obuMoqN53XgrphIyu6U65nPKtcJw+Co506l0ygMjKLWjuH5/YdwYN9BnDp5BhcuzGFpedWGVjXbYaQUszK6rTaaNSZvBsgkSS6Rz23KqlYFLPMZVOjE8KWvfBlf+odfts6VOsjcrvh5VYTtEkprF7CyuqBnifsUzxN1o0M+Y1H846/9Uxw5chqhJCom3vFdWrOTtQ4iB0HN1MEYd+vINWw49Q//NwwWaNFMs4Qe4+6lMh1KRxUGZkJuFtkKG9Q5SZkoh5N5+S1UTM+5iAwn1wsD5PMTGBicQCLH9GFeI+4o5i6mWRBK0hIRhPVVXDh/DOX1C4gn2KUh41/TGqnXeEalEUQLiMYGMTyyFQMjdB+jkYbrlro5I9kpUwFQKaG8Po+5+WM6l9WYd3vMxgyVkyIqI4ITRMykcFPkfC9WVBtZKOmaZDwmZ/NdPXMos0LEA3ePbXgdqHHfcBryc2yyUeV1YEHEexrD/Pwqnn72BTzxxLOaw5AkWO1cK/f6caIn9Pi60ukMbt57Cz7985/Bu9/zs5YdowwDw1w98dLlIfTfNXC/3KvS2fw3Be5vVCH8bf37Zlbd3yh/Ya8kldlccPSztHT6ePKHj+P+b38Thw4exNLCAlICO66VTP0uNzrX+uPCl8a93cTwUBG33rIHt+6dwfAQ4c+6ySOkTyRoNV0b9bdqqTN8RsNZ3DApWbGBkCBubfB+0O4PL/+evY+uBwFcHCab4SJhIWBeqWSy6WNqRTDb1mzdkVGjvy0dNrZjamYP0oNb1MZt1bg5Z2zRhk0EiQbQWcD5Hx3AuTMvy8qNjJk2RboGdGJIpcexbdtejI1fByQn5BQjUoTq4Nq6rMuiiQ461UVcvHACK0sXUKutoC52qYVkklpWLjo6ZHCD84cC2TwbYvN6fAUwOX0tN3WLQufWYRuB2rHy07ZF2N9K39hUbEk7lsNYAf/s8FBRGElAmzVucmRuTE7AwSqFsTDGnMwtbegSBYyMbsPk5C7EJckga5fVK5HtIBNLgzra7SWsLZ/ApbOvINIqgby9JffF0erQYSeHgdFJjE7uAmIjCGJ5G3qUW5H6YECrgg7Z5/mTWC9dQnl9QW1LAiEFJ/FpUruX8dTUkls7P87D2ig207ALuBurTg0hW4ymiTV3Ii/z8wWiH8Dz3Ql79nobc48ZtcOSGnOxwmTulU9g9mO8JryGZNMI4qmhZchYIj6AYmEcYyOzSA9OocHOE91/KB+SDpoIlvKjClYWzuPUj46iUS9r2DKb4VwIZw8acrkoDk9hYPxq2cLxIWRokTkqcMiNQIzuKyWUS4uyAGRnhxIsgshkPCbmnp7Wek8ufZQgijIxBgnpmlLaIAeEXoHoDx6uwXQmt2Ed6veazXuSXTM/aGnA3ctDvMOBinhvDavgNad3FTtnhSuZuUgkhWQij3x2EMnMMBKZKYRBRtpeflAawMIuYAHHLkx1EefOHkWzvoYMQTSDvxhMxYK5DaSHp1EcpuPJsLoV7Qaf/4RJnAjauxUNyXH+gNdyYf6SDuxkIoW77/4FNBqUauRkgbpt+wze9c5bcdstN0qTnU7F1d3gM2kFV2sjqMgG1yyQRYf6xtyRSdkkdfNDvK4Q9+NYnuRQV80e9Y3iVNdAtqt81vlr13mymzWjhrtDzjVQ8pTD8MRWJNMD+k/MbofPD/cLYklujHVUVi/Y7EV12dyHuk1Nk7L7yF29OLQFY6O7kGHnMcxqboQ/l/uBzU3Y87S+viQHID2HTLPm8HOzgqRzXdG+r+RHDgoTSIbqnnKoX0myGjLlXp7Eysoajhw9g6//u29ibp6dtjLS6RiSqQBDgzncdPO1uO3Wm3DV7h2SStHWVaW2T+V0oUQEZQTu5TLDxdaRYBicXNW4V7NLRqcrMyagJl2yJDeHQMXL6MQO5SJk0gVUyg2slWpYX2/gteOn8PLhV3HwxUM4fuI1LM4zWI+JHl0B4UhIf/gGUgWGsHGdEfCaiQCDqv7RP/oqvvjFf2iDrnSl4uxE0ESjOo/FxTOolOfNAUgUMgGg+Xebk08Cv/s7v4djR8+i3Sbws3kQAXefy6LkcGP37cA0tzgP3LdM5wXcqXHfzLhrQoahZewesUOkfdu02uzOcj/kmcH7Zani3qHNXqs6Ogo9Y8GeRio9gMLAoMihKItndRjYgWAwHId8SZQ0UV+/iNXVUyitnUWnw46gyeWIM2rNKFLpUUxPX4d0YRJhh19v9pmWDE523IjFeq2EtZUFlEqXAJTQ4YAzCSjZrJK4pJzLwLCklermxVwHt0fmbEh4N4rrXkCXVwpYN9ORLY60sJkDsiFS+TvBok2zmRzJz7MZ3Kc/yNz8Cp555gU89vjzKK2z42V5NtYdcy42bgP2GM/H8l1/w4347Oe+gDs++GHtbfz+dGDqny28HG792wbtb0Yqs5nh38DB/Rr3twK6rySzeSvf60pf0//iN7cONr/5y/27B2r8Pp7RFkvWbuK733kQ37zvL3H86DGU1mh3ZANLvl1LttAqQtPJGnBvYHRkCO+8jcB9CsNDEcUBx9jWjwVid3gwtFsReR5z3bZDVonWYpKVWcuFiRCE9WmJNzPF/DNbUh5w9gNUPoQ+UMDHCpsns7NvpGQnyg2RA5CMP2eCaxFbZq7C9h3XIpadQKvNtib1qowFryGeiqBVuoAfHd+P+bkjiASrGqwlcEgkhjG1ZS9mZ24FEpOSjYhTpIymUxJoD9vLmL90HGdOHka7UUIyTjBRQ6vBITWyIjx4TF9pyp6swDOZ5EaDjjI2xMYWMVkbOu/44BUeIDZoZgyKdRlMM6vrolRSG8L0wJ1tSe8G0xsa9EE/5lHNJE/T89t14ybFDYFDnGSo62QWyEbEMmgzWCrIYnxiO6Znr0c0vkUBU7wGvBZk91LxDmKRCi6eOoSli69qAJPevSwKukEBA8M7MDZ1LRL5KafNNdk6DzP5+3cqWFk8jYX5k2g1V6yLE2FQjJMKKC2TjC01ysYe8L5r6JJhQWIiRVXZRuU8rwVo6BYQtTAppbfq2hnoU1vTBfB4FlmfswHcCY4p+TEGUD7G5IecXZ9kGxpko8zC6zidpzWH0eohqlUWmDFkM0PI5EeRLI6iXKd8qoFGrYrS6hLWVhZRK5fQrFdw8sQxLC3MY3mJ7FpVdmlkofL5PAZGJpAdnMbI+DRyuaLCq+inPzoyjHwhg3arisr6krkpBW1ks3FkM0kxR5LERUJkcmnda61xHhvYzkYAACAASURBVEB0CSFL5Aap+LrIDKoQ2AiIMnCpYTBKyRzzY/vX5dgfd1D1HTAbOnfnOCOpgLzX+R34/NJy06VuKtnXWGEGr/GgZteOzguD4zOIxLLIZocQjWcRtt36YLekwwyCGpYXz2B58Sy6rYoLUAk1tBdPDWJ09kaE0aL2q6j02P6DFDev9xxWVy+g0VjVOmaVwmePw+t33fUL8n5usvNDO1rXSqe8aNvWaezZsws333QDJsZHN4LIONSv/MpOC5lsQmFhZKI3Dls3hyIWVPMMvdkKOwc8CLLnloNp1Mt7uZdlJfB+kgGltRxnDGywm3uJjAHkdU+r2BSqna4sbAuFCWSzI9ofyf7aB68/B/VXsbp8TteQQ9TJOCPaI2jwWU8WsGXmauSz0+iym1mndpvtR95IXq+q2PW11QUNDfMakg0niUE73miXsygxC+RqG1jWOqTDCIGlWFru3+yEAalURsCD51IkkkazkcRDDz2Gxx57HOfOnUe5TKkSnV8oyQC2bJnEnqt34Za91+Oqq7ZhaLiAVIp7h80YsXPAzyPpw/PNOspk5ltIp4yFllVklKSNpURXa3WTKiQyqNTZIEyjUBjFxMR2JPNjQIuvL6auF7fUUmkVFy+ewQv7n8LzzzwmFylKuBhUdmmhpBkZdup4Jtbq9IzP4Ktf/e/wxS/+pmakKBWslC4pW4GzUKkkpV28wL5z20GDg6KJtAb96Sz1P//uv8bhw6c05ChXMc6xcO9zz5O5qPA5cYG+pFcccKfUjMOpf/D7//x1UhkV0HRS4dpyxTzfILvDXLXsctMxSGeUC0HiPbO9wuxuba7A+bCHvMepDfIqXxxGYWBMRWSEw9ZBxunfeTZ0EMSbaFcv4uzZl7FeOots1iw4NUsRzWFoeCvGttDJJoMOCTFmGYjRtu43A5RYgK6tzqsA5VA7h9tZPBOwKxWWEia6dzmlAc9CG+I3YkxZEc7OUx0vheX52TG7vmaR653KTMZnGQ4Wx7gB3J3xkXZMae9Z4DsCTpiijVK5pA7q6moV+/a/jEe+/xxWVtihskRsrm8N6buuu8d/woUuSXtmdis+9elflJ97Pk85IoPkesDd48N+/NlPvmzGpX8TzLsZeL9RMXC57305ec4b+ri/0Q9+OwH6W/1el2PjN3+vzZ+jDanVkL79L//i/8GJ145jeWlRi5DAR2ErYj9cSqMmpMnQ0tGjiaGBAm7duws3XDuEqUlaCHKokuEmMVTKtBFLo0XtbyYnjWXHDTYJSPKwdsBdbH6fVnuz7IOvk57N/Y4KfvORt7uCSWgVRWkEWU/TAnsQxu2CoRwcgItE06g22HnMYHp2F7bM3gAkZtFBWkEU0rXJ5q+F9YXjOHb0KdQap2XPRSZ1dGQHdu9+P+LZHejW6adLFM4ti963HIgs4fChJ1EpXUCjuoR4wCAl86Al00NQTrsusjrxhLmLkBGhps0PDnHR8+Ag680IeLMKMxAqsMNiRJo508Ha/Iv9m9lCush7aehtsNgncKrGcDafqvUZSZ/KixkhgJVtH4etqMPvNJBMmq+sBcEEsr6j1y2vYyKZRyw+gqv2vE+ONE1udErqNMPASLeMZmUOR196HLHIuqLfFWefnsD0tr0YGLsWXQ6iypufEiF+aRvt+gounmMReR7RSBUdDjXL8cJYZO+jz01WQ5LOMUS+ypzIbzTMw1lhcjyVzNmI8gF5/Svlj+wu2+QcblIj3AEnCxoie6vix7krbQbuvNYsclgc8RrX6w2srpawVipjeXkVq6trWC+vo7S+hrXSqvS7pVJZ7hPULraaXEOMyk6g2gklHWLhyPvOF04gowG3TgeV8rp+b1Ix7yDkPNxZKJAp02BbF6kUBw6hQVJ2dZTbQ7aTeusowYwBcBbPHChjoFY6Q8AcSpYwNjqKYj6PIkO0CnmkkkmMDA8hl8+iUCxIQywmXH78djCy5c45Ad/uNY9r03D6562/Q9QPUE3Hyvvfcqy6Pdvcd8h02TNu9oEsLO1+sntiA2bU8fPITeeGMDa6DYn0sIJqTHJDwMBuiFmFzl08gdXli+oIck1yfmRkfDviuVlE6HvO7+dmn/m6GUzUbK3i3LlX0KgvI5MhIVFBJpVTUEpprYZf+MW/j3qLAUIcDLWZFXZOzHnF7ChlmcfuRjyGgcGiCid+3k033YBPfvIujI/R95+sdG8Q2uRZponulw56xn1j1tL5f/PzCSq41tmN6fn/2yyH2vUE+fLUZPHD725SpUbYQaXeRiYzhpkZhsRNotPk3ACDi/haabfYRKuxhHNnjql7k0nFFIhUa3Qxvv1axNMjSMdHNNek+lnyFiLaGkor5zA3dwqNeklgk/pgdiEsTr6LeBCgXqm6yHvqwst6jikfkXc62W8NdpuG2mYsjJWkpIIdTzK31UoT+/YdxDfvux+HDx9TB8xLWzKZpHU64yGGR4u46ebr8N6f/Rlce80e57dtgJJSY1lfcp9wLmDU3asbxcTNFsFvFHEO/CoXgpaCXHMJ1GoEbVlM/n/kvWeQped5JXZuTp1z92RMAAaYwSCQlEiApCVKhKTdqi1pbZdry3/scvnPumq3vOuiIiFSklf2SpQc1i7/3dr9objSSpRILYNIIpGIA2CAweQ8PZ3Tzcl1znnfe+80ssjdIu1WjYjp6b7hu+/3vuc5z3nO2XsMY7OHTOq06PzDxGLee5Tr7ODGtTfl2ESZEN2pdioJrKxWcPPmCl579S2cOXMB1WoD/+Sf/lP843/83+ss2li+gqWlC6hX1zV7lVdXkdeZwN2DmgTuzOfg3Eu9kcWTT/4uTp++iESSQ8M8f/uGBgZqHnLmXqC9kumm8kG3q8zcfFHAfXKMqcDWuNtikCw2HWnM9Er+U6ezjwGnmOYBgtDXLiTt6r6w05PzYdjVZVhTSY4ylXoTucIIZmYPYJhdcYY3tez+otcop5ctbG9cx9rKJTQa21rXnEugucLcnqNIpplKTukfO8nELizMWmhUlnHz+luSxzA4kFiFRaQ+b+nQGT4YnJgE2vvd6UiC8XvUlXMpcv93am8MiLJ00vdxDEo0oHeh4qHXyI6ra8lrQfljKKrl9NNNmNxM8nxiIjslV8DyygZeeOEMvv2tl7G+TktirkESZpxCe3fgznNheGQUT/zM38Mv/MP/Anv27MPQCIvzD4Y2f9jw79sY9w9bCXwQsPxOlcwHu1wf/Kd2t6UHf3PwNUY5hXgUsRUMrqjh61/7Kv70j/8Aly9eEuNuuyt/qtz4mkGDxZuPBz1vBG5qI8NFfOThIzj1wCTGRwnYOQyYUsObgIhtHCVhsgCImmL2ddl6JxBVCAk3AA+eRQ177ApERm5wuC0e+j25D6UmbJ0qBZU3a0LAmwCIIJkHGG+umvSY3ERp0ciDIIGh4XGMTx3GvmOfBhg3zFYlVTbtlHXB9VWsr1/AW+e+jc2tWxgZHsPRo49gZuZBID0nDb8Gr7JsGa7rYLt+7QwWb74BdLYwNpzFzsaqvdrVqgs3qHSA7t/JWCZW2EoBdDjGIMvW93UOBztTP3V+WffK1iqH9qJejYDFXu78jMme94F77GYQZBGEpen/TX0xB8ciU6w2YSg2CJYz0dzM7WoelgyeUYJeYhgT08cxM38vCsNT6CKPFgcGydrzs25u4s6N13D96mvotLeRLxaRyEzgvhOPI53fp7auVVjs0FBHvIWl25ewtnpdYCuX6Sgem4WiQJ5CuHg4EMhmbc1JaZdmBWjtRgtFpu1xrdJpwjMELBiskbU1JXXGtAQkaN/arMktJ14zgl4OlbFY5PXa3CTo3sbODjXTTWlKOaTG73GmYn1z3dIY2ZDa11ewKJNBLk83Ivsduy3Nz45FBYszrl1tuSoAWSyrPUvnk6RBBx+pvGOnDG/w/HJ3RfdHMoWKijt2bFzAyoAlaF4FkIKbhGZBVfA5SZFMrewkZQtJ0Ol/6wV+hcmfKLvxfQkFcY2Nkd0viFkdGS5gaIgWiqPqAjAxl4BLXRtyX0UOWHEwkoOllucQmPEPJSStFjX0LLztw8z3ofRXFq/hPuHr9D0fgJvYaL4hO7aztV7IT8kGs0hnIg2ukqzj9aj44G6wE3ZdHY10MomZySmMTS4AWbqf5JX2rG1KC7KFrdXrWFq6iHp9BYU81w79ptso5IbQbWfFLP/0z/wCErlptJRaybUmyG+WT2mz/gxjgUdSgYUwO1kz05P40u/+BibHCRAolfB75DqNe0CMSx/c47WOgzROw6kh3YXXQ37eAmVhyFp7N6V4LuwtJySB0B8KSGRoa5pGpZpCqcTh0iMYmdgTkjjJ1JLI4c9XUd1ZxdryLWxvrspqM1ccxZ4jD6HZLiCTHLItHa8ji/1EGVsrl3Dl8qsKeeJyyGXc1fE+ZxYz3isqOGtVFR6yTOQsFIfOFZpmf3YuSc1LyF/X9wPv90qFHVmuqVGsruzgmWdexDe/+QzOX7iKer0VvL1T6h6SaVcx021ibHwMj37kYRy+5yDuP34syJto10iLPZ4jNRV5ssLUPWyjhmglGeUQZD45GNxopJDJTWB24QiK40wzzWgAukEjBco9UEO1vIQrl8+gUdvQuVWtpXDk6CmMjMyg3Uojky3h9s1FrZGFhXGUy9SyX8PG+jUFFRVzWVlO0m6Wr4m+69xFZLlLPXSCSdMZ/Pqv/x7eePOaHEmklZYELybgBr26wtw4W2NHFu6BLDzT6aaA++/8yy/IVcamveH+k1EDMwTM2NI62l+ip3quZd6jeDZ5wJtp7PxsSbBprxMJwTXLc9TJ0TyjSQCxkzY1cw8mZ48AYCaGvf7rNTrItBQSd/HcS6hWNkU6Tc0sYHb+ANKUeyGvPYH3nMzwUEd5awkrdy5jc/0m2m2nQavADtjGgYokDexaFUF77PLLptJDOJak8bqFvVoONEEqFO/TaPkYMUy0T7WrTD/TQkw9i1fu35ztIXCPZjtKuSVop6tNAzvlJr73vdfx9a9/D6urTaSSY6g320hoJsokye4vmVyGdOuf/MxnxbgfPXqvgLw7wv2vdwPo78R2D/7eB2Hfd2Pl3bj0vdDuuz1+L4DpRxm4v5eURreUDgSD9UEGp1Lexp//2R8rfOnWjRuoMt4+cD0iODhcR8sjVdJmkAjcWaUOD+XxkYcO4+EHZzAzmbb2mDdzpyOA0xvYoCUfNX3U8MqdwZP9iV7CJzVXtjlTFRpAWGTw4tDbO3643Nj5oGoZs2iwEwk1dzzS7a3MTYkJrtaLCSx1GKKURzo/jcm9j2Bu70lkMyNI0NKMDIAOYGu1l5fO4ty50yoyTp78GCbm7gdaJTSa9CLnz5WB5BYWr72JSxdeRiZVRqLDlnydEDPMBFmnxqEnX2D7+/JLB0E44KNtnt9rtJOKyam+pD6sw+VVicUgq5DeFlqQ3IAt8TDDGhn3wW4GD3S2o+layI1OQQ68jvpvb8NmCLgxBKaAr0p0P9uhZLwKSOUIgA5h38EHgOQImp2CGLAMW/VslSd2cO38K1heui6gdfQ4g4r2otYqOQCjXdVByWTbO4vXsHjrslwsWAhyEI7DZXKx0OZoBp2tX0l80gzccJHC9coNjkXj5sY21tbWpYNdWV6T88Lq2jrW1tfFglcFyu1hTvkKQbRZTrug8ICJ90upNKTH5EatQKGEwysiC+PP0bZmHhayrl5rWR0q630laQz+5tLbc1hOjk1OVSRjJW1lHALrhceodRBkKtSWBkQdADhPXTsUEZAbvOuzF3D0MCRlE+rGREOFkLwqgE8phdxSCMyts9TNEjZ9Au6YpNyQq41fjhl1u2mQveK9EFlfAhs+N9ff5uamWf4g4+I14M95yLyLhYVJFfxDQ8OYnpzG1BRlJSMC/CwC5ufnBPjzBcoJXOD7NRgYsKCp18lolTA6toDxib0ClFwrbkvb1q3e3MLq8m1sbWwin81hdmYWhRHr2sW2qwDgBWmgVlmXPGZn+zYSibIOexIBw6URpJMFlLdaHNfG3/8H/wjlZgENFZJkz/rAXcURiynqspn+rHuTg/O8si3MzE7iS7/zG5ga5xWnUtzvSV2v0KaPe2K/S+Z16vUeo9/jfJBdabgPqqBv875hwIt19ZI6heTpXvo0zQIKKXHLzRYdnyaQy81gevYQSiPTKjAFCDscVPZAd217Dct3bmrwOZsfxvzBB9Bh/DrtHqVEayORaaGxcwNXLr2CZmMViURdQT3s8vDdMhRIhSzXpOQVmm5XsUxQz32IwJ2gPM470WEonl8GTyYUSD6ZmafUj2w8uwRZLK1s4caNJfybf/uH0ptvbZclJeFZw7ktF9KaNEI+T6a1JevTh089gE9/6hO4/77DGB8tCbwrOZT3stw/LJHja6CshteBr5fWrGR6kSxKAseB8eLEPFoNJQuF68+1WJdjFAemKeuZWziIsbE5ZDkkzOwTzuNoMJFdxm1cucZryE64zRLoSJNkeGE363OdDkacZyAo5DmQKKDayODJJ7+E189cEeMunXkIX3J1qrs7HDMmHTgAOQjcaQf5u7/zRQ2nknG3HwuvL91fDNzlQRHWosb8g/a/L3cN14zAvcFhUn+2KjBDlgidmzxrZCKr0eJZncXw2ALGJg4gX6ScNWuXqZYgORLtKhZvXcD62opSUKdn5lEan/F6VTgd730WJGUN8t6+eR6rdy4jiZpkWpz94Xwfv9jRVoK2QLv3gUHg7rTmIA0MxYuup8IAHUKma8BTVIVzLF5MnGm/Cue5998+eHcXiXtYBmkBd54BvKz8/DmUz329hVq9gXKliee++xq+8Y3nsbbGAmsMdboMMcPkPYA73wsd4j7zU0/0gDv/7nC3cBuFYv+dAPkPI3AXcRE17n9X4P5e1cJ/in+Lm/vuix4veGSwd7s+UFLAQas//IN/i//w1b/C+iqtlljJ+QZ10hyTUz28RvBNxp0HG7XIZNoeffgwHnxgAguzRTk22IuX+kCDRgFmUc7+o4lyOWhQOmIpA1lwLtzICMUDLFarcYMVlA3APv6MLJYle+Ad4UXPqRiyhryF9F6CblmHFl8Pb00xtwxpyAOFeRw/+SkMDzEOeETevQLUdFBI0dO4guXFWzosp6fnguUeUypD8EVnDfXN6zh/7mXcWbyI6am8NNr0fCU7wvaqN0bH08dAIm2eDLSRzR2rfHdCDCBd4ETW3Kd6/zqKnUt5RkCezPL19obA6yb3lGDDZzDg4cJYKPSuLafaZQRL0M5DP400Nz6Bd187fZYDw7De9QP7wsRYBjHlxnH42MdQ5DVMjUmzadeMLtr1LYGVdqOm657IljSoWQ4sN9jab9ak4b529RLuLBIUVBWlXq3syKpNkfW1GqrVGsqVKrZ3yIhTztOWHSF135SnVMo1J/hxmEySnwBGg/e5mh+UcWhYl2wPC1KDpXjtvMZi+JLlB2L7ggW/HXv88+LLxVARGHEY2/7idnHwxH6NYR1BbxxdHciAaoNvdZBJ5ARm9OkGVlEzDEF3b89jY2mn5jptT5sX+x9sbatLZhkRNfYOiDJwJ9sXgR83cSavWlplDXCTOQKyx+TB5VYtQZ/nJjzAxu4MDyYXg/21SSaSeufB9m9cY/25GK/JfmHudeg3FSQ1GnDzZ8JiTIU9V7bcRah7zqLAAcNiTi4p+u9CXlaVdHLhtc7lmXQ6h8mpBYyMTaI4PIJcIYfScAGUSoyNDtvXW6x5EaPD47o+WUqF4qHLmZHKJtZWb6NSXnYwGsjY03O9jEKuhEyyhFYjhXotgc/89M8jVZhEs0MdtoezXXB7/7Nzidk5cXrsfjBzoNvAzMyEGPe5SYJWuswMDKgGVj1ept3APYJZFSZqPPi5uJ75fFyrYtY1P8B9mx0cFzyUIMXUS4KCYtEuIMn0ENpd2phmMTa+F/vveQCdlu39KDNjUqRkc90mqlvrArQc7E8XJzQwzK2dwWyccyLgXLp9RgP++ZwDddJkX4MtpIYW+X75mijHk5MZcyJoz9cUc889UfdnKGb1nkUoxBRpy0Vsr2mtMbvDyXRGnT1e8Wq9LQeOs2cv45vfeg6vvXYe62u09+O1zgnsZ3JMGzYZVciTcCCzu42x0QKOHjmA+44dwr69c9i/bw7j45SPsRtAyRGlppzn8XkWzzImdXJolV2LfffcL+01hyQZ1teoU7JGcstD6HT+oV0k03rTmREerTrHUmLnt3D7+hmsbVzU9Ux0mQRNNw0OExG887zlz9FO0gFvXXb8kgVUqkl8/snfxWuvX1YngC4iBO72Rw8ZAAFO6tzl2Rk07mSiU6mG7CDp4z46lBZw5yLx4KSBuziU0AOMnT6aRZiNDsVl0E05tNHFGruJ2u8is8zk5BYDyqzB597Gjng6N4ZccRr7Dj6ITqKERKKoz14DsXyv9R2sr60inx9CcZhBS5RMddEi8Zfhbkijhy3cuXUeW2s30KisqoPLTBBlUvBTodZboN0dPN5DMT1VadlZz1mIF4/zJZThBfcf4RgOlwdrR3GIIkk9Zxedo6IBQgTuvWKUZBCT5BUq6KK2B9y7JKvoqsaQuzZ2yg0B969/IzDuqVGRgV062L0HcOfLJsMeGfdjx+7D0PCICbgwzxix1W4M+U7fH/yZHg7b/c1df/9BMu69x/pRB+69M3Bg4x/8XjxII+iNBcr6+rqCLf78z/4I3/rm18y2qwD0gS0byNBe5Y0a27/adNAWG/HRR4/iwRMTWJgroUgXAEaft9wGJctHKzceEmQeNdwRpqWp99ZwuU4d+ue6Rb57oQx+4IOMfGTlCV5pAesBGBPsKggIWlTpWi8WGUIDYbI5ZBFTaHTTqHby2H/PI9iz/1FZywl0km8Ovs3JXkS36AUPTNF6jYNetIts3cb5157C2upNteVLBeqXK8FKkowQtbre8LSpaSJfiR0GKvw/pdvFlMSog4sDPf1ORQSV8TN1dD3/eLPkF6+jNHiBcY+APgL3OFzJn6XuscUENhUqZowpGeImoucKTqk2LvDrIqCLMxDcQTsptjczmJw+jj17H0SqMOMgJ93VPKAbaNRr+L/+1f8tcH3h4mVU63VsbG4KmK+vLGsoU/ZyGuIJw8Ua/jQbZpcWM5g8rbkWyVark5OAZBhRf0g/3hiyw+9FVxhJK+RE4wE//oweL2FAGhn3eH9EJlySFc0S2FWCDDN/RrKdJFCtlxWyQuDOQoHhGbyOlH2420F2jrpP+ng7qpoHAp1xCLJ4ECvxl+9bQSnWVibTXDPBQShssmQd6Zpk+YAXPJNqCzk7K9HOjgPAwa7AA7TSNwepCQ8HsX9kM21HV6lu2A1IwSfW7nPguaezlm+8Ez2jVCDq7XkgVco7PXeC3vPE5xv4X137MKTWIxs4Y5G1rEX3pgK6zFJ7cM7aeRf+PDzdPraDhWVW9cqOIQjZMg6NEihLFpdWDoHsJLu00/Q1IqAdG6Emfh7ZXBqTU0PIF9KYmJjA3Mw0RkcKyOcSGBmhlzejyKuYmBzV3kX/83xmGMlEHivL2/hv/7v/AWvbdbTVgXJXxS4uTpJNagDG1qGeCXAXicPCM7Pj+NLv/CbmJsm0mXHvS+T6IWnxe/Ga9e9noVjVd/K5D/uA0lZpxdd0SnJ0mvLj0CGKQ56WfdjlKzCMGQ+elyvUbY/gvvsfRSpNhw9q8EOaq4rF0IFTWBPJCIIb2h26gKMLz/qdC1i68yZaTUpq6j1bXRfK3p+0pAli6bxEKRT3I/lXe2CcMiH+vIke741uNvUDlPiehgpFATGCK84NtbptVOtMk+Xf80jQMrjO/SOH27c38Md/9Jf41reeQ7vNopbFAyVbtLZta58i+aTALlpXMto+SQkoz4wERkeKOH7fMTkH3XfvUf2duQe8Jg4Cy9lCstlBvjSJhf3HlH3RQV6DlhwI1lqVY4mD4zxg6qRMtNiNoDUx0KzcwqXLLyOR2NR8EMGtdmgWHPR0Z/gaC0J28+Iy06B+ThaZv/b5fynGvUWgr3M2Avfo3RTPW74G7jUEvnZkInDft3+0ZwdJDWmXTDjXcdC4UwMagTs7O1zn7KBKosj5ubZZbeIBd9+MLTSrosHYIN2TlrsauhoGyY0WATiNB4awcOABDI3YOYpD6ezU005Th3y9Qa2qbaV5L7hZoUHcTJIOcdt44/RTyKeZos1ZFxaGNMnw8DNfLwkeS3a83tQho1yHeCXrFF6LLHl/BkMEmh3wHqNUSZbR7t7EgdS7gXvfZf3tjLsdkiRpkUNUlCqSwLPU1/lvCWwTuD93WsB9aZkSyKEQ6McuzrtLZfiiyLB/8lM/gZ/9ub+PEycexMjo2I8McH+3muBHnnH/sMA9/jx9iF9/7RV85a/+HE9952+9acUFFIA7tYRii6gbptd5YAvIuI+NFPGRR4/go4/OY2G2JM/sRq2uG1UHQpYtsCZqjaoDJsgsa8BMYjY7QnGlB82iNbr9A2vwAxtk7CJA1fc0JONjXYcLmW3p54MvvFpV9r7WY8chTzLLZLmpP+wmURhewMmHfxZITogh6ZB5VFu5gTQt/ljESItMsGZGtklP5FQN23dexpuvPaU0QNpTKcFOw4AQMOWwp+QBWbaEqfcP8dwKw8gEazbrgfvvP7DrAr6O1+4P/YV3G1hkuS4Exj0Cdz+Wr8HdB74PcoN7M4OtDgdgyNoGf3IBAFvEmLXlYevDxhpsbr6B3aPuOk2VNDf9cTxw8tNIFxi+UgLN3R2gQyurRZw69ZAfp00Nd1KAr1jMO+q5bTcJujgQaFOrzs2drJu05iFuOzKHAkcsEunHTclThqyVWeJKhYPRvp5ck9JxiwGidCAOHbHLQVeNJJrtqoJQ3KHoe9tGAG+209eAjJk8/TP0EydTwt+nDMz2XXx8D/4FOYhApwN8uJYkwSHLRmsxaVWzaDOgjIOuej8uRCgr4UAmffT1uuLwNgevg95SBUi3jZy8mN44AQAAIABJREFU/z1wKLs6Xt8UI70tn5K+fiDUJ8aWs8NCwMcMgeikw1dOdtWa7NARylASRreFfhdnsMBm+ztKGPrMftSk+3/j2o5dv/g9PofSB0NwGAtCOfSEorGv2zdIVcdORZCH3QgYCkzt1L4RRmBlX2p2Nu4N/Ld81n7/lTJTD9PIZbjWGgY0Yty5rj2cSJs9Brzwdmd9RkkEi33er6XSKAqFEeSyJbz62hvo0v1EIU0hDZhdR+01fBscRCYYshyOHah0koVyA7NzE/i93/1NTI1SnOZr6OLIbGXsNEbgPrjPx/92YWe9cpwD0LXjtaA0L1jaiTgIEidKu6K9J/c0sttkSnkV2DlodzgTlMT+A/dL7iHLV9nOhdo9DLWxlc+1SNDLYlGOTzQgaKzh4vkXsbl+GUNF8t4MS2NQjp0znNrmqAZJi/WZagzXfuu8h8KHRzAlll5gzNLBHngPBW4qDJbH+0x9MK0PU7o75SpGRsbli01JFLt916/fwksvvoJnnnsBFy/f0vcKhZKuw84OuyxJ5PMFzxuEvZ8dAw7W8n5i2NaBfXtwYP88HnnkPtx77yHMzE05SJB7IiVrlDBmR3Dk3lPoJopodwjamcthzKkyh4cgQ9c01+LANHt7VrGxdBbLyxfEtvNs4b7JdcufsySObC9fn4f2E8w94LndSWN7p4vPP/k7OPPGVbTb7JYRmAcfd8PEUOjRgYbsM7spdtAZBO7/x//+25LKdEg4ROeioHH3fchVw64HH5tkBckAf14C7R2782i4lB1Y3t+pYN/MzgLPIc7YyIKW+ndRZhqMrrcSaHSYoDyJw/c+LMtgSqDSCQcqRQfz0NhEo00GXZdJ9y8T3Kvbizj/xncxlGshk+LQMZ2qeDS5A1IP3Ug5outMIyA3kcP7joQF15KutVzbmE2TU4VAFpx7F9sk6kbJEas/W2KizO451rjbnNE3ku9gObsoN8BFjalGu9DIapjngVp5aexUWnjmuZfxjW9+D4t36ERFNzBfv9hF2Q1y1bdMJJHLF/CxH/sEnviZn8Ojj34Uk1PT35erzODz7FaqvBPQ/n4Y9//PAvf3k8oMHpyDGvLV1VW8evolfPkv/hTPPv1tgQovHC8vWxUSfDNynpU8taz0QaYXahMjQ3k88vA9+Mgjs3JG4AbLNpYHPsiC8kBrScrA1ctKm2BJOrKw1sQyS9vm54zMZwQC8bUPAtDdcpk4LCJdW/BT7TF7YrisxxUQkQTEscfcpNkqa1CT3yngoUf/HvIjh2QN1+LP8GAhcOXvM4KYgSJKWfK916SLSXIHV89+BauLb+nm5QAOD3+lyzIdtMEUPwIFMrwMlWEFT9bUaZLciOm+I6Cs6HluxoFJC84xcQOwrMBMXnRM0fUJ7bnIxPU7F2b0LfW4e2goAncCF9kohqEZRcpThxqAveQjRC6U8gUwIC082Ue1TBNoJ1vI5IZRLudw4sSnkB85gG6niESuoDm1TqKDrZ0NHD12WIxRlqxovalOg95bWlu32t28TmyVCuAFCYs/V38WOt65SQa5hjZhSq1CQIvWkNIL7ZvNxydAdqsy6LbVajdFZQaXAMSadssV7tb9RU222Giy/HHIlMUdmfc0N3HrHLn5c51b82oZSIxft59vHA6j4wt14GZ4CAbMpNsJSA4NAbzzOWPhagmbixCfASwi+D1+hi68eO7z8OHzMuyMn7Fvr2AFp79EeZBBX9xYJcUJMg2uEb4+Xhe+Vn4AdNmxp7rXKr+oexdICoyxOxR94D7IIrMgiENeDoGhpR4LA3Y/LH2IhTa7chG4c+3JP1tx6R7I9DrpIEV9eQCmbmm7+LEtHWd06NbDgtUpupq/CZ0psW0h3Ebe/3K8MHhQSmpo4YmxZ4UUQC59+fm7TCJV3z54U1PDrv8T4GODjtdJdIhcZbg3JJO85+qYnRuXFGFqjPIWJ+Lyi9eV+2CUzsTr1xt067W4+fOe9QgwwMOHqhjCACu/Q9lRsJVUF0dWfrajVBAVOy+0V2QirLqJOZRrXYyN78H+w4xIp8UmHSx47V0MiWCFmdQIoaht5/Bkt7WBC2+9gGZjGekk2faGHLXYGo0D+sbunsOIpIula7ZxtW7aHQiSBFqvkiCFoob3qf4tI5cffq6SKAlksRvlrh2vJaUoKuazlFcVBeT52MVCCeVKA995+nl85avfwGuvnw9BXvZTp1sMuwO0n2Tnj3uXnJ74PByulS7bYV/FYhr3P3AMTzzxU3j00VPaQyn3GB6dxt79x5DNjYvx57bPWzWXM3hrMHOAeF2EBs8mSieoc1rD1csvolq5I3cjDvWmU3l7jGsvpA68IZDPzgrvz0TGBUO7m8FWuStXmTfeoCNacGOSvS8JGq5xzoS5i9ZokRjhPs/3Gxj8ZF1SGQL3oQL1SEq68x6s5E0X0LpfwryOciQIylloyfbVxTXlVWSONR8jIigrSaZdf3itKSVtIUGAr7wPJ5iSGGt0M6h1c3jg1I8jlRpFk8/BQXLK/dgJlwObE6q5PSjIjiUT5zHa27h55XVsrlxGpss0d5NpMstIJNFoJ9SNtDsPC5ZA0Gg/NnDX2SnbZndpydCriyPgTqlUA23acGrgmecJyQ0Dbu334U+odfsnUMhnUPeYcrbgDqWtTfu7M0ZcUHFSLo31zSqeevZlPPX0S1haoeWp02h1v8dKYBfKjcCdmQgPPfwR/PRnfwY//uOfwOzcvARTHg4Pu4cr4t5Xn1y5+/u7nqK3b+3+/uDfvx/gvrsw+IFJZd6v4ohP9F5v7Pv5t93AffD1xM1/8DVwM+OBuLa2htOvvIgv/8WfBODOjSBY9lMaoElvH9wRuGs4J2jcR4eLAu6nTo5heooMH1u+bsNpkIe2keBhEIYkGXcv4O6JeA3gCACz3eVDfDfTFAGAMEo4sARBIoPIrSxhrZ/YJ7FdwYUgTNE7bMcT4dww5P9M2MjQIXqlN+todHKYXngIB489JseYOknOGFbXaSAn9O72MwOdOgQO3Say6Q289cq/w876ZWQzWdSrNSfDkolVIUTpBDsQtmVzB4ODOvReNbDmTRXbv35fAZMFeZECGuJBrH8LgzGBueI1NqtscD7I0IldDZtEZPOt5zOw5ExDkp9ZTAGl+wQ/YzYZuPHGFqCmkHjhXfiwpajWPDse8gnLo17LY//+hzC9/xGgXaIRveuzFLC6uYwHThxGvVJGqpVEMVnEeGEa5UodrXQX1RZ9kRtiD0gwsMjhJsg5DEopeppxzWkGqY4mdckQN3vAke/Jse4hpEl2pm4jyo5TWmOzPvzD611t0O4ubl6h4xOSfPlc8mqXXjkkS/Y+Hx6UZtjIWnEDzWXpnGKQq5Z/lIewPgldCoHQMHzI+wqpGJDj7ooHoQzWeZ/GLkEcHI0aTL0nS2LD50S5QrAqa7gAkExMbLKHxGyR2B9ujEUg7/XY+I57RRw01WHOwoh2mlwvBFixsFPwlplX/1yIFQ/AvV/0eH3aLSaCUjOvvLYsriitE2CW7MCFrWc/eM8QLPblUlp3/m3Uq7R743tzB4kzNrwyChFLpkPOQRgSE/NHxjt4/tPpqZvzsHOcw+GAnZhHu+/E12v5HDuJtpqkKxFZfK9Nvo/IuhuI8dyVpXqYHZGvOJNpEwR9VczNTwi4z07n0G1Xegz7XfvbwJ4Xzwhf45Dsqv2MNn58bQQMDs1S8mlYw2bdw2sMv8e/ak6C3Zng2U58TJmJgnMoSUgN4cjRh5HMzQAtzvRkTWZ4K1QcvMEyH4OyjYaH0VtbeOvN7yGdLMvyUCFean1YG2wrxw46Ap6sbigVc6eLXYl4DvD9WjIWOhGyCKVEjpkSIVAukUGpMK4CSRyGHFRJmHA/4VqlJ3fD3TExw0x4HRID6TmQBDa2KgLZFy5exTe/9Qyef+l1gSQ6FXFgs95ggVZQUUEZCzfCaDvMfZzyNM5b0Cuc12B8bBj33nsM9x0/gbn5ffj5f/iPMD4+p8RoftHiN88wKAJULhQVJu5Ai4mnpKOxgvPnnkWnuakuRj5HYmxYrLaY7G4NncSO1nKyw65iSvuwOsWJnOROv/pr/6s07nRZkUe42Q4Bd0ky4MyPTsL7J4G7TpdgBxkDmEr5MHAc19EA464ujzqx7i7ZZIIMsm1cPfdha1eSWrzFshnKkEhgeSiTe4fqAO55srfx/sDxb9I71XYah4+fQr40hVqTe0IRSa4lJqKmuT9WBNzb4T7kuZXlXtDYwLkz3wMaq0h3K8gk6VLF+wRo8KwM57/Y/mCXKjKKXTK54lEiyDXv36FcxS55tpt1Uc5OEomRMOisYj92x6Nbl7sSvrYe/I/kRzTMsFTVJCOtSEmQiIDg3FKKGAW4fWcdTz/3Mp5/8Qw2Nmu+R+ViFpn8t6PIGMDE9f7gqUfwUz/9BD7xicd7wN1pxvHs+9EA7nF//L6lMj8MwL33ZnZt9IPAfXcFtba6KuD+11/+Mzz7zHc8sKE70CycgLtaMT4opFVTVpKZhsnxYXz0o0fx0MkpTIyTOSYza69yhQhx0ITtbDnKmDnJkN1JZNBtEW3Y67SJBlIZP0cEl4OFRl/j2T+w4vslaskoVCSwgI6F8P/nIckDIgBCMjnySE3m5MMs2ycd3BwwHEK9O4GPPf4LSBYOgJ0/1hZS8iQaSrvz8Ks1wvx+o1tDNrmGs6f/BLeunpZdZFoVMCUTvKFpRcnXxddgoBAZRAc88KCh3McMu/WcHmy0w4cPp1i9S87Sa3ESzATnEsThrLuBOz9vD/eZCY4saR+405atiSQPvWCdx0PSL4PtyqY+Pw2UEuzruQNgpxY+hHGQhShXeaBmMDy6H/c9/ATQHdXAa4OHUQbY3tnEfcf3agi1mC7RSAbVjSZGRiZQY7onuzhJO26QLSPY5kFj4EyHIOv4JbGSewrBe7BH5CYdilECQ262vGa54DnuwUNrByMT6oFBD2FmC9SnG4ya7bR1YwTOvDi9TkjgTOJm52E/ymxsV8nn5GtnweFDyjHp7trTZs4DVJS0+MxOo0vAylop5T9OdHXHgYwUf9YbfaAng2zJA60c+7O/tX2m6dluAKT7qU29P92e7PFPZotAxsWI04XjoGA493ot3ajxj0OqGhxssC1Pdxe/L14O+kfzHo9AyzaWwa4yOEXF9RfdjiJg53uiXzeBDDtWBux8D+7AUJ7Ce0WOPQJ9ZJ/8uUfJEO8Xfu7UrhIssCtINxIWGpx34H0VHar0ntL8PHkwElVzLoBezG7la/tUZ4SFDp2yqI9mQemOk3ybybQGlx7eX/VqXQeuA4/8WfKLnzlb+rRr5YFP33hq3JnG2u1WsbAwgd///d/CzBSD6sq9mZQoGxrsMmqmYUA+03flyTiQSqEwfE/U8dqhQ6+HhS1BQCgWBeFjcqZeZALthoHG0BDD5NqoNhoKFqo1U9i3/34MjzLgii49+cBIxzqg49AfhrdprVWQSrXQqS3jlZe+jWK+pbRafZZiM9kZCwE9UuKx89BBh8/fcqfLenwPMprhpBtRCP/jvdZqohFmqPg+aPWKNtcOZ1w8eBuDsCwv9Pqne4stg9ndod7czlB0jCLgq1QbAugctl1c2sCf/fuv4Bt/+zSqNbLGoqJ8NEYJZghp45pstbj+SJ4wvInERkwYlhBJORk//vHH8dknfg6PPf44xsdGVajyjGRCKosGdzBDJd7eQbu5hosXnke3va3cAc2kJAu2T5bEooE26HTUEAklaQrPMenJCNy7+JVf/W28+upFpKgNZ4KoJJCuurzMYwfFsiJ+NrqHxaTXsLAwgv/t938LwyUOTjphWsCzV3zZHUYuboFQioE/PL85P0MpIgtKfia8P3lf8vrz3qCELP4893KKi3gj8r7l48mmOJFGpZ3A/iPHMT6xj7nYSp9O6n/taKM8AIaByVed82lk8Kto19Zw/swLSHW2kUVNw71y31GjKqP8CxYYSnpv0e0mZEUwG0O6dzPuLAp0zXl+6H3aOUzXQUW+Q/gItOUHr3mTsFZV6LkzITgR8FnENxItBfctG93ayrpZ5ywU9woC96z07dduLEsqc/r189gps+iLeRZ915rd0D1eXw5rP/TQR/CZn/osPv7xxwTcVXAHp6kenhp4gB9Wxr139r7fcOr7AfO31zn/8b6zu+XwXs8U6ycprwKN64Xm6nDx1m08/73n8NW/+ku89NLzaAk8mZ0WcGFlKXZX4+Oy8qKTABMYk4km5ubG8alPPoSTx2dQLPCgdYwxK0Z73ob0yNCa5aJkRSvwzs2GUcwESpz+TvRdT3a/J7d5w6YTI4GjdSSHSLqsjH0ocGCRQ7WSjyg4iKE71YFhLFoUchNke5gbQFLafga3VNsT+Pin/3Mguxcdgs5AVCVRVspksk2dr32ZOXPWSpBRX8Rbp/8UNy6/gpGhcZQKw6hW7Iog/XE+hWaD4UwEowQE4ZfJGJDBol4+VXeRwevMtrp0oL75la7KljZ9eoOEQqxGnEbS5uXW/+BBH2UMKrjCQK51rlFzbEmUCjMCd/0+r5ct37gJ6Y9S4cIQrbzbOXlvEKnf7/JzZMsui61GFVPzR3D4vk8DmWk0mizm/Nhrq+t47LETaNTLSLTpr84ExLwlJtIP+vmlvxXt1G8usk2toVk+txqznmGwFMauLvKJia31oOHXe9Xa93rnuudgIg8sAQgWkGKc2g5lshDTxaM2YDPevdZnGNTty1aiX7YDWhQdrnZ0v3XpodaQ8srrF+cHQtdIUeSyryM7TsBaV8Iunzebpa2mk395PTgrQlaGrB8dnKg55WfTJDvVadvpgtIVDrcRpDCzQKm6/rz8uoXW9Bnr2klaEpjN4K3M1jMLHDHOQbtPbbclS0w8tlRHhQQlMwLbPpwGNe5RnhWZeNk/hmArvkZJk6R19iCuBzfDHqKExdgG6fsrm/miTCa6PHht6mclj3CojwCGgLPTXaPVW5yRUGmvzhyvHcFQlOn4+sT0Yi6Jvq7alqmsRFn0az5FjnD1cD3NMlr15q6JAEiLYIh7Ddk8FuMEGg3Mz4/ii1/4HPbuGdWwapQJxi6F5F4DXchIwsR7WOuTyZC8ByWfYDHI9+9rYAvXmOkQLHgVHsTXTWLGBQrnK9iNKhYYItVGvRFcPbLDWNh/L0Ym9qKTKEqnbdvMwN8HQwAH83C7qyORqQP1ZZx++dvStxO48zPRmRPYQ0kpJLtx8c1qwC1721vG80eSNO3tNi6wVI3sMIdrLYeSVIhJzpJeWCYRAVSUD4g8UtHDsK+UO3KUQPQKQK4Fy4msvzcbvLS8jsuXr+MrX/karl2/pQAcDicrnbTBx+wKeAs0t9sq8mQby4H6HGd37NRk21fPqUxMTGJubg6zs7O49977cPLBh3Dy5CmMDo/q+uvM4j7Q2MCbb34XqRSHZQl4eW/4/tMaVKEW03op4UzJGYckCm0pt7br+K3f+hLeOHMFXTqnRS93Vee+V3vXO4QsutjmucPPo4k9eybwm1/8ZUyMF2zLmwoseiRRdJ6QyLFDW5QGqrutbnGQvfXmtIITV5A9mkijiQTZa+5Z0mOiVmHxyb2igHqbBFkSh449gJGJfeoetHje8CaLzsoieZKoNzxXJxvF7o4ClwjcM7QbTjoVnZkEHIRO0nc/wf2Ve0VNz8/HZAFoZ5kgjVHmiokr3n8yRNA6ynhIN0gaZcqhZFTv/bSj1rkRgup88LulElNWdR8pYTXkcvDs4WPI3tgdR20mqQy2K01cv7mC5184g5deOYutLTqF0Z2Nksj4mQp+3wWfBoH7g6ce7jHucwt73H3upej61z4MvvwwKPe9pDJvKzZ2SXZ6QH0XKf2BGfcP80J/kD+7Wwoz+Njv9W+RQePNEB1F1OLWhgjcuHEDzz3zNL75ta/hlZdfQLNt1lO6X2kIw6g6WWbq+8hItmq6qRMcrpodxac++TBOPbCAQp6sL0GCE+e4AK1OsZyBIIHsN5kZSlTUnm0zGIj68lovPjlKQiIQjRISg44QvqIOQBxkdVAQgTvBY6tpj3axtQG4N1tsQ9OxhK+NiZF5pFMFpBKcRncrlXZT0/OP4NAD/xk6mFSLjvsjh8majS3k6EDSZTosgQpvfHbL2MxbwpmX/gg761eCD2vQ0QtAVTA8xJasgbs3NgN3yXXY4pbqpdYD7hG8e7jWAMCgnyCHnwlpDwdb2WAugQ7Z07Ao4nqIevcIfnzYG7j72gbgHXy//T0+vrhFfV6SbIQNzIDdG5gfIwgVOil0Gtxkc0Axj9GZA9h35DG0OyU5KSSpP+4Ale0KPvvZj9kTmUwB3V6UNOngHYHxGM6l89hsst5faH146j44EQQrRLXqFWTVlxhFWYBYjiB1sX46JASSLQmHn/Ti9PlWmzJem1jIxMHevlRJjkshAKknaxKFE3rdMWist4HaetGvyVrn+Bn59ym3obMBfbJbTo/lZy1HJ4KLFGoMk+LUlYaZKTdtyFqPqar8FNJkhZv0SK6JZeXhpTmKhtd7IT8kkCG3hOAkEmUdVkAFx5BQEPH1sYiRJIMwUINnfu0CDAINfs96fjnnRMAUBqJ7K7If9kbQ3h+KDvMEApDhd0JQ1G7r0b6lp7t//NKwbVz0OoBc6IZ34yJFOMDONLr+tGOlRlr2bmF4nfvhgJWqujiSKrlDxq6XLfSCTEzv3emj1D9L4yudc7Bw1T3K9ej71oiajCVb2gTuBDN87Bpm5obw5Of/OaYmyKQ6eC0O79rjPrzXYPMa98TBe9rhdsEBSs9H8OAkyLjnu4j3/a8BPIVaOdtC8wzymLfmWmKlbgK1ege54jgOHT2JZH5cIKcti1fPb4QZYb0fdZN0KUgg7ADtdZw/+wJSiSqaTLbUeRDkUepWxi6uu1w8E/R6QxCY9b1xJondI3d3DIIDqAm5COpStoMEJ8y9aMYgzFyE9nEA8z6PRAAED2ufc3ZM4/LRHISyDHhN6bBEAisrH/innv4uXnjhVaysbipqnucNBxQ5xFouc8DbuRIcOFdSc4PBaOyY1ZDJZXTOsPshFjdND3YOYmeVMn7wwAGcPPkATp7woOv0zChWV2+gUOD9s4NM2gnDShxnpzYQD/rYEuyQOHyO4JMdAqoz/8W/+D1cunQLHRJOBO5iaD0fwgJHZ0v0hQk3kyNC2O1jYTmB3/jiL2GoxOvbUNCT7y+Ncgq063/F1If7RmRPHPK/W0NthzHvQz6fhBQVyOREcQ9vNeuUqVArn0e9lUQ7mcPhYyeRK04q4CqbHfHtHHZVhe3RT99Ncc1eEKi3mit467XvIdHYQrpbk1SG96bfBc93ypuIabYD+cXujgfYHabnPVBzNSIK42yRB0pVrHRpjmAcE+eX1LGTI5qBu+dNAqEj4B4D1Hgr9FPjdfQKN/l3vJuR2Eljp9rG9Vurksm88so5bG5yoL/kszFkrAwy+3FvlryPg/nFIiJwf+yxxzE3vyfI3frmFe+EWd8LX35QjDv4GLtZ/O/n8X/ogfsHvUBvq1zCwSYTsBA/3quwusD1q1fx1Le/JeBOdxkDd+7eYSJfgka2wgx6sjygW9wcmJxK4D6GTz1+Cg8/uBf5LAcwqa+kG4M107HF6JvMj+vUNDKntHUK0+esgsPgjH4yVFz+X4O3CNwNOA3ipYOjh2qipcEjgmEqDNyaJlNpFpRsFu2mOEjCx2JVndVAKIERW4xNNLtDePjRn0dp+gF0u8MKJVJAqI5FJSd5eEiWc/SD76DD1mhqG+df/UtsLF8IjCE3JnsCE0jJNYUDoGFoNsqPoiWfD42Qmmgj3nD/xRvd24wDrLxhsD3M166gH+11jlqPB3tkOu8+6PvuHj6eA5AXoxhkE8FX3p+BNcU8/+S+o3CKXXad8g8ngOTLziFdmsLM3uOY2nMSHcZ9d3NOgmsA9XINTzzx42g2t80uZ7ICpHQh6HB4MhpuibV2YdD3mWWxOTjXwLMnFjZ8nbYt9aYwEFYVAnoku9FDWuOpoKKQkucADFuQab317FBjGNjAfEHQPA9uPtzgXQDaao8LX93kSBYH2Zm9qKMW0QWS9ew8dEIBJjcas9wEl+5EsJVKeYY1pDz0aEtIZod+4Pwi01YqMWSF67uBQtFaajJnQ6Wi7kWGG5HtGxsbU5ueIGKnvI1KtYb1TSbCtuSVT1co6dCbTTH3PBQpJ4hSC73C0HERGxyYyrjmYoHYL7T7jHUv4Cl8Tl6wLAT6tnQxGjwOrnpAuddo1oXtJ8ja6UlDwdL2BsYoOKn07oNg4eHXFuxSw89G56W7C1RLM1xAkC2tG7D0XFlc+EZZm4bdeyyk3O57XQ2+RXZ2CN65L/WBexWT00V8/tf+GWYnh8SSDwL32O3hax4swuPgefyeCtzwwmJ3SaxfuAbxfuh1XFSQ+bDvDdHyPkwziIxggPtKFpVaB2MTC9h75KTsIGnFp/TNuCOHOlsa/jCsz9wLWkGis41L506j1dxEJkXpQ8XFhO4Pky7xf+XWFCR/crgKFoKx2LAkjkPSzvkgGOLPaA+R/ItFUZ9xF+ceXEBCtWXw5a3BTkMsNkKKstaI0mz73UiX7QTVGeRzJWxubmOnzAFOFqhJXLp0DU89/RzePHsOtSrD2tg9LAmEV2ucX/Ceyc4A92zJ9vIklsxKcy+LbjUqpGifqI6AhzQL+QwmJ8ckvZkYH8bBg3SvWcCRI/dgempCTLakbqHDRdKCXQnK8+h6QlBPX/jPf/63cO7cFSRl58mujM8u/wmzJDJuMNmk21F0ibX6c3Nj+OIXfkmMe4LyLtieUHu+OlR2iLPriaGig/7MFnNZDpIh+okw/B7djqS5d4Xdk6lRWiNDBBZGrTQa7SKOn/gYUpkhNJpJdTkkc2xSukZMIi5LwU1yfOP14J7e2ca1S6exfuctFDNN5AKj3+rwRCcgdwew067LVIPrmzIenkku3Pwm1MH/moJJAAAgAElEQVQZwCXqPGogNw6x+qxwhzxcCknT+Hmahe/nqLg7HEklymSkENBHIpguqZXAvo4sugQlUal3cO0mgfsbePXVC9jcIM6iq4xNQwa7KJHPiAKdCNzZ3aHGncB9fmGv9u7djPvfFWu+3++9F+M+KIuOmGXw8d6tC/D/C+Dum8qSAbeVgWtXruBb3/wGvv43X8VbZ98QCKZkQ+1hMa6urDk8xBtQUpkmB/moB2sJuD/2iZN49NQe5LO0lOKQR0OJmT54zazIcUKsldtIOkR42AXgbmbcrJleWhg8HbT+ei/g3k1Rm8jWNbWibFMZ3HMwT8EyCWqOKxpY4j3BpLRMmhr3rF5Rtd1AcWQPPvKx/xLI7AGSBVtKaXOj3ROrAd7WZJ2ZoSxOQpA+k6pg+epzeOv1p5DJdDAyksH21hLarar0jnxCBaJIu05w4daYC4vgAsKQoFCMxMre7UYP6Xm40vIRHqxqu8uKwDZS3Hh6seehvR4Xe38+IDCkAvqxLczzkxsMfz+uDQ++ShIRgHuOaYNi2kMQUGTHQ7OZ7CBTZFsYx30nH0dueAHJ9IhDNLipNx3M8snHHxZ71GGEuuy46LJBCYEDhPrprMErzbzo2wF57672v0sKONBNMAjjTmgQLUutCLpCMajgEq7v4GIT153ONF7n8HhmAgcCgwKVoTqgV1iGgiu0hOP6jS/TBY8b8y4igqRC0pA2avUtWdF1Onm022nkaDWYL5jFTAKloZKKtFJxFPlsCWOjTLfMYXR8RCB8YmIKszOTyGY72NlZVpZAsZjEUNFpxrJwdfnbu07Sw8vJpoNMYVisOuPEaW9G0M7/JhAgiL9+/YZ03pVKRe4c1VpdybP+95b+bmDP9jATZamjp22eJXfshnHAtucmo6CTOBRFMBaI6ZBDoeFXtd/92bIVb4mMOwzGGMHSkKBIszW8tvIWtM8Fh69N6anzpr6MdO0eCIwD29wpyLI7QIZyqnivxs+Xcxc8TnkPmll35ytI07r0hdduYzJBz8jnIGgL95SAfVr7kg8mtuXrmJop4slf+58wM1HSgNvuwfyoy4/rKe7dd8lnKKXTnh3YwZi8G3zQLa/wazWpareP+D7kuMVZHA4J0mIvxQ4h3TaymN97DGOzB9HpZNFhdzB2pPgRqKaxfWmSzkWtBnLE/N06us1tXLl4Bttbt6WP5oAqNdLcz/Q6emSMGVsVZvpg3RGKEj13CfxHrikJd0e57vge+LlQskASxuE5IclzwFXHmuNYrHi4mPKxHiOvzl4HxVJR3+Nje69wkRwBPF8nrw/JqEJhSP/91rkLeO21N/HqK29heXkd6xtbYuelW2f4W7uNYqmk56wrNdRBhjRo0Pmo3Du6+RjkEYQa5NG9jXINzpM46InkCu/jsdEhHDi4gKPHDuHQwb3KHhgeGccII+zDta3XWUx08Nv/y5dw7eotse9Rky0sqlGZfpeIcj3+Xw98iomxFPY3vvjLmJygRKre06p7O+SdE1KMo6tSCB6LkpkI2qPMKQJ3M+4BB0ga5SIkkh8kIEi6MauVab7d5CTuve8jstbUMcG5DbqS6RwMxUi3i1rTnQ0VmJzzQAVlBiO++R0MFVrIJqyfbxPPsCsS8kAc4sV7Na3Ch+DdeQM+Q2h+0JP/yGnLMit2T7iWiCvizJU6SJR1hRA/EUUBuBu8u7BQp45St3QaVc07dZCgAxk7v+rihSFwmqk2uwLul68u4YWX3sSZ16+IcWeWhGQ90V90QEsfjqne+ZgrFCTLosb98cc/KeDuAfMI898Pev/d/z2SD1o1A13E+Pd+d+ydX0+UCO5+Be8L3P9TvLkPelk+jAYpqp16TExgsj3ZDJw/dw5f+5uv4qlv/S0uXTynoUD+YbvdXuNcno6YJ9BhS1PxztK4tzA9PYrHPn4/Hj45i2KOGx493DmsxMMwI4ZCwzvSrvAm6OvYGaLA2GZtzgGg3M1URub9bsZd8GMgcKhFpirVQZquFEx+a9IHmBaO1ETzd1l5M2GTIMNBSAzKIXBntcrbe71ax9H7P45D9/wE0J2UdEHaZ0UmM0iJXsUEyqxoyLYTDORkvZWgBKd8BWdffwr1+goymTq2t2+i2y4jTx97Jg4mWSRweIpyB7MT1FV3OFTDx2yF0KNYuPjqW6vXG2z1oLCBu4sOMn3uOtCb1oz74I2hAmkA0EYA0GM7tImTcSKjGD3fQ5dFwN2mD5IhxYk7fRwDrLLI4iRa3SLS2X24/+QnkciOI5F0OqqkH5w5qtXw2Mc/Im/sbqIu/Wc6PaSwouhE1G/1eWNzlyZg8FhwquMSYLDaiR5e9QDl273D+bLZsrZPebg+A8Whfi/YW2qzC5trdMkyaxuBf7+w5HNZA87hzIo+Vl17v/TwWRig8tBlO5Wpn8VCVimeQ0N5DA2VkMslsTA/gVy+hGx+FqPj+7Cw7yhGx6eQL2RtqdppKPFzuDSmezGdLrhFXyh6KJXhesK5dazeuYTFxfPotLeRTTUUDuM5g2BqHkAtr5vAe4f5JQ4A0b0Y2teRreb/EjRFYC5WOEo31HI386SGFFNs6w0l2vJQM3Dv4s7istr4m5tb+rO9tYOdnTLK5bIDreTbbRbS7KuBgTIZ1IAxqNB6oFyIU3wxAZL3JvcrgioBY3aj6ICSCs2rNhqtCrI5piCa/eTrMmhy8rGkZlo7ZH/dVYsptGZp4zxAiJUfLOZCR4rD05YReciVDfkI3HkPRdbdyMPAfXZ+GF948nMYG+KwvjXuAk8BhEfgPnjwqWQZ8Hnn87Dz523F8jc3Vyln4VBuyFvQ5hoZUQ/mer91AJB/lzM3BWzvdFAozeCeIw8ilWEiZdFERpCpOd6KwI9gnJxGWlkGeVpDUu/fqWLlzjUs3b6ITmtLlpCUUbJItQwpBOWFAXEynBrSo/5moOsndjoQTrTh5fWQ3IQWfAr445nEgVOmthKMhU5dyKfoBcYF9pfXkfsOr7MDdpgKS9vVDHL5vGwFuVfE894yK7cTtJYlUQlSn4CASaJUdhq4eXMZL7z4Cl4+/RoWl9bcRWKKsVhgnodxWJz7HdeDz1QCfE6kc+A5n2cH2oy11qM6bN6DZewg600OelbQRR2ZrGUa+dwIJiensbBnD+677zgOHjyEYmkY/+r//H/w+pmzSJHk0dCX7xsXntZce70StvssiVIZwmZKZX7zN34FY6N0LWpo8FkscihooiGECIbQsYxD1IM4RUA2dHh9Bql8Dfcc35/tatXwZGFMmQvnkXi+JUYwMXkMk1MHkckOa29tUq6rzpndlLzfuuhLpI079Nkl6A2/hgtvfQeJ9obSzMVqBzOLGKokhaBmpphea+DuZHU/bq3OoiXkayi0ybjFBEVTUihiDZJUWlOxWxc6rOwIRptfA3c/rtdfWl7yEbjbDpO6e99sDJNrdZPY2K7jrXM38OJLZ3H+/C3s7FDeFvT4GrKPB0/fYSYy7ryubwPue/bdlfMS8eeHwZcfFLPGgk2feigU3u15drPvbwPrA7//IwXcP9TF6n0aoQ01+MvtDt544w185a++jO89+zSuXb0s0E6rLQUnBa9o6UNllcaFSeDOTdgs9vjEEH7so/fi4ZNTGCk2kU63rYHXwiVo5wJnRRi8xrVZhAVGiUFgqaRRjtHnAfUIGAVde09rFpmaANwFWsmgZbz58qDioBU918UHKNSDDCCnycMwm4Bs8D/tptDkvHmigFOPfgZTkw+g0xlTp0DS/BQBIePgG9haXdYU/Pj4DJL5EXTYwmulkE13kWyvorx5FTdvnsHy0nm02yuq9mmbKe/fFBPzeJMF/Zw6Gtyc2KHoys6LRYcdKdzG9pCmN1e1wkLKLNuT3Hh6QIAz9APAPWrGTDb6GkYwH8HYXfr30DK1FCC0sQNoUp5RYLPjTRfZAsuQ+HrTaJCFKs1jbu4hTM8fV4BVtc5DxYO8bKFvry/jp37iJ4PdHw/IJgrFUTk5KKY9AJ7IxxmaB91w0PuZUfKm7xa3WVFZWr3LQAv/3RpsM3lm0F186OBPp9Co1sRs8TpFmUG0yWIBZau34DAQdNpmzgiMgImpESVwFotFlEolFPNFFIslDd+yhT05MSaHBbf2XbvR5YWHLr/Hob56o4tUbhZze49jfOaQwlvEwulQJBhqoM3wplYX2fwIkKYumpIXF0dsCqVSTTSqK7hx4w1srd9ALkMtPJk6T0jaH5sHlOUu0nKS9cl6+NWgLxTMoZvAa07JTG/DDYeZZVuhGxJmT7y+/Ec7gMCKfbCV4KpUTNuy9j7DThdr6+taD9VqDTvbFQXglMtVVCtm9NfW1p1a2+R1aigVk4clQRbdIPiH7jHtFg9tMsMMzkmiToDWaSBfJKrlUCPvNxITtILNaECaLGg2GzIUYmdM4D24iEQWS/7ygWXXwduXUsXUwp7Htv45hN1oFIGAiA5WBAOETXSpqWFufhhf/PVfxPhwRp/vbuYp3rv9e9qrf5BxFwqkBEDyRBc6AnuyeLX8g8OYkXW2TpeSlMDyUe2boU0nXVEKaHfyqNXTmJk/goX996PdyiLFQb4IfuVvX0OjsoFOq4IE2eP8BBKpgsZWOcOSlod2Bbevv4VrV99AIef5DZ4bToXiteWfgW6Aag3eI9a9C2RTFhMKaRInyjwgoJM0MHRNlAkSwnMC86uzJKYvR6egXdctFki8D5h2qqeX8xk7QC1UmCKeSOiedgom3YHiULafj7/LLo2G3JGWpGFzq47X37iAF19+Hdeu38bK2rqIKzLElPywAKd9IpeVDAz4PilL7JBdtyzDXUIOqzNoiLIbyi0tnZNbUNqWou1ONXyvn1bK25bOKtPTM7i9uCSip1Fn19b3q4+FOCgZ0j6Va2IZT5TKELgvLEziN7/4K5gYYNxtfxj2kOCqQu27Bt3DYP9dnSN1iW1uEcG6ybe+dDNq4uVMJalLBzUy4OkhFIozWNhzAkgMIZsZ0ufEbraiRRpVbK6vqetYHB4FUuxYUuvOVGrtZui017GydBbrKxdRL68gn+V5zHkDyksYTOQQtgjclatCuVFwYdPu22RHsQ/cbdoxmHIe565CXkzw65VUKDjf+MyNuvVwikn2x0CwQGjKNpVnfZS+EHoxVCuLpZVtnH71goD7zZsbqFHg0CVJwa77ewN3vtZsPo8TJ09JKiPG/V2A+4fBlx/mZ3cD9fcqEN4NvO8m0N8XuH+YF/gf42d3VynxOd7t+z28PqBx79GAvX8E3nrzTfz1l/8Sz3znb3HzxjXJY7iIGfPLi8dJeGkeA2HuTY2WkFx4bQwP5/HIQ/fg0ZOTmBxj8pz1YtycbbPI9iYdBOz37SLWbgtKew4Wb3xeV+L9xW3QHgdE+o4yuvnDcCofrcXf4UFMqYzi2pvo0OJQ7IH1eq0OB2s8ViMXD/DG44BQHp3UCMbmj2PP/gcxVFpAp53XAStokWmg0yAQeh1XLp8HOmkcv/+jmF44DnR5wHWQz9M4uAykK1i5eQZXLr+EWuWmdJ5o15Dl+wYtMJ2a5/YCvY/pb8/p+Q6SneCaEwZhwsUJjKHZbQFolSMc5qIVFgfdzN47+XRQ4x4DmsKA4YB8xm3MKP0IOvHgutIHCm7pS2cd6ePwvxoKNIo3mEvmgcw45haOY2HPSSRS45Ia1WoMrOHmRjZvGdeunMN//V/9N2jW7bRAAMe5BJZYkc0TySCNHy8RGYWg94syk7DxEUFFbaUOOQ5EB5YjHh4udLyG4kHC9UW2lrpGDjPlchlkcwnMzoygWMhgaGgIw8NDmBgfw/j4OIrFQgjOIsvNn6fvf2RVfMjHVNZ48FubbOtNbUBhKMnyBDNad311kwqQ6STyGJ7Yj6mFY0hmptCG5z8oMUihjM3VG1i6fVlgZnR8FvN7jiCRmUC7RZ2mdapydUIZq4sXcfvmOfkYFzlmwIOOspwwzBw98e1ORPmWEyZ9z5oRU2hPKJII/PRZ90Kvwr0awBZfU5RRSLsbhiHZUpYGOcg1YniOQH1wCXFAlYt5g357bes1hOLBw6VuHSusRHHqISlVYIHR9C1UqtyfcmjU09jaaWBjYwM7lW0s3rmGjc0lLC3dwNraiqwHc5mC5C0KxFGkuK8hX5uLOFuHkqjgWglDFj0AYtrMcw3pbJiDYGBBZDYHXF0c7e571hU4Ge8apmeG8eTn/xkmRrh3OfBF912wfuQ1d2px/6CPe34MC9OuRimQ9jrLL3rWj7pG7GzZDlPEQNDM9zTyXGlZghOyfnSVKaJQmsXCnnuRH5rVUKPnKxgMxPXbQnnrFpbvXEWjtqXgtT2HfwyJ1LB2J1ZDDFxKpttolu/g0sXTqOwsIpNma5+uSXQBY4eRFpJeV9X6jjzXVYTTDYmymJ6enaDTGm4CUl2fKFELnwELUWUkSHpo8GTgHsLMQpciGh9E0GitvQcSuZ74HLRzZVFI4M4vFtdcCyocybxK+pVVUc7/dlFLEoBd2jxa3RzqjTTypUnkCmNYXFzFv/7X/wbnz53HncU7GuolAUbmt+f2xgHJYJ8oSUwmJXmGHIOUpeUi2/INFg98Hfw5IJdNBxAaJjIC4cYuKQkz7SFaVxG0cy31HU68jgnc+zptAcdu08OpX/hljEvjzmLT11OMey8B14VoZNzvmtPokW9xXwkD4Zpxi9JNS9Q4D9DqVJEgkZFgByejdTg9dxhDw3NothxU6H2dr6+K29ffxNrabRTyOczM7MXQ2H50OwW0urRw9K3W7ZTRaqxh6fZ5bKxeRoJ+7hnKaVkEkV3n+mYgF+8VD7Crqx2GobkGiINI4GgLDK5qIiNDsSdLTFnItoU/6KinHAgZcZhUGjTdiIST8I26LQbuBO2UzElz701D14L2ntdvruK7z5/BSy+fw/o6CQg63LmA+CDAncXpIHBf2Ls/ECz9Lv1uwPx++PKDYt3eWfgujPv7sezv9jw/9MD9g16g3T8XXReiMjmCtmjzdvH8eXz1r7+Mb37tb3D71nWxG2SxNCWt6F5u+mSmHCBAoMKNhQwfN8VCMYuHTh7Aow9OYW4qrelztdTI5ujmJpNndjtBwCP2MAxqyNnGNm/i58LgWH+or28dFYGQWS4D2GgBp02c8e60OOOjy12DNo0cP7G2VUNC3Bw5ZkrrNOSQzrCaH0UqP417T30Gre4w8plhEIPI8UZDr1vY2riC069+A9XKBoqFcRw89CD27Dkl0NRia16JsKxsqqju3MTtW29i8eYZNOsrKGS7SBGAqkjp2zzKDkqpcj7IBAFM5znQKIAUVhux26CzKky6yxM5aIBVvJCtC+y0bjZ98NFFIjpOhIn+uxwqfN2VPEe2nUBU0fPelOSFz4OWLdrAcAsUhA1O1X6iiOHJe3DgnkeQL82j06IlJ9lk27O1mttYWnkF5996Fb/0z7+IVp3MdV6sYIPpdBzMUux1cIwRWRki6AXeCezEb/Ri6WnPRY03gT8Bdb6QEQjnBk4/cB6qTEgsFYsKb+JgJsEA2bPh0WEx6JlcWmw3N/FOh+waH9+HfmTeWHTwENcAqQKdfBq41R4s7oRnzVbxiz9DgCGJDAeUtYn3JWI8fPn+o3MBExpbzTRGJ/Zidt8x5IZnUWsXkUhR+iW6BqnOBsqbN3Dj2uso72wKLO0/9ABGRw8ikR1Dk8PjxJaKDGc6YQWrS1ewtnxNFmjo0GdcNKwAjSQpIeJbny2vvtJo3b4n+LM0gCx2R90DF2lBpBSlRiqaKJ2hnttFkrXz1hC7EPTaidcofp/AQuAdHVQrW3Jv0dv1nJqvZ2D0yUrpZzUUS5DDg9JFrPoyWvIEU5OYGN+HkdEFFY+8dnR0yghY11Aur2F5aRHry+to1FgQcV4li/VyHTvVmmU829uoVHZQrexgc2MNW1vrqFa30WrUUa9VUKtW0axbBqQnVlZFzTaE9FOnrDBcC4c8Bb9s3q8KIPLAfAc1TEyW8Gu/+j9iepzSPUuS+EUwyD98HPnG91KW7coTwbcPPDuEaN/szWWws8IZA/tnCxREy7nQHXE3TtP3SGUYYsb9iGEzw5jfcy/Gpw+h2+bfLUegBFIsb2sLq0uXsXj7osDT0Mgc7rnvJ1BvFTUDRG12s1ZDhl2AVB1bK1dw8cLLSKdqSKAmWZKsCVI55DIl7TXVxqY8vpWCm0ojm/PaIFimdp4SiAjcuR+6eLOvtiRPAlrUFkfgbk24tL9i3w2qzLJzvw6WttElKWEGNhY31qLz2qfDIKznQXito92pZwU8oUs9dbPFTyGPdJYJqUOYmj2EiZkDaNbJnGdx5fJlpZTTfvn0S89jbeWOJJh8XOmtebbR6rXVEgvMIsHWjpB8w7kffn7vzzFvohXyDzis6w4X70Ha7HIf5PyJdPLxTAkdJLO/7ozFYf1Qh5vxjRr3ANxpPEGpq963GPdonRmllh7u7xeEdMCK3V7Pv0SAFnMKrP82mdZsN9BsV5Ckj3+qiFangNHxg9h34H50uhz05efLzASGnrHK3sKF899FtbqKWr2M2dmDmJ87gUx+RmQSu8UExLksX2cDW2vXcef2Wexs3VSCaoEkTJLnENlq3r+WQslukyuZ6deBIBJukvtQmBVRZ8vkg7pAMXCJ4WC0uR0YHM5o+Lr/3nXvBmmOkX/sMfObDZl/0EiDYNxdEhKfeVy6cgdPP3sar5w+j3KZRUdBLlUuyEwK9aWmRoKDUhky7g+ceFCM+yc/+Sks7NkX0mD7wP3vijPf7/fifhULHe/zPi95jQc7jfzebmb93dh5AffdPxxfzLtVIe/3Yn9Q/65Db1DXs2uYYPe/D75xH4X+aN3qMXPAjYvfPXf2LP7DV/8a3/jaV3SgVWusPK29Uqsy+NBSzuFD1oNNClZq1jE8UsKpEwfwyINTWJjlRswACg/cVSsVJZyxZc1Ieg6C2EnDBwpv2hiq4wM5eMgG0NiPnzdbwNcUg4QIfuSlGg5zbnxqA1I2wyGvFodQudHSbcRsNbViSFETXEStTt/oIezbfxQHjzyMRG4vWl0y7UYOKd5ZmSaqa5dw7tyz2Nq5AkrcybKPMmDoxE8C6Ul0mtQ9ZOVB7U5EDdXyHVy/+ipWFi+IdU8zFpzaThUzIaSmB3KofbNHO+PtFb+cyshejO4EjFZmm12uLiEARJHzGhQO0g4OPnFgOAy6WmcdrR/9OUYLPrOpXgtxk7Vk3euCBVt0KOCcQ7m6E3SnlCLRspAME5ldpkV6SDZXnMbRE59EGyNIJod02Bis8GRtIpHawksv/wXK2yv41c/9z2hUmShLnXIewyNjWN/eQSJfkKUhUygnx8YxOzWFYj6DQi6F8dEihkpZDBUzGBsvYWS4iHyevs5huDE4FkUNO/+N4VcK4FHsvA+nOFyr2yc4uvSGfsMhJrATEvN4aBPM2lM6WBdqDsAa5rg+2dXRcFWwDIySGxVBDAUJqaxslas1my0im6WNl4NbOswUyE7g3gc+ChTG0GhlkQiaYr7DDOcgOqtYuvE6lhfPKhMgmS4gX5jE9Oy9GJ87gjpnJDhsreAR5yygVcX68nUs3b4qCZudPQgGedDyHrT8xSymuwQOp6I2NHpme7iURVK/zR0PL3de+IcBSgSYBgg+pKOtIa+XOh5BosG1wcdTIqEGI5to1nYkYaHzBoEG1zAZR1k1M72QnvWBGaRsgAOUJAWajS7qrS4qrRZGJ+YwM30Qo6PzAIaUTaCimG38zg4SmTZWbl3E8p1FFKhh7SaRSRYwu3AIieIEugKo0X3La7fZrKBe28bFi2/IHo/fSyuBlk4WLWxubCh9enVjHZtbZayvEezvYGtzC+vra9je3pAG1t73BNPey8SoNsqYnR/HL37un2B+diQkqoaCeUDDPniOeI+MQ71hiDr83SDSrissYlk0MkGUemCCYp8L9qHn66COP5ctKbW53mqi2uDMxBgW9h7F0NgCwDRZJnKms2g1akhnE+g2t7CyfAWrK1d6jjFIlbBw8DHkSwvIsPtGe1gO2wvX2WVmc/Uybt++gJ3tO8rCJHjn/cnMC4ZltTsVaa6VsUA9bpD2RM/2KDGQlI1686D7jjM/Kljkab/LvlWyHq5prgEDVWuQA7ER1j3leiQBpJEOBQ4BtGU7vt7OHeAAaVprV+dRSAxWxxhMWE0jm5/Cwp777DlO/3QF9YQbpcOMhm3cvnkZL77wNL7zra/jzBkO8VKzzp8LfugK+hG9G6wqoxrbXu4uhsNMSLeDXJbXhASB5UNRxiUZUDaj1+6BbBd+8R6N56r0/kH6Jacayq5g84lf//znJJWRBXSUuuqyxo4TAXLNbjOhyyiZT5rECFPXXbxGb37hlQCA5QSFpDrX3AyanZoMEYqlGczMHsbo+AGZHFCzzi/e75kUiaQ6apvXcfv266hWlhw6hjzGx+/F3PxxkXEsLGIXTfkxmTbq2zdw/doZbG7eQCGfRiHHfZj7IK8/P1/iGs+SKVk7OBnxueOe5g6Y37vC19hxEaFJKSL/uFiMjj8afGeA4IBkVSnVQebp7jXBK4kjS2VaLV4H4gI6iuVRbyZx9RrDl16VXKa8w/mOglyqJInTtvLuwF17TjaL+x84KeD+qU99Gnv27u/Z8A7uKe8Ekgcx5g8K136Yx3m35+8x7neB3nfRzO5+wh/Em3q/lsRgq+GdXmP898HXou/tAu7a+MLABFtFL774Ir78F3+O57/7FNZWl31YDgz4xQEeLlqB+XBUE9Tx4B8eKuLE/ftx6sQU9s4XUMzzpucBRztEgqe82nwCzRrEMPBXGyjGLofh1d3APS6guBH5PYbDJ4RPCCjEEAgGJWg2kN6pHH60hpOLv1prIlcYRTI1jHqL7PwEZlih7zmMwtgetMgW0ZeXoJbDt5kOmps3cfXKC1hePodOd13DbaxyE8lR7Nn7EGbnjgO5SaCTQ6PDAcIOCjne0FU0yndw8/qbWKeeckwAACAASURBVLp9AVsbN5FLM5CJgJvMtsEfNy2141IM1ilLgqGEUA4hZdhu5cHBWGwCQMpinPIZDyBuCD6zHb4T2bZoUxf16rsPe4P3mOwXGBdKDxpNyY08EOYBwEaUCWin5YQ/P3cWcAVk0sOYm92PPYceACiPyXJw0sO7ajGkmmjX1rGyehFXrn5Xm9K3v/k8irkxjI4waXcWh+65D6OTM8jSJaXEVntSQ8VKPq1XcOvGZSzfua52J3Xy1HDLA7sbWET1TWPMNlenB6v5X1FbqLTbEMCj4idscLYfDQE57GSoMDJQ5TXjoW3Q6QG8KJXQtL9sHKMXL4FqQ0xjtHBUCiKZ7EQXtRr1mE7aYzud7VnKWzptsshFZHNjOHT0FFLD0zp86N4hLyNq11Ps2GxjY+ksFm+8hlrlDoaHcmi1E9jcbmJsYj/uOfoIksVZJJMlve9Go4oMZTHpBLq1bWysLeLq1beQSjaRyxIUkSWnM0dFa4fAXXHxwVWCl4dMmaZDNKzHYJQQuhM6QL39KoBBJwjGcKf+9TErGYOIouVmaCGH6yvNOS0XG2YGeahlclm5cIjNVGw6u3UsVFlk8PWyI0bGrACk82hncpiZP4DhEq8hdcG8rwxQ0CoDqRo2lq9iZfm65k7ymRxadWtkiiOzGFs4inSe+wNZcRe2ureU+FjF+tptVMrr+sPCiB1HDsQyGVkHOoEJ1z49zsPcjvS1dLHptOXEw2tcq7WxtbkjGUa9UVGL/sd+7CHpbp0YGzuPBvBR4qW7PBA4g2eBGPmgt41AgEOOnKfwYCzXaRPV2o4ez8mQHOTMia0jgOcsRb3F9OARTEzNY2p2PwjGKSVkkJDOA0ojmzvY3ryN1ZWr2Nm5A3Qr0q1T4lUcPYrxyXswOjorwE9JYe+rVQEyDZQ3bmL5zmWsrlxHs1HG6EhJHbFGvYJms+wAJyUis7PF+4SgxNIM23FGAovrMloYOoguJSDdH3Z0ORkZZVvHOkQtSDVieF84IGWxK5Dp/Zc3vKR8oRilVILXVXKhAEgt7XJwE8+XZLqoYnpy6oASPoEi2h0OMjKAr4VMjuuxip3121i6cwWbG3fkcU90yZCnG9fvyLrxxs0lbGxV0WD6X5CYUv9OxxmdbioE2dmzZaE7AZwv83ni7oi1+HEWQGFTQWaojlqQw0l6KYaeM2uWs2jvpMNYBO5Pfq5nB2kfd0Wa6nkc7OZ9N5Ibca2qIx7C/6IVtRe4VXURZ/A9suvIAXWdoUUO2u7D6PheIDWKdtNyvvCrCi5rVZeweOssNtYvKaCKmn9e61ZzBNMzxzC3/xTQLYJh1oFH8sttbqCys4T1tevY3FxW8Z3NkvXfCnIfJ4OnZQBhxt2yTsu4XMwNzPylM8JMnNFTdycUhzpHtF4YjmQd3uA5HKUysdi26oDXnMWX/6gQ0NmWk8PTxcuLePqZV/Daaxews8NBb3ZjwiB/wAHvxrhLmpjJvA24R8e23fhyEOO+37/Fz/vDAPHv52fvIrFjcuqHecAILCND/WF+98P87PfFuAc9bbQm6lVW1K/XG3j22Wfx7/7kj/D6qy9ic2M1JGRGyzInbqrlr+TNnkpOoIQLi5KDo4fn8NCJORzcN4zxMWrDq+i0ymKl5F0cWmGSgYRwnyCXDRsAmYvYNjHrPnhQRXbB19kAgRuTLOMkseDjMqyBf+fmz+RUR9CrsgUDR4pottiOLGFoeB579x3H7J7DQGYYYHubDjGS7beQSNP6cR2Ll1/E5cvPo9mgU4zZaAZC6HESY7jn8COY5tBMcgztdt7qFLbnCJw4iJVuSGt84cJL2Fy/hmyGziB24+mBQOlh2W639prtWms13VEQoxScLtTuDYy5YhmCpSDZfpn2RNcX7VB3zwZE7+f+ugvVuS41wR4n46nlpQ6fIMkHmZJaUylsbu2I0aVVIQH7zPQhLMzfgzyBErsYHKIioGrSVaKJTJ5RkWVsLl3CjZtvotPeUKpjrUrpRQLZTAHpVAmz04cwd+h+1JpJpHJDHmYMOmwl8DbKioY/99bLaDQ29IftdsoKaLUpEM0hN7r16EBy3LuWHq3qyJ5rEMoJwHJI0gngjTa2I9uMHFcIlFt47lIIuYV7wOEb4ukicA+So6gg4fAcOxIcsHS73ymU0qqqhc0iMyNdYreTR7EwgbnZAyjN7FVnOpEdQpvAnSFBtCxNE0BXsL1xFVcvPI9WfQUp1JHPpeW5Xq56uHd8+jD2HvkEqjUWd0l1a3SnkmWlc0gG2Fq9iY2N2/pDH33ZuSY7GuByuE0OrYYPGrk1yCHBVqaUzsUvORTxKvSGxn14s/PC1xwt09wUjKDdGuVYZMYORmSInLnF0BUyeuyEkdFk4dpQIq5mYyTh8kyKEiDbBHYsHktIZkoYW9iHZKao1ndMHtY+wmC31hZazXVcv3YW1fIqhks5zb+0GzwgGQKWRWp4AbN7D2NoaFw2f2Td4nXUsH0G2F5fxMYar9+OLA+p41ZXL8EZGqZKevhUEgLr2qRl5zoUwI72s9xe2MLP8dBnV9LhM5a1eL+N1ocECu8mk+kVmOo+WjLCxSlxIMF7xjNFHIJnMWewlBJYbzdZpGaQzZSQyY5gdGIehdI4CqURdRCZvCmfdWnUbIlb21yU/Gp7a1GWrgrb48Av12tyFOOTBzA7c1CMM1oFdBmKxGXAW0+SQGqN17G6eh3LS1fRaGxp/REkknV3bRyZcF6TYL8pGYCHHzXYKpsfdg2szZZGnRVpkFoK4EtaZ80/AamGXIN8i/tk3A8jicFzyR1bylIsTyFxwgLCDiI8o+yQNEhs6b+TWbQ7BUzN7Mf4+DySPFM4K9ByPkGKRRlzMlJN1CsrWLpzCasr19Bu7SCX7dqyuJtGvdbF+NgCpqb24+y56/iDP/xzPPPs86jVG5qHUqQKWCiSXAsSNJ6ttIzUIKaDmfgaFQKVZeAS93ZnEPQ7DSrhQgZBGEiViUPMmfBcWATuX/j1X8ToCLtjDbsIhQAmAtwYyKfRhiCFMUCNgN7XNK5hERs90sgyCQ348jql8yjmxzA8MolicQyJTElFIDu7rRbvCX70bTRrK9hYZ+fsAlqNTZSKfAxKlTooV5hXsQcHDz6KbHEenWYWSRIqlBgx3Imvv1NDZWcN25vLqFQ49M77eRuNZlkFoc6g0NWwZJJnhvdFOdUEDKJkaYH6loG7LI2Da5MG5k0uSZbcK8iDaDnMrEmDLzclk0QipFTsu0gkdulQXpcewtm3ruE7z7yMM2cuYmebe3uwqwwSK+/RURxz99+0XtJpadw/+8TPysedjLup+vf/+kGQ0+//LB/+J+5i3D/Mr79TW+HD/P4H/dl3qnoGvzfIuAuXBNY8KiDFPoY2YGTcCWqeeeYZ/Okf/wFOv/w9bG9vDnhhx5at22tmJgP7okPY0gq2DffumcCJ+2Zw7Mg05maLAqid1g6yaaa3cdP3jWmA3Y9B7kWSy5c16GAHvLb7ziduL/MG4UYagXtvYI1AMzPkIY4QMy5AJnqemtIsWp0M5hcOY/+B+5Ef2yNmE02yEzmO7IuxoDOFbOYam1i8fhpLi2dQq9EDd0Msrga80gToOaxtNDA1fRgH9z+Esdl7AerdWx64MVPHIoByHTJd21hbvYylpUtYunNZLAv1dYUcPec7qNVqYkcptdAgnLSVdiwhqCGQ53V0dDvZx2jpZVZQyW/ut4X2m/87zgEMtuhitaoXGD3HObuQoUSBGwZfuz8vfo9PwKKKsh2+dx5Me/cexTA1xB2CqDyQo/yIBQu1q2kkMuzhrmNt8RzuLJ1Hrbqq8I5araLhTzJZZrezyKbHMT17BNP3nNBnQStPAh93GHiY0iqFm+0OyttLYvs2NhbRrO/4wE9bL96mKw+vFw3jmZqnEYW646Zl28VN1fpoftn3NiR9ijkLUppd2rvIqhE4Oso6kO9ikUPXQvainOVgR6KrIUkWJvRyVn4B/X4V087rXMD4+Cymp/ahODwTmE0n53FOg4eUhsnUia0rjffm9ddQ2b6JfIa2ol201PZ265Ogoo0SxqcfxNjkPcgWhi1VaJJxj/7GPI1aYkxrtXVsby/rGpZ3uK4dzc7rQhtHeWMrnZVyEB5alrJEfa+DV8KfoKf2wGUmgAYzcg6zcRHtfSM40fXsCB1Zr3tUSZAsikJXghQZh9PIeOZzSvmMDldk5tgiLhUnMTo8jZHhKaA4irZs43zgOi7CATLJbhVABdeunEF5Z0nR8VnO51DWxq5IKo2dWhfVblGF/OzsPiTTJSVxgr7l3LfU6rfkhu4+jeoWNtZvY2trxQ4qfPupcNCSweZ9qrVC9pax5JbWkMFTgiotAikJCb7wNAPI0QedoVctyw2i3Ip/5/fj99iJitrvCEQJJDKUIoZAMUsPvJcJxHeb0gBHvW6CQ/nJIkr/L3fv/SXneV4J3opfhc4RjZwJBjCKVKKCZVuyZUsah9mZ9cw/smfP7g8+6/9j9+zujMdh12tZsoKtYJlmAMUAZhAgMhqdu6u6ctpz733fqiYECqBor30WMzAFoLu66vve732f5z43FKcwPbWA4gSnFCUgR69uH+QuStigsRJsor6zgur2bVS2bqngTJHvTJSV9oDSGCTIJZOYnjqA+fljyOTnMehwekeRYLTrIz+OlIYaWo0NNZHVyjqaTZ4VRvfl0CKxhp8BgRzcm9mA9ezdbpICAQIimfJgdZzwEMUd1SNqM1PQNbS+y1kYEUn1Ocm/t0ZIcqlsXh7ozRYLYloGZ1AqjYfG1BNKFXQ5C1Tz+XFMzxxBrkBRfh6DDl+T2gkj5ARy2G/WKytYXbmE7a2b6Pf5mcnnpxiRtIe8HFMorMxkxrFv6RSS6SXUt+p47/2LeOudt3Hh/ffw1tvncXvltkAWF8NsvHk+NJFnk5FxkWpxNz9rpAeFPYUrQraH1jfwGkpXoAC4UeHOvdUc9ymwcB8rc++kOJX3zwnTLNw1QQzIukWpAVCjz7kEpzzvbYkpu9iQ9RAnF6Qn8UzPF4sq1sulOUA0ODkuOFWJoBqDy1hPNDewvnYJO9uX0e/siIKaIX0nFSYi2otKSJIlLCycQnnqkCZLcdvy/Q4hBP0Weq0tNFtb2Ny8jlqtgkaDDbmLdT5nNCMoJHk0G7uaaOg8CbaPtsq2cJXrTxMHWc3S253r1YYJAjB1QNu3Xm5VAVD1og3++dr0idS72RcVisBCj+dKHuffuoTnXziPSx/cQKPORjgW3VF79NGFe0Tcn/rUM/jab30dzzzzaSzu2/8hTcz91qL/lr7uV+a4x8L9Xh9mVDDd6ytH/773te+k0ux9vdgN3fXrw8vdjeNO3hUR97/88z/FKz9/HvVaNaCSRG+iaMWWeRzjRN9c/m8lO7IAS6cwO13CQ6cW8djZw1hcLKBcsoVilpxFcgdpZcW/GhbuRjOlKg8ijVi4m4PokV08mKyKJye0LSTOM6+QLkmEKldGP8NIblo4Wdiprj9Dzi1FTkU8+NDjKBQmkcqUZRdFW8YUD6pBBj3SVDJNINcHmjVc/+BNXL70MlLYwliph06bxbf9XVkwkXNWb5CTPoGpqcPYd+AMJueOS9QlhxXy8XrmRqcl0OIhV8egs4mdrWWsrd3E1voaWk1ykckz5UiOjVVLIj1yamkxyfQ8nkcs5IlGuqhOafSqND7eBzUUvBcRjY+uiLFwNw9+xGHzbNgpof5NxKwhH3BumI5lZwHJIpPFJ98c/7uwuIS5eYv+LFqjNVdecem9FD8L7btIlWlg+/b7uH71TTSbqygk9iNui4dv72gLjInyUh8whcMnHsfkzAHkytNAP4d+Jy2khL8U+JWmgIubVV1oydbmqiZEXRWbaSTJuJsuBYB54sO03LQKUV5ctgojn20X7SHyOxSXui57xFVxk+ffOaDH9K47v44HeybPiQ7PanOvbfvpFEWuQ3K0xyenMDe/iOLYNJAqAF2+39A4pk0fc+Ii/76D2uZ1Fe27lVsoFemuw3VkuoNGq/Ix5v8ZQ7VWwsK+U1hYPIRMbhz9LpsBj3r5uJDyRCo7rz8Lsd2ddV1Dii21kvi8ketJrYX6CCcgqxGKAWASDI/Wl5tDo57mTIeQm/D8RfRHTjp6pl1E6P5zPwnexjErgs9qq8WvZSPm2HZpPNgWJFyPeRRLY5gYn8FYeQYgItfjz+alZIHoRpfiLrlepdpobN/G+tpVbG/eVDhVjiP1rg9VFsecNvSQRYfIXqqAiYl5idzShVlAdCZyvNmUGUDnM6qihs1pt4mdrXVsba2g1991iJkoV/ysBAJo1ceC2ROgSEmipzaLGSKhuXwQQLbtLR6RyShA3euJzfd7t8Ldzihi1KpgNFpOzY9phOZfW2PAdcMk0InxWf3OJmNei6K2BPBEa4rrnBOvKlqNTSzfeB/d1g567WpojrlvdC2IZyGTy6PdIao5jvn5o5ibP+lr2CMtjM8FBYdcvZw2NsOe2EKrTh3ADnYrVYn6VFBKlGSf+H6PIV87osj1exRZMy3SkzOH2oWgLU4fhy5k3uGGtZHWrBtorUBxiqz7sUaKhSxzPnj9uSeQt8zPl0WpPClEvdVi40ZwIC+Pb4ajMU14YmIC+dKUNBW9tgEmA0p8TQq26QzSRa+1jZ3tZRWIreYWUtyb6CJEN5q0/cC5b1AcnM6UMTG5hNn5IyhwnSv7w+4hLNhv3LyO55//J/z0pz/F+++/L9pVNpV2GFrbZhKi0QgFZ9NDNx9PgEiz9OSaDjWcWvl1lT4eCnc3TPzall1l/vh/QKnEq0mnE+aFOC1bE29eEyW/GnDQ5whZIx1Fj2d0dlBDYDqIveSjAJkGAnQ7KU9MIMV1SEBNk5TA2eazJp9bCp6r2N6+ga3NazJ+yDO7Rbx3iqadRsrtjuuw0y1gavoQ9i2dRmFsjhsIegS/aBOZ50QyrEU0gHQH/XYFlco2KpWq0oPpDMO0c65BTsToOMbb2qhXdV8JWJpSFEwbRIuz8F/THYFGpHWysaLd7x7alnymI6vBcyHXOKPCnWg9z3sGGPZ6OaxtNvHqa+/h3M/fwvLyhqaCngp4fx+GJH8E4s7Xpzj1c5//An7767+Lxx9/ArNzC3dF3O8GRt+ttrz/SjY8c7/kG+5VH38U4p8a3KMCj2NJrac7xKEf5wN80q+92we4k0qz9z3u5bhHxFyuDtzoe30899xz+Is/+684f/6cC/cgOuFhykWh0RC7SW7SdLewqXQIRDGyPD6WwxOPnsAXPn8WpUIT+TzdA3aDCKmPQp4pch8u3EUvCIW79tHhNutDXgWbRpMBBeGD26EAjqikx1kRhZ+YOYiTD38Z/cy4RZxE7+VJTZ5rCD1SwhsR5LwO12FyqKDAFpCuoVdfxZWLb+PWjfcw6G4iPSCvuqkAHD5ESVJGk+N1bUZlGpQJ6S2NLciBYf8hIu+TBNq1AWUS8kSBem0HRfpID5w468OL83Ki6Ba0tJq7aDZ2sFtdw/Wr74lulMswWMbuKrxX5vfzoKETRAgqCQJIPugau+35za/dO/Lz2os2fuYd8zcPqHRhBgcPn8H01KJ4wwN5YeeRJZrOHYuoVYsWbyyQiMxRAMprTPqQPqWuY6exgZWbl7C5ei0ErzTl7qPCLs30t005wFD3QK5tt0NEIYdeagwL+47j0OEHkCnNotvkhkjRJt8HzwK+bxbl3BBZIFHEw82LYjv6jBN9YtBOVaK59dVrCoEhapSndoAHxxAt5rk9So+0PanHmtF1Sc+7xsfmzcYxaSzc49fpilKjQcQZeSwtHcP09H4kySQyeRbQPHNZnNuvkds3hdQ6jHXs8BnjQVOXwIzvpVPfRG37NrY2rsmLPZ8jDcP2bXI6yNDpgnQICsAySApjskGsN4CxiQUcOfogkvF9GHQYlU2Pahee3CeEEJOuxnvGior+xeRpy5WEa8yJyP1+A5XKGio7a9Kr0OWAFbIL96iL0E7ggoj9aZqpg2FEHlMD91CL/H1RUO6xcwzCIRKn9dDNYm7+IMbHF5AUJpClTWZwl9EeIcTMFDw7tPCzZXXWm7LEAqGr5rFRWRUlY3OdQjTeAgeaGQkzusjCzSmXQIuMglSiommelI+JyNcmaNBDXnQMdy5sckbFUAuZNINeYuHJyRmv3yq2t26gVttQ8BORO75nNhoJfyYta6lhoMVuO3Dlg3jd6HjIKgj2rZEjy/8O3cGC2DDNxE3RRkgtSDA3dwjZLGkwRTV4AjRCPSTubo7FiycAYIHFKQfXFMP3iJCTAtOtYmfzJqrby9jdvqXpRYZR9CkWtbwGPWUAREGy6CRqGkpySFrYdxLJ2IKLMfnXE93ldItaFa43a1WYB6FnkCI/Iem24GQx3WhsY2vzBur1dQwYOjRoIhssguVIFjnW4luNOO6RAhOPdTUtQxs/74TkMdMQgIUzHXM08ZCQnYnOGZTGptUIpzJ0pZqxQJK0RedaDot0/nunbcoYCzqj3NyPuU/VlRp76eIb6HJSMeD5yDvFIs9pofngGqSUau6nWeqoWNBOYnrmACZmluwewmZMP9/rgoX69vYWKjvbeP+993DhvQt4/fU3cPXKNezu0l6T6DCfK1NMWHAaGLOTG6lGFHArHV17eHgmQvYJ99ulfdP4k//lf0S5zCapqRwENgPmbLtwVwIxqYCaODp9lGYUPB84pZ2cmkWZwXGi1vB8Dro0ajNEQ6HOgp8qi343hUGXLjxErLwOeaBSW7K5eQvV6qrOxmyqjRzvOXn8IeiNFtYUdfIZzeSKaLZYr9Om+BQmZw8ABNYIlBAUYOif9lM2VvzNs5jiVLMKNH/g9ZLNcBfNRkXnz/oatS47KsZZp6iJDIYfZjLYmjZmS5jjrhHv8PoaZDfl11c90lxjc8Xv5/SN7m2c3BSxtt7A8y+ex0vn3sD6xk4IAuOZGk/1OAm9O1WGn6tQKuELX/wyfud3v4lHHjmL6Zm5Idr/r1nTfpKa+BPbQd7rg98Lmb/z++/8+jupMr8K4n63wp1UGRbur7/+Emq7FXu5Kq3Qh5qt2+wTGgv3eHA7xj2FYiGDZz/3GL7xO19Ep7WCXm8TGDDimo4CfAg5RrcbgBdaSN0Mto6uA3wYiTGgMfvocPJo0u9F1pQ9Imd5CzUHAxw6/jj2n/lNIE10IvgoS2jHx4idsaPII9VEY8HgGMECmvx1xiLfuv42rl5+Q57Zk2NZdBpVtFsNjJVLergclEAFfQpj49Pa8BSFTIpOpoylA6ewuO8EkvKiRDX9Dl1ishLaOf3Roh/xYonGqO5h980L0ZIX/KCxjvOvPodOewO9zo648uTYkm8srj+3fAl9Q4pPRDJl38Wuy0LMWFBxnGm+9igFzumJvp/83SHKU9iPRx57FqUpOnIECkxHthC+Nykq+bUDaZMlHYRFAV+f/NlCvot2axVrK+9ibfkD9JtNlBLy8zto0g+Zh2ymj3pzXTaMaf4MRZ0TCUyhz6YqVcL8wnHsP3gG+TKRfW605q6GLU2HHTdCo3L23JURtzZ5rrcqBt0dvPvOyy7c+yyqwiUO10Xe4EGYOoywF7XBYrNIgTEyNbIzE1oVxqO8ddHCqs+DiM1MuohTJx9DkY4cvaJpMOQSKxmY98sNg44M3ScLfrXZ02c9xaKkjvXbl7C+fBG9dkWoroJG+qaNEFXs8LAiZzOdt5+/XqaHJl1rUiVMTO3H7PxxlMYW9Z7YmOlwJiIeyRA8oFTRsQn0fXWGPZE3VrBNbCzT8u+yDmxqCsx7DS128If2OrM1LJ/biBTHyYWe9pBiaYDBhV7cW1S4D/rIFdzMdNo5HD36EIp87+A1JALH2xyDyWKzwIYnNLLydifthq5OpnZsr9/A2u2rKj7LRRbLTnS2N3L4evppZ3PIZz01YohOu8ukwjzGp/ZhfvEIMsmEELx8gdMlFhjmEEeRvNYHV2eP/N/AuRa3vSXK3frKRaysXBZ9i01WqVAWbYuOFdqPRUXiXuBQJGuJRqFpd67HeC7E/wo1ztGSlSnMXEtl9PtFPHD6KU1iRDsIomtqBWKhIC270mHtps3pqWsoFuR1tDo7oqaxeaxu3UA510N60KQUMgj+eS1MT9L4X7RJUhKBepvJlwVMzR7A1NxhFMtzSBJa55IiFELMDBTKwUlCWhWWPaQkDtaYDaDWqLUjeuHa+mU7Awmp5k9W9LTBGaGOQbMT11uMlhfdzvu0kGGBEH6m7RjiRM+eGlgLjAeyLy5gdn4/Zg+ddLFHvroaxYB+m3DuX2G7dYCPJy3pNO93V03PzRvvI5vm6zfEdVfqbHi7dG+SMwnDxIiy6pHM615yejsxuQ9T0wdQHl9QErWdfkhjHIl/Ww1mNLD3sjtUdWtbwYovvvgCXn/tZdy8dQ2tFmlyNbkLWafCJkpEG9PtwjTMhSb3Vd7nFvYvfUThHuxdWYgLRGMDyfctCQLpi0Wh24UixaIHAYFYbrb9X0/bxZQTR9sWl8Ft1iJPJQnvojfYxfLKBezWViUML/H84HbF2oR7S4d7n+1CKcROU/+UpLCzu4tGGxifPIC5+dMYmziIpDiraZ7yQsLzoLqAzVagWnk67YkT6wTvh20Fit268QF2dtZDErWdY7wOPEY25uimjAnzdopxMriNMkJ+yjDo0GebKU5RP9CXKQALdzZwNC/Yrvbwox+/gH96/hWsr+8E/3X+u88s1z1CFT40bYp/kpg5SVS4/+43vjUs3NlAcM/Zq/nYW0jfyfSI/3avevXOYvyT1scf9XN/JY77Jx0f/CqdxsdB3FX8htG+nTAsrOFhKfoAgBeffwF/8ed/ipfP/SPqLNzDhmT7R6fUxWKbo0QiapErSC6iUhGTDD776Ufxn/7oG6hsX0a7tYIUqsimGcTBrt4jMx0awQdWo1BFzQcfUlFFAj82FKkOrvHu6MbFwiGO43hIkAPLh+zM2S9jfVOLzQAAIABJREFU6sCX0E/NScgmZCeEkIjPGEb6GXvPCbVN5djJ17C6eh23b11CvXobuzu3kE2zCO0rfpyCOR3qnDrkSPUgZ5UHLqkZYxLPqR6mdR0R5UwJ/UFBYREHjzyI6bmjGqHSg5bIP69pTJQc0TDMJaRjCr1kgQrOv/T36LbXJWRKsn20mzVx4l2428NYEwVyFJXeRmQlbBAx+TGUaB6jk7MXXUFcAg8tDlm4D4pIJo7jkce+hGxhGr0Wi4HgEGNCqTaldqchvh4RMvIyudkRgaG//c3r76GxexvdzhqSbA8JR7s8GYiupdJCxMm17fQqoncUC5PiPdKNxT7iHE+ThlRGvjiDQmkBcwvHMTV7SMUok2ztXOKmkjQvue2qgTEPO00aCDnNmQbefOXHyKRJmamrph9RGLyBjiYP9olXfLsQJztbRFbMhwr3MGp2qRo4pIJ3smgxACaZxsMPP4tMaR96zRQyCa8hN0Z7pDto3BalPhziML8jOsLli+fR7+4g1aui09xCQlRS4tC21j2LV1Fa5PpD67u8HEyIpqVSDQddZUrIJpMAbTlzE5iYXsLs7AFHhQ9Fv6YOgdaEzFnQrGIgEZ0KJqJcmTYqa1dx4/p7uqa0lxRFRD85poqGiiUi9aIbG0nSgbynCSKPm7/sGOKCyc+DaTotNrNsQlIlPPTQM0gXFjFou4Bikxqo8ObY0vEiFB+aQEm82EJtZwWbG8to1LfUtBE4oIDUOQBOf7UeZICmaCqk3hQlYE44VSQvWMVoHm1ScMAAmGmMTc5gamZBlDI+/3JzILrMKpV+5KQJiNvroDp0ekCO76mG7ZV3cf3a2yriyHudmZ6XjoOHMv9focimPhTuQUAZ+ewRzDDv/cPjZqN1IVnajrR6f6lUGe1WggfOfhHosQGnIwW3ABZH8TUsiLQYjsM/FiBNUTqajSrWN4hsrmmKluWe1KuJSsAmUvSPMDWivzvpTKTpMaFa64/3n+JOoq/9rLRHSXEGSWEGS0snkMtNCIm1oJmorz3o07nA840ZAp022Q1AdwdrK5ewunoRGBix5p2xRMd+23pGhdqPLAfdfIciiS/D4oQaGJ5ZQXgoNxV+D99/TP4VBc33fnaeYWgPyL1ITTi1I7zGwU9ANE8Vv7y+fG7aanz67SpWV66jWllFlxNA0YtaEptzWkDRLROEOTEwZcXhPTxfe1zbbFLlZU7dAovRBPlkGhMT+zTNyxcn9fzyuqsRkSODuKhC0OXMo+XR1ySXaPXFi2/ixo3LuHjhfVy5cgU3b97E2to62i1eF5o2+BnTuawgL54RTSztm8Gf/Mn/hHKJ5z7zLCL/OnDZ+f65/lPpoXWxhKYUq/cyKJWnMX/guPeZMCWLgmIvwGFJFqhFHFEONP7a3qIWZwXN5gb6qYoceVhr8DzvNrpISw/BSTD9+l3PKIU61UG7W0Mmn0Eqm8j6uT9gcvU0Jqb2YW5+CaUyBcSeOKghF4DmM1JsA4maDbapcB/U0e9VcevmRU0iE762xMBei3ye1HjqJnDtETXn1MjnMu+5QSqvSdO6/Fv0qjSzT3g2sKZxjUa9FCe3pbE5bO108f3v/wN+9rNzRtyDe41NsGjv+yFi2Ievq3+i1v7nv/BFfOOb/w5nzz6G2bl5T28VshlMG36VovRf8XvuSZW5G+9Hx3coLO/13u/Vcfyy77+fn3E/r+/xoVFE/uJo8OVz5/CXf/HfcO6Fn6GjGPFWCHiwWtoFZuzk9jxmeywjeTB+6smH8a1vfhn9/ioyqQqy6bo47r32AMWkBHqPCzqjVWRE7vgg97gxAV0WC0JSzc02IhEfAlMC1IToaSL/lf9x4Xrk+Gdx8NS37KseXVcU0hHsA6nI5/aqqHWiA210d2/gxo13sbJ6Gc36FvKZDga9pooToeIKhuDGSOEXC28Wn7YTI12Bqn0jbyxgHZIgBJ6IfD+NfGFcHMWlpQcxNnXQ0Yy5ojacbHEK3Rbtmfx2+qSAkHObbqHXWcW5F7+PLHYxoPsHTwaiWRRvCUUKQQtylGHh5U2b1AZxGCPPVemwLLIdTGJaAF1Y7DgRNxluUL1UGanCQZx98teQLcwAKKNL4WnYC+gNzsZg0Go5+ZEFOSGP7g6u3zqPGzfeMRIGolqchtiiTh69QluZxhsSDOmeI2Q2BIKIy0oEhPxO7oCCH9CmPWFmDDMzx7AwfwKFkq0SKeC0ylO+n+gwkyBH8VEowDXG3cFrr30PmVTVxZuiypk2y4PbFpA6+LnNSizVQjrTDMI3+uWT0kDOpjdWXj8iVWxYjIzaGizSGbr83xx398dw7PgXMblw2sm8aToqhbh7Xjk6V/BwJ1eXhTztALtteVt/cPFl6UK49jja5tfKWUDcyIg2+4awCPG0iQcVedosgll6m4aTyvK9sMAnClZGLjuBE8cfQT4ZN+2Ja5doTqYkhDb8CD2XZi14xL+zdQMryxfQ71blA+9mm9edBYfFuJqekZ/PhknTJHOtdRgOD5OQIRHQIF97c5RNFWLMly0VSVE489AzKI7R8WDcFAGzINChPWaBa7cx8qvmJI2F0vK7aOyuoc6RNqcsoha5YNcUIAS9mWfr/UzUKNHQeqJTma8vXolQQ+K6dvhJo1CawMzsPpTHZpRiSMGcH14K8Ajd242Jgy/Rw3U4VHDj6kvY3LwkwT4Fv9mUdST6rZqBeyynJxS+BfGk7mOYdJHKFgRx3BQFYITgIUk0SVUgak9EV3seJ1lTOHXqcwAm1GDw7Q2zLDicookW9SLqTjMA7RrTO9jdvIn1jVXU6jt63gng0llE0wqihww0kkc1r6n53g6psSsOixLP4+w6xAI4umL0+3mMjc1hampRguIM9QnsNtSQp9EXsZo0RhbW4V5rerKNG9ffwvbWZWRQRwZtIdbKZtCAMbbRvqcGpFx4CuEcOj859IZrlroJAj/cbxgAx3NOa4DZELmMn51BCnPzx7G4/wmgPy79FAtqxszz1pDuovNMDTDX/q4anEaFrjmrqO5uWQ+RZiEW16JIZYEiFsKgxAc3DVTnvLj6pJiYC651OOBZzH2opPU3M7Mk6o6CsWTIwOLdh0mLUi02xprkcALZQjrXxerNt7G2dkPmAfaw72J9fQ3Xrt/ArZtreOedK6jXW0oV5gLb3trQXrRvcQ5//Mf/sxLS+XqiFIYARV5niahpNSkNg7VW2UzilGBes1QR+zm1YOPDhpfuXaLKuEkQQs5bRrtPotvUNFD8vbOOamUTXRbgQXzK2lLwRwhu5Pkiul2HFJdgV63JHB8gWxprmks6VaaIdpv/O4ux8SnMzsxjYnIGaWq4KEKn0xesC6G+gSwBvi+5zKjkYPbAJq5ePY9epyIwwFNf7qUWyCrATw8ndTR0leFnciPENa2JWhDkR0561Anw2BI1WTWSN5AW6TzpAvKFKayt1fCd7/wYb5x/H2trW+FM5/rmxIprNrgtDS1TXaxrGwoZJhQCP/3MZ/Ctf/f7eOSRRzG/sCjKmzSMe7KC7laL3k8Neq8a+OP++/3UtPdNlfmoEcG9fsi9PvhHjSQ+7of9qK+PVJt4g/hnbhbnzp3Dn//Zf8UrL/0TOq36MK3PnWdEBn+xQRkV9KylB1hanMHXvvoZlEpVzE4DYyWiMCzcoWhxPtAu3CkkCe4cKtxtw9jPGMENGTYe44eoeNuqhU8W/MT38g0PH/8MDp/6JlLJnL8o1ugD+kI3pT6vV7bQrtfRrNbRqG2i3lxGo7GGbn/XUePyTh35KBsxdHGmsA3ymKmMD8ES3GzjPZVwlihbEIJ1eNjKH3scSX4eudwkxidmMDm1iCJjsCcPAIMxbQoUxKqr589KNdBuXse5F76LXLqKdI+IV1rIQlfuPESniEjwvsQhGDt9JtnZs972uiMuJoWR7KqlC6AXdogDj0gA97geShgkB3D2ia8gV1pQ6h8pPr7mPAybSA920axuo1tro7pFXuUG2p11tHo3MQAbDIonzdXjtYnBFbqO4rX6wBINgAmdAWUScsCiimFEFFKleNCkxJ0lzSOfm0EhmUc+N63ryQIqmy+iPMHE27K48kR7xGHlFkXaTG8Tr5//G2RSO2oonDxPtwYiuKH5CTZxRn3JV+ahxH9jAWcuslX7fL+8PUQTzRWNgSJqPnQw0Mozg05vDEeP/zrG506hJ/9lJwLrGvJ5YgBSZxutxjZ6nYYQJRZJlZ1lJDmGI1ED4UYhNjZuDsM4NDwCH7qWIQVSBbMs7ck3paqAwkEmRPIaTqLbTlAqT6E4No7SxCRSObq1TCJJFpVyyzUlYhlRoD4tNetOGrz9LgZ9al8aLob6gVfMIkt2gSJaDN0mhg5SoSgPiWZe4yzs1TTa1cINuq9xhxQDFe5pnHn4GRTL9BKfssg2jNUlR8lVpZ1oNZoSd8sPvbGD7IDIZkVhQ7YOjKmZLjJZSLDZcEFhGp4DitzE2rM/INgx5CiI6Vi8cxRfKEyoIc8nY9IV5HL07R5DKl9Gi1sbGyGKi2Ph3q/ixtUXsLV5UfsQ5UGZFJslTvHs20x0kAuUzj5+ToLzRLAijR74TA/lezSf3D7mnOTo2WGTx+RHfi4UkU7P4uSpZ5FKT8UlDLKo6LTkUX4X/c4WmvUKOhTitXZR3b6Gfo8CW/P/ZS8otxVybdtDowBzmx0Jz2dc1nnSQhl6Jq/aJRP3KtOzuB+RbsS1SMF7Ok0bz5L8uik0ztGCkrYrTIJk8UQgh0wZ2UhuYfnGm0qvzqCBDCdWmpqGiY62znjdiFzaTjjmjdgG2f+uZ0lWm4lQYrplxcKd09h8Qts9UqX6aPeA+YWT2HfgGQz6E+iLPmNWnmjszOpobKPbbKHbrKLdWEWvW5NzVqtNqgwkPHa6qR1+9trIRpqn1xwdnSw8d3Nm9ppqAk1JaIxQAMWeRLFz+TKSZAJJgQnQE8gXx4BsgqQwhcGA00n3nnwGNHFKt7B++03lYbBw52ctFjkJZMBYF/VGB4XClASk5MvzXm6srynXpVLZwVd/89cxPs69luBL0EWFfAKzw0igsnkDf+XpcKT1zWeujENHTqMPJkEztM8Nic8vTqFq6Hdq6NYofN5Fs7WLRrOKZquKXq8pu1AmcGvCGoAgNo/cOzhF1qQiuLjovnOSFOmNWuwR6PPUn5oYght0w5HQOFdANlfCIFNGNj+GyemQAxEnkVyHahhILd3EtauvotvdUdCdbZoTPbfW1kTLUk7s+cxwHzXH3YCPbWMFCgbQV3kfBP3YUBOc484tMJB7IYFANuMJLly4gR/+8DlcvUKOPQFJsiFsj8p16WcuLKHhJMOfP2oi2LB+5rOfx+/9/h/goYcewRwL92F66V7EflRF/kvXpb+svv2omvpDTJeedsFfFJ7eibR/XG7PP0fhfa9u6OP8jMjL5WZLpIGF+5/9t/+C115+Aa3G7tDVYO8iiAfd3X6OCngMUMpn8fnPPYK5+S5OnBjH5DgV30wLTSObZnEeENY0U8rCuIjcy57FpixILRiL400ZmQ0R5kCYCZxGH3zxADx47Ckceewb6Pdp2WWKDxFuUifarWXcvP4Wrl9+E7l0z2gYEe4BvaxbbhZY4pD6EbzkIy0nFu4OXDBFw8j1SFjC66iCkOJEeuP3m+j0muiJ+sJyrSSuH+OqC6UpIcfzC2dw8PDTGKTKOli50RCpS6OBVvMKzr3wbeTTm0j3a8gTyRhwY/dY3ogMubF2ihBnjqhPl7Z1/JNHjSqotPFbzJqj4EncwuC3q5Q7ot8D9FJF9DNLePTJ30C2sA8DTIjHb3o7m5cdbG28jeXr76K2tYM+x9hMr8s00B2sq1DKwqNkq+Pt1uDgrOBCouvHCnqEVEcxaDB3MUJG9xiiTbrGREG4dhy6Q3eHXL6kDXZi5gD2LZ0E0hOylSSC4ekwJxRrOH/+r5FOB/cGvq9eUa+nIBkVTDwgWUyK2KprSBTa+9gofdER3/QhZ+FuFM8NSLD3C/7OfM3eYBwnTv4GJhceQI8FMH3wicwI9+xhY+UydjavYHfntihE9PDOisfDqUBsHOkS5ARS6TICYhhFUyOKTnBOCimQseiT2x0bI4p5ZfNZQi4zhm6H1zCnwoXoWDqfiDe7uO+MGsuOEkFSlgoISdxFZfMqVlfew6C/g26nEmLQFZEVRGakhwVBYBDaxjRFi/eiHR3XKZE6Fsn2KjfVia/F9emJEP+GlLMHHnwapfGj1ololB3ClAZ1bG29h53tm2g3iQB7ipOwIu4ylZh0BVvDkYLFA920EyO75HTHwl0/jyIyfs9wCjlKljRvOsZ4sTGkLSqLOvtNMzmYSGe5PIGp2UWk5Wo0hhRdaIx6AIMd3L7xc2xvfyDalnIXglCTPGWVthkidxb2qomMAXMapbvpo20mPwuRVAfpsLDthymWC2xScXjYk6pHrc9JIu7pSVMAVNBzosd/pxPOMrY36ce+Ki/7FBH9aAOqtePnXvuipkQDNBqc6IXCgPct0CQVIEcEVcmWRr255kULCHxeaSs0HbUuod0hSsp9NI9CsaxgvMWDp5GUZjHoFcK+TnCCDkhE3N9EdeeaaDssmJyE6kKchYca1nB2m9oW16TLFv5/0fKC4JxFu3jdPQY7kdLQRY7Cao0iUuiyGBykMDt/AksHnwFAxN2TGqVL51hwrmNr4zoa1QrajV05k3ETd3roAEkhJ59+rk+6B4kqJyBq5GoT9xnZGwcPdOGjmpD4v+GThXAi0jdYcBZMvSTnXhOXBMXxaQlZk8KiBqJu4kXoQipVw+b6u9gk4i7HM3KabYog7Zga5zDW4lxTKcVcYx0V7jMz06KCxDAsNuoqlqkLENjFxp+2mKUAOvDa8hHg+xvDkWMPApzqZml64Nehp3q7WZWAu17dkHtRt10THZP0S9L1uK5lSUtUP0zD1ICFqQ8tG12b0AqSdUWg1Hqkp/1vSCmjzi7qioamAHyPYcJG3/ukjMWlwxgfX9RzRJE3xbKclKVTdfS6m7h+7TV0O9sOUuQEl2cPp8MxiTuI8p2gSvGxNYJsIIW4x8I90IBVP7BOkJsYzws2jaQqEpDKodbooVLt4uWX38GPf/wCNjfrw9Arh2Y5syBSoj9cw44Kd57HM7PzsoL8xje/hcXFJZTHJ4aAaATVPk4t+S/9tXtr7bsB36qLP2nhfr+I+r/0h/2o14+j/VgI8KJws2ByKqkyRNx3K1tDFHkv2u7ia9TR3fkzuDymyuN47NGjOHQ4jZMnxzExxpFmG5mBi1q5Haj79SgobkpEEISICn4O3uI80nQAm//oIisgihTTaOSWQarPwJMcDh5/Agcf/W10u0U9nDluagrUaWFn6wJef+1H6DRvK/woUboqi7GmCwkV8lSyj6z+4vEUC3f5Jstu0RuDF5SV/U7R85icm1mLG8+Avuw9iUFocWU/W6bYkQKSoFg+gief+hbypX3iLdNzN00+aLqJbus6Xn7x28ilNoBe1e73cvoJVloSOPKaeEKhX7RQo4Ui3yOxD0+fXTSrCM2gWKRHMGOxeWiGoB3Wx0zXpIAxM4ezT/wGcoWDGrGrcNcBQsRgE2+9+R1Utq4g1ekhR1SL7hyDBnqo+BqkJjAgL3gYUBJFnQH1CBMcXrtfEB+zmWDwVJbFPike9IfmhmRXIKPe4YAh0kgdwdRhHD/xFAqlA+j3kuiu5dTW/jreOv9tZNPbFkjr9eWFaI2Fapng+8wmiLQihdIYFfHh6emGorTlJU2bM1OohLBIlMV16NhzFopITeDUA1/F9NJDttZjDDbRfNrBtStqHmuVa+KzZxjaI0SJyBEDxei8E9HMvROLoIuIj18o5iJNR+vRAKeTEtl8CuQMgSvpREFXjl5n4Q50iDaz8ciNY2n/Qwok48HLwkp2zmoGq9jZuIKV5XdE+Wi3toIOICURp6gSSjO1Q4UpLTEQxIJcP89svnmwNjwtCogdC3f+s72gLVYlwtTqpXH6zNMoll246+No5EGEfBs3b/4c1cpNIffqTUnsKpaFWAnJFzJmCzynn/LgD6I5SRojB39PhHxwz4oAidfnaJeT30UuccGpwRobSj7vFMEVMTm9iLmlE8hQTE0+tIZjbCJ2sbF8HtXqddvBym2ClBg+Jw43yuY8qmayZizqbKu5RxQtR5SAJId9kPtR1MuIXpVlc8TGgvSJaRw/+VkgQ6SY3HauV3vQd1pV3LzxHrY2L6HT3EY+k0ZC5DHL1GjnG1gkGzyo8xQaZlGrRR94Xxj9bHGpea3I0+YzaIGhYJg4zdiDBbJ4t8aAHN7YePCRTXDgyKOYmz+GdHpMdqDmtbAZ28a1ayzcryObaum5MYpuyphBH/uK81d8LkL7HawfDbiocGcjlxvRByVqJsefjoMsYjk14PtDBrMLx7F08GmL5Lk+lQ1Aa88WqpUrWLt9Ce1GVXkRbFu4f2k/Ffhko4XQeg0Lc/7T3qYnFuZ7ASt/X9SW+ZPwc1q3FZ63kI0i0Ijhd6kc5haOYmrqOAY9U+UICrBRTqdq2Nq8IIegAs8qqXCbslH0ZgF0dAE8xbC5QZycmsYTefhu6JxCS80GUWUWv7RnzVOgr+KZKah0KGKDNIEjTNbOToiOIoG+8mRaCjPb2rqJ2u6aXGIIZjj7gJ+ZYEkAVSgPFpof9U0+9yItSmCKRKRh0sN7raCuuM97ykJBvxO0OQngXsXzkI0xJ1ZGuGfnD+DAodNq1jgtYHOkADU+v71tXL3yCnpC3JmEzokhjTeoSTDdZDQhdXKqGGBBdOvnyo1ntGIefg7pTPyskr7CcAje11p9gPXNOp5//jx+8pMXUa0SbXewFvc3cvpt++nPG3/FGiUc4nruDh0+ij/89/8BX/+d30WhUHKwWKBN+9r92/r1y0DyIaC+Nzn1l40HflWqzK9ySe7VDHyc14yFuzaS4fiwjzfeeAPf/uv/Gy/90z9gbeXWkM7ABzhyo+98H5F2M1wk5ANOzuHBB/bj2IkcTpxgQAq5aS3kFO/OjYCFgYWEEsxTLKVj14V7mjZS2oKDVR/HtCpQXcQPC3ciZ/QZ7xGtI985g0MnnsLBh34TbUzqAJItWYObTROV7ffw+is/QCGpIT0gR9L8YQZ6UKxGDiYdHshJc/Rg2Gw9fxkV6sGRZC/lyIW70VEWJEYhmCTIB8rIKbnS3ByyHJtm8+hSLDaYwpOf+haKEwfFgxZarNdvYdC6jXMv/C3yFON0GTBhlFJjVj6gwXNb9BDy5uWaI48Ab4g6TInWBn/ZIPhNinzYjTqxwOM1Eh8aGfRSeQyyk3j0qa8gV2BU95TQEm3C4jBv4LVX/gz99hoKLFbbHbSbtBujL3sH+SSRhSQ3MG/8scGJAszAtQs8ulgY6TAN6MmARVCeqDojvYmWOnrcoplQAFJYzc12UES+uB+nz3xeTRDHleJ3i7XBzX4Hb73+t8imd5BJkZfPYsRiwD5RPBXtRqB1iMpxyPfPPtrRGpGHh7UZRF1Gkxj+rLzsC124d9GhVR3GcPr0VzEZCnchthpVt9HaXcUHF3+ObmtZIjuin512wxoJce3N93Zj6EMzClj3ZiqYUz4q4rRKZY+akeCNwlUl+IXC3XzTBJ22xaxJmetvIAfAbi+Pg4cewfjkQaTzvOecjvEVaYxexeb6B1i5/TZ9KtBp0yWKhwOfO0+Z+B49tWDjEfQWARmLVme2xuNnZGHq5ly3SUinha6iVYmnydFwBicfeAYFFu5ZIu4eHCkGfLCNy5efQ6u5Cj5OdJRgE1pITD/htM3Ba2y4PNZ3EWyvd713pSK6qyXFSZZuoTF3IUwvclMcfLj6eksczMJBz6k1NkzW5LQgKU7j6MmnkclMuThR3cbCvYaNlbdQrdyQfkEHd5d8cL4+p1JpUZNZ7HHNe1/2/mMB8N7xdSRdBbpZEGrHiSdDftyYFpDKTOP46WdVuJtzIR8o7S+pfh1XL59HtcIAmwry/PzRXjOGL8ltKvwcrTVOZ90Eed+mZsRf4z3ShdHIwjI45ITgrYgiuGAN7lgsRLukqnTQ6eYwOX8Kh448giwLPHKONT6gWH8XN66ycL8hZ5ZMmASQ5yyRfkA41RSq4Q7OOWFyFq+pn91QuItyZKqSXD/kD0Cqn3n5PXnnZDE9dxz7D30KyI654NThyblQDZtr72D19vtI9ZvIpAyGsMFx5knQEYX9jp9ZiLq0CS7cteZJtQiTyAi0xClLLELjEvBrEPxhkeoVwrVHrj5pNI12H5NTtOB8WIYIWoOSP7EBqOHW9VfkEJTn3qLpSkdOOjwvOeFsDpo6bzXlE9Bkill5bAL1ujUlnmqY48+zhrofnpt8tibH50T5IOii/UD6A772JA4zXI/TM5kPhCTedAPrty6gsnNTzk903JFJQJjyqh0bBt6FyZzJ68Ea2fo3t21sAkkzjOm30bnFzzbPkehAxWsu84oe3ZM8OSUoxDqj2e6jPLGAY8fPIp2d1rRASIeudxOD7hauXn4FPSLuBCVJc6L5AK9Nhk2z6xdRGQM91IU75wXWLA3pv8xPCWClvkaAEM8b3jcW7SyqC6g1+lhbr+Mfn3sN//Czc6jXOSWh3s05JGrOOONS/TRijMRzJFJlisUijh47gT/4w/8Ov/XbX3c+SwCv+Gw7Jdy/7kZR+eesRe+3br0vqkws3O9Fhfn/snDf+wHvdeE+6kOOClEXHvFXpMxcunQJP/r7H+BnP/4hPrj43jClL3K5797JffjSc8Mr5so4engGp04XceaBCczMWGzJQ8ExzCxiM0KYeUjrPOGoi4UnxU4KyAnbFfdslqiyzotK7ODiIb4rqQ9iuamIP3TiUzjy2LfQ7k2ogOHP7DUplGxgd+sdvPry95DLbMuHmCNRifnQldi01ze6Kf/X0KX7Wo+QYh+Osagy0u7rYptFuqSQcmIUwlQKBy9Y6Eikpkv/4UJB6Ha9Xca70RDNAAAgAElEQVRjT34T0/OnnJbJw0+HYBPd+jLOvfB95LCDzGAXeQYWRQu2YCVIRIgbK5sOhf0I5Qjvn6N8bk68RuJ1xiRLdQf+WLwHFHnSN5fFEqPJk2k89uSvI5+wmSBXkkVZ4LmkN/DW63+OZu0WMt0MUl2PsdmvENkkJ1RuO+JZj9xW4pgybgZxDZtqFH36iZoFFFcbczhMWQyI5BpHjK0wxqaYlt7y83jokS+hNH5M3FgJ+HgdRJVh4f4DZNMVWSwqyIUHPYs5NkLSAHASYuRFiHePYiKLnHTACyk0VUuc32BRqoNDITHkSbLACJHXqbZCP06c+DImFx8ciu7EM2XUefUm3nnzZ+h1lpFCXYmvaoq0sWeUWrvX2zcWnJr067A3ohPaSjtPhMdZ1mZq5AayihR9KoqAFbJC9xnayJEKm0Vb7hVExXI4cfIpTMweEweVwi0eRlpv3R1srLFwfxfZdA39Xg0piXodZGU3l2jvyibERb2dEkIKbWBryUVHnFsftCoOuuSmWtynwzVLD/A0Wt0sTp/5DJLyMSGdolGpVmYayTrefvuH6HU2QKvxHJHybh9JUnJyqq6o75cbomDtGYo43Ws22hlSGBzwZuoWP8uIrhCpIuK/C+2Ogj832XKqI82iw72JwuQpnDjzBWRzs0gHbqxdPnaxcvMN7Gxfl2aA61CTM6GmLoLlzy/xYnCHiGm8QTwdJ3txv+bXsejM5UeoMd9Qu8kmkIUnC/cZnHzgWTU+hvz4XQQp+Cw0ceXCK6jXrmLQoYORE0WF4oXCnWvJ7kCjyaL3Oj+3qqklmh2hfBHkUeO+RxAam+/oUBanGrzeEhZ2u2h1cyhPH8fxU08JcVeomwauTFqtY/na2yrcMykWSxo/Skyq4kUNFu9D4IgP9+3A7R3WcGyOo90wtR+eDHDCILo1Cy1t6XTESQRmTM0ew9LBp4Cs7YB5722+sYv15fNYX30fuRSdizhRcoc5fCY/1HQZAJKDTijcTS/i1NtnCUWx2gu86bphDPuDWmnZhLpyFo+bfG+XWfaVz+RQLC3gwP7Hgex02H/smJPO1LG68jrWVz5Alnt1n2gxxZb0QmeQXgr9HE/aOOWkUYBBITZkjSZ1aS7suJx47fSkSaxMzQF57aRiEsRo61wnSYfi90xuGoeOEHGfRqc5QI6xxZxgpqpYvvomGnXuh000GhUnknJqoc4g6HpCki6pYdpzQm6HaDsS5IcQQbqTibY3AiY13ZX1rGmHBArcnI9csbw1hHMrlUNSmsPxk4+LZoY0rVX5LOgOAN1tXLv8KrqtLU3zs9w7eA+5/kIAlDRdYfpp7rufG1MseZYH4bRoemF/obJD5hf8DLxudOnh7wRbOwzc2sI/PvcqXn75TdDjQ85/oRHl4tV1CDLAWOPdWbhPT0/j1Okz+L3f/0N8+de+oqbMo/n7K6PvVX/e36t8vK+6r5r2kxbuH+8t/eJX36thuNfr3+tDxoMhFlERUVlZWcFLL/4T/u57f4Pzr/1cI9GIKhNJVkhIGCV7MdzlTrMr7WcxPZkV2v7E40s4dqSEXJaiRts+8gGIB4PD03w4KJSB6JNNrkPBHANynIamLUXjMAdHiYWrheoD9+CxZ3Disf+I1mASg25HKBJ/ruzYbr+Gn5/7HqYZatpr2i5LGz5ROf4c2izywWXha3HqnYV7vGYRUTLPzmjTkFNJIS7dPigg4maZcuHOETJ3Nuad9FK0vcuh2RnHmUe+joWlh9HlQUF6DxFd1NGs3cS557+LLLblLJNPkxJgekYUnZJva76eH2IWKj3auVFAycLKahXTVgICLwojO39ubnSX4WZC26l+Fy3SSLJLePyJ30ShtF9Ig6YA3LG0z23jjZ//F3Rbq0gYjU50ulMRisdimAXnyD8/duxBmLZnZ/B1jRoB28e5UOZfG/m245ARZIqP2BTaZk55fWhrrMk0zUk8/OgXMTZ9XBusmgciLgxn6m3hzde+J4GvxGzcWFnPE+VQIhJPX0fE838qfZRJlypizIn1KNIHve6x0NqQ0qj6kwcM0VXToPqZAZqdPI4f+wJmFh8wL18UEk4O2mhUruLtN36KNNY0BaDrDn8OxWH8fhauLHJcoAeOasgv4PobiaFHKKPH0qGUV8EejgX5g/s6Z9N50xjYQHb7yBez4vAS6uUY9vDhRzExcxip3ISoXBw/kxdLJ5nN9StYXb2AbKapJFo/yxanKsNBTTQLFhaxjkIf7hEq4CNla4Sy+5mxFoKHsa3r+Nk5Is6g2c3h9IOfQ2nsBEB7VTKbKApUquYmLlz4MbKoysNZRpBCve1swS8ccYM/HKa1FxmWfSOnDrSpEcBlPYaSmmnrqCbDExg+WbFp0vQniAnNd/Y1zySzOHDsM8jm5gwm6FW54HZx6/ob2N66piA3NkRRjCv3LLlNsJEU2WO45ly0+ZfhDFME/BmCyDxrEbOaIXlZcypHVRFD5qZxQhz3CfSDXSp/dq9H4KKDi+++jG7rFrJyaWEBxD2gHfi3biSZkyE6wZ6frfWv7jgKPr0vG/W0S4oLd73TIAq2hiEmwnJ9kJusex643a1eHvnxIzh15hn0+4nF4aKH0JWljqsfvIFa9ZboFJz6kI/voo0FOymDIUxNNZi59iP3IF9JvS8hrGzCLWK1LU1o0iW25CcpquDsMkV3+hiW9j+JVI4uW94TmKIJ1LC2fB6bqxeRSzUVaqZCKjbSQdw8mmxbO+GBrte/hZZ8BjgF7akR0/MSnUDCfdXfhdeLzZL9/0d5CJy+ktmYFOdx8OCngMys/PJp3ayzKFMTxYyZAkk6hXy6L0Co22ogJQAohVSezlyeODA8iaAQwRgZiIVAQwMag9Dc2z3FYwROHIzaUvBNtzdmmxCkUir2kUeQzs2gw0AkFu504Unv4tbV19Gs38JgQG0XBb1OEbaOwwFz2l4IMrT5HHLdcGIWbT9dvNteNzRN+jefxZFlwLOOU3UCdZ4ceVLBPSxmMrARzyXjyOancJSFe2aKyj1R47i18Gax0b16+XUh7hlw0kJCFc8VPsMMMvRZ5ubek23peHjv7VYv1xlPLFy4E2XXmSg7VU+ZqeUi9Yl5EjeXt/D2O1fwyivv4N13r8ghR1bAao7ctNppZ1SDj2q00HgjhcnJSTxy9jE5ynzu8896Kh/sUPN5X++9vz5pPXqvevV+/v1+atpP7CpzP2/kX/Nr9lI84uiON397extvnH8V3/ubv8JLLzynP99ZuGuUHNCVuxfv3JRYJLRx6FCCzz5zHA8/tIgkS0cPjuNGIrvoY2oahgVjHEeFQZyRKLXNoXM2YTQcbtFxgWN17oE8uFy4H3v4D9BNTcvj14lqtJbawvrtV/H6K3+HfKqGQjaFvEQ9toviwmXgSqvdQp7uLuHwGRXu3mj5Z4st96QZWsvsvxOSbV9xI2oBnuGH7POzd5BJuvL5QG4MvdQcTj7wNczvewTdVFFFtDafQQ3N+jJeUuG+hXSfo2wLx+QFTnGlfLuj6NPCFImFBhy1kyrDy+XDXPVZiLY2L5fWcPZbICePm393wEM7wSC9hMef/CqKxX2yziI9SR7pEu9s4/y5/x2t2m3kUZK0p9eriirDzYpcOVMIQsronlS4uJ3EQywWHlxH2riI3PXpwEM9AJsOjwyFVtADIQRI2a2CzMcU0vkxdPpjePDRZzE2eQQ98P3yXRFN4mG0hTde/YHsIDNqZlxMcO2pcNdFI8LIGr5n1wBSs4TiWSCoDViTk+D7HNxejNyYXyz0h8Iu2vhlc7qOx49/DvP7ibg7DIWCYU5DmtXLeOP1HyGNdXF1c9kCctlE4jgVFXLyMHVHSKJG0zHQKGz+YXO1B7+fi1i86/kMDh5atbSUpFVkJhEnnVxMIme5hFQAUreKqDeBw4cfw9jUAfTTJRXuCvoSMlzHxvpVrLE4ybbQbTMJmTgaW2w32+5y7VPcpfXZMAQnCN32/Fne1bTdC6nHFuSFYpSfmQg4zf56eTzw0OdQLp9QgqTSzjWI4Th4De+9+2Pk0rvotVrI855z+kHhI5svNQB6U0MKRdxzeWALgcvEwsChQ/w7Fk282np/4t86UIo2c0LJ0ikkielYWqPBpUn2sCzmigs4dOpZFcwcnftJIBJZkzCetprZDKl4bD7Y/PBZ5mEduOfkGFOHGRuhgGx6euGwHIumw9RFzzAF6KE5CinYLLZ6LHrTkzh1+vOiygwCqqbmnpkG6R7ef+sl9Fq3kBrsCn1lUEyXiZh8VoJjDNcm12K0M9Uhqs9uTrQmGoFKFFHPeK3d5HJ6EwWrweM9oMluWlwMcR23BwUkkydw+qHPgraR1ERJsMwI6sEuLr7/Kuq7y8igpU8oypZAFomj7AOvGx/3oFGyaWyBuP5M9+BeHgv30OoKdKnbFnVQQjo3gc4gFu6Py4ue2yCfSfrVU7i9snwe2+sfIJ9qot2q6dnjfuqpRHAt2nNmRkBAYsSAAPP9Ojm4h2zez5PivIZoc2iEA/UwglcCEwS+hNRONnq5PArlBew/TDHtFNot+qrzuSJK3sCt5VewvsrCHS7cSZVpN0OatKktdFkRTUM2tp7KNpptlEplIdfmZ4cpIZ9tVtVKYQeazSayeZ4DPaWo8llmE5nOTOHg4YeQy82i0yGYxT2xjlS2htXrb6JRu4lup7pnUruHqhHWPNc/c0Bsncj3F9afQgSNYu/VNsRJzrBwDyFDsXl3SKFXKydwCg4LhXu3X8Lx008ildBdhlkxopt7wtOtqImMhTtzamwdbfMCF9KeqgjE47Mesxb0zDAvwA07DySmo8YJr76PKz+XCG1njkAfCT744BZefOkNXHj/Gq5cuWVtDam3WTZapt+wEZY+6o4C05/RjdnU1BQeevisUlOf/cIXUR6fDACo6WN3w2P/NetVvfM9b+qjGot7Fu7xGz+qE7mf7uCXXYhf9iY/zgWMo8i933Pn38UxMTeZer2OSxffw/e/8//gB9/7jqKSo387OcdygAiWQXdezPgzjP5yibaxbyHB448exqMPH8LifEkID0eenXZdFtJa5Hy4NfJywc+Noq/gBG9cQt+FaseO2sBvNknk7sBunj4mdNAan5zFoeNPYfHIVzRaJ2pK9JrbBgv3rdXXcP7Vv0O6ty0nlHy64LEZAxJUXxu1p+iJG9GowByh/7F4N+d4ZJNJZMAFKFXgRu/IXxVKqJRKF74sarKFnoqLLjeD/ixOnfktLB54HIMMi1AfbIXcAM3GbVy99Kp8d1W4Z1m403HE3rIsxLQpdB25To/gTlChy2pKnHH7u6ooySUqECny5PhTBa6uH2kuFuUM0mPIFw7iDAumiQOajnRDcBJ50Uht4bUX/jd0WyvI9gsq2SguovqfhSf5v+YQfliQuvdhi4fZXsQ9hkDJfSKEmsTkPCFPtAwkussNLc/73UG+WMJui+97Eo8++WUUxo6g20vQpWg5k0YODDO6jbXbb2Fj5QO5jYyVCra0ox81RaTqbUxVyeZo85cVxWkkDnRzE/n6sSHh/ea1b7XoYBCdZ4j7ZdDsZTG37xQOHngMpYn9ojDxNTUqzXVQ37iAt9/8CTJpJuLuopiMI58rotGiwxEbsJjkGCkxbGIiMufGMa7NUDGHtcjCxToQDwuMHhNF1sRCa9C/8/lE4umkWEK7N0CrncXBg2cxMXtY61JOKaINkE/exM7OLWxsXEG7uSlOLBugkMEk//B8jq9vuzvF1BOhlj0Z16WeBiNNwcNY13O4MUWXplFaJQN7SuPz2H/wYUxOnVTct+g9aqx6aNVv4f33foJ8pq5KN0ckt02/8UIQYUZOq0l3boACpUIFuf89Ti+GzZF/wLDYV+MoqzV/P18rcrMV4hN4wPFg7KbGcfShL0kUquKRojHRX+rYWr+ClduXZB8o6kdIzuSBz92AFBY3iuToC1sPUx7e/7AHyTLTSKh50fQfb+u5j2isYuTTTn4dm1jC0v6zyBVmJVI0FYiNaRPpfgtXLr2OWuUK8ukm+m1mV/TQ7Oza5UbPsHU/o88Z1rrrgJD+GN1PHKoVOcR+uNiYBGcpUbh6QQgZmk0W2nuaug7BgIlTmrT0etyf7Phi544Gtjev4cql88inSe1g1gD3v5aeZ/pnM+pee1rXjaCLODeDvj4Zoa2hG/ckKmswSih6nnTBmvNEugVlWNDhhq4yUzOnpGHohAJRzUh/F6vLb2Jz7SKyKQZ9sSkI4q1hwRFyAsTF5/vlc2FtCvcRFaDBNYpggiYZxr4DpSYmcvpMjM+89wq/TqzU6BzUz+SVELpEqkx6Wog5i05+DT3719ZpqXkd7VoVSYbUDFJlyNsmQMMQHoMnClMKE23lagTSIN+zrUh5jSh4JRLtPZT8fhb6alxybu8bbaqxEkzPHsHCwgnpf3g0ST7C56C/hdXl91Cr3kC/x3AjT7uVZ9D3BE9NpPjcpLWRl2/NkykxRvypZVFTzyTpMLHci7gPn4/wLMlmejjVCJNVAnO5LJpt5kTM44GHP4PeoIx0btzNNK8hn5HGJtZuX0Zl+xZy1HZlubcwZMlT3ThxHAYo8TOoObBtpVxwdPZ43fF/K2iJNyrN+8XpCJtWgkoMZMrg0gc3ce7cebz55vvYrbVRb5DyFug3oXD3J2LdEbzshyn0Qd8zAJaWlvC5z38BX/ryV/DkU59CUmSSrc+5vefJx6k1/y187T0L93sV5p+UA/RJC/f7eX8RSffe6k2NhToL9x/+7bfxw+9/F9Uq/VOjItvjm9i5fnTh7iAMHgAT5TSOHZnDw2cO4eTxfZieLCCbJheupijoTNYBRzylmEpKq8hGu40WR8bkuKWzskDsd7roNPlQuGCVeVy24Pj2VEFR5OlcGXMLB3HkxJNIF44Fn1gGoPSQItdusI2NlVfx6s//FqWEcfIdIWJCNORWQ2TGiaT8HgtHPjwyikU7P3ukMUSakS37SJXgeNDCEiHuSoTlbzYgdhYZpBtCubspJhnO4JFHv4XZpbPyXW71UsiT4yhMvIHm7gpWbl3A6vJFtBrr4iNyRNtpNbWxJQqLcSppKkWePok/5Cx7bDbyMfZYnUgKHTHooczgE17DRotFSUY+1MWxOTx09rNI5WbQ69JujOhiEAd1iOxt49Vz/we6rdvIDRIVTHJKGfTkX8/C3UET7vk9Bh4J7WLR7iKI78lI0bCoIopmH8JRsSKIS2IHo2Ti0/eQLRTFg252y3j47JcxMXUCg/QEuoGD6eF+Hf3WCnY2bmJjbQW7lU30ejXkmZuTsf0bqV3mrTsNkiJOjcqjgwfFRir6zItkMWMxHEf9nJ2mUG80PeYujGN64Rhm5o9hcorBQeTE2sFEi6JTQbt+Dedf+6EceqhlyNM3OJtHs0VU16Kwvd73HprHCU+g64SJzxBRjhxufmY6imlaEAqvwO1U88hnpks/5ERNZFIqKiis3c1j//6HRZXpylqOXPg4cu4pvXV9/YoCoohIKoFU/vcOSFMDTi59ih7heXlYNxosgKgvsa1gfK+i3Un4uxextghZdLXsOMYmF7Cw75DEskQNidBxSiJ6Aqc7nQ28986PkGQ5VWETwQTdvgoOSbNEv/BkLO5xRACHKcEcU6toC2mxQaStgiRwRn3oW0S2dz+I9qZ67WGIk+lgvfQEDp56Fr0UnTNc6mRJVUox1K2CZn0D169dkBMFbT9T5GOzGRcC3/L9T3P9cU+2BZ6E5ERiM1k1eMqtIMiQpoA7Y69xCuEJbqTILc6gUOKon8nNi5idP4VUuiw9g1OTSX9qiUr2wfuvolm7jnymZcN0UFDP9+H1LsGeCm+6gZmqE59p3g83YwF5Fd85UB5ZjO4h+cR0blJUJGIcovSe0kSHkg7GkB4/gVMq3HOyrvX653qpC+GsVW9jZ/0WdjZX0O80USiQzsOmz37ZXPdx52bDExFY0/GcMMrnNoZcyRJS10UO22j3mmiSttItYGxsAfsOHMf0wvHgsEU0Xa28SJ1M8FxffgtrK+9rSkqOO6cENgWIHPXgQKUizbStGKAVA+giBVV0o1Cb+7kKv+NEKiDuw0qd71q3JTRUBL7SCcYnD2Fx6azeM21fNZXW1zKfYQtb29ews7GhBFwaR/A6ci+UuJ2zXBaYhN80aSJtg/d1EJ7bQNEKE0Hu7/x6TqLoD97iUhJNhLS/LJLiOEpjsyiWmGMyhS5tEzlwDtNN9LaxcvNdaReEwGuKEpt8Cl/pxmXRsyhFXSPubqD50Xk/jLjzC2gvGnUZewEOP+8ha4AagyBojue6RKQkfXZa0jaUxvbj9MOftpMQDRdoA8tzh1qUfhO1Cv3tb6JWXVPoYTbDcERqtEwh4nS92XQYYsKGctBHi+d2SCaVhojPa9D4cI/PJQVsbFWQyRW0hph5kMkUlbtx/foqXnzpVfzsZy+gVm+jRbQyAGRG+D3xiFSZ0bq3MJ+fk+fCqVOn8Fu//Tt49gtfwvETJ0MIFoG8kS7gkxTi91N/fpLX/6jvvWfhfjcke9ir3CN16n7e8D9H4X63cUL8u/j+934O/u9KpYIrly8KcWfhzj/HAt2I1chd5iMLd4lazE8eL+Vx+uRhfPHZZ/DEow9g0Kvh1s1LSBK+Drt8J6GVKJJrNNFpdJCUCujkyBMWDIwei0EWMiyWuj20ml2NzdnBk389s3AUS4fOoDS+gHwyhUyJYzjaoHGU5ol9ipteto7a+qt4+aVvo5jsanRN6oI6Xin6HKnOgycW7nd+xrgJ+LrFJNDoTuANwTQOxs1z+2P8eWiMQuEu/me6gQx5hOmiOO5nH/smpucekGMBUXBa9Cmsgd2/vMUbaNbWxDPe3rohv1vSFThe536AHtNWm8hlGf7DQpwbrbmhw2aLCHSePr/mmVI/2OkSmSuhWJjDzMxBLCwcQTI1jwE5stkS2m0eQAylCEa4Og238eqL/yt67RXi2siqOCJCmUazxaKayDA31pErjzbGPX802uqNeXS4WTxLUINIjQ4iFZp2WeG9UvFED2qKpwb0/6Wl4ThanUk8/MhXAhe6ANrc67U58lWqXVOpgZ16Dc3GFm6vXkS7s4lmc1NFRC5VlECUX6eEQSVr2o9Xgh8KzmRpYgcV0qEpRqWglfVnu21B39L+gzh49LRcE5Dj+DGPVotoky3MhJZ1K+g0ruPn576LdGpd1n3ZdEnuAOJHWuYZECUXExHlD0dvsKBkEqrj0eOz6eebhbtds9mM8X3xsFKqJouJQQatJv2niV5xalFAu89GL8HS0kOYmjkMZMumZRP8idx0xrgPquh0aQdZwdbWKrY3t4SOyV9ZtqNEwvi8Ud9BnrQpW3RKsXOHGwr5N+9xZGFKI4vEyelpzM8fRKG4qACZTIFFG/n4nIz5nirtt11HOlXBW2/+EPlsA3kWJuS9yzmNky97oEah6QhV4ySCRTD5rUaoiR7y302fccPE2yRPcBav5NYqqtxr1fQRT+bE941NQhjd99OT2H/iWfRTzAqId4/7kBF1/e7WUd/dxA5Dt6pb6HZYrFAk6AmF+css5i36pi2qRMZal1ynLOyNRhNdljiWosZsVoFQE1MHUCxPIZdn1kFZ3GKGibEgyeUoWFcHqaLtysXzaDZuIskS3GCxyih7CrOZIhqK96EdIIENPxtGBylGN53IjjyBziM01IJZN03eh/XfIK5UU6y/CwJqNUcsv8pIpk/j2Kmn0elk5ZLC1+d7yWV5z/h8NgAmDTeqqG5voFLZQK22o2tLT3DTfGLSthNz/efoXOXnmA217Q4pwLSihj+v1etjcnIBc7OHUS7PIpPQ2rAgzj2dXIjKsyElJzw1aGJt5R1srF5CLtPSdEWWgJp2WQPg+xkD/ZyaaUqRgRX/HjWYNGzQxQhcelFrAifeu8OHNUPWLIXXSOfRGeQxOX0EC/seUQhTsAY3mMRnhFOqQR39Tg8tXsOdFezsrKPTYuI1ueQt5SGIgy5AYOTMFHUeLgy4P7NRNAedCDGzIuoNTnpmMTExiaRQRK5QQpKMY5ByYmk+KThUS70AL3wFt268h1rltt4Xs1U4VeN1cTBUfFZ5ppmmJMBNIIfteh3i5EOGAYUjQfUImBQKHwpdvt8hDTEg8PqzHLbYPBVRLO/DidOcWkxI2yACrcSfbQdvCXRsoFbbRG13E5Xqup7nhNQlCeMDMCntCBF3748RDNUgj+ebWyVbUpKWlC+issuCP4PZmQXsWzokp65/+Nnz+Ju/+R7efe+S6EJmQ4SMiQBAslFlnRR97eN1iloK7r9PPvmkrCA/9fSnMTU9Y0MIZhnsybC4nzr139rX3FfhHt90LLLvpAJ8kg/1SQv3vU3E3YrPONqPaLEfhr6oMreXb4jj/r3vfhu3b9/WS0VaQOys96Lwd35OSbRs6SGnh2NHD+MbX/8afuurX0GplMHNG5ewsX4D1eqq1djpLrrNXXHOi0kezXYdHYplhI45DMdiRRYfHNkmSGdLKJXnMDl9APOLx1FmsZFisUFhJYMdIrpgXZh25XwT1ZVXce6lv8ZYiXy+mmz/XLgT5SLCQPvIlFH6IK7by5eLhXsUV0XuM6/nsJMPghSLuSzodFgF/0QUhtaWtE5MaVrQ6U7iiad+D+MzJ304MFmw10U+Fnr6MORi88DfQbu5hWvXLmC3uo7G7rYKeEbSU1PAUBL5uebK4cBLC4njZZSPPOkEvQFqjTZyyRjGJxcxN3cYMzOHkBRm5O8tARKRszypErweLuCIlHm0uYbXfv6n6FDQxsZCqCmLpRxabdteUqjKwn147QKPcNQ4RvjHSJ2va+AE6jyIfF4eYHbe0PeGwn0A+4CTT56hW0ZqAWcf/Q0kxeNygmB5FOovo9zqGuyCwjCPbuM2NrauKaWUNoy0JuuQmzrYRZKzVYj47wH9l5+umg1qGOzHz/jubpco0zgWFw9hdmE/LzLAZp6YPLoAACAASURBVCjDsSorLnvOW4zkiYFsPutX8fKL30Wvv4JclqUfXzOjpEY3QZ42RWQ3opzxWbaFp0qiD4kYfX05PXKRwGvBZ4ZTEB9avpY82Oyh3UaWFDipQcawsHAGUzOHQhw53V1CUBqXH1FG6lRoJUgBWWMXu9UKartVNOpVU8CyfSVyMrJcDWeKz7CpJibG2La013dsu5xrsg5rKZfHMTUzjfL4vMb7LKbIXRZlRM+9tSLkECcJKQo7ePP1HyCXaQjNagckK/LAI82D99z8cE+AWHgQlSXyxfsiihsluCrcSSGiGMwFJcfNPATjBCnyzNUcDC0aje7LUUpo5yQW6PedmVDRHX6opoWaLvL5Z5qmaqI26tVNbKwvY7e6pTE710Ons4tcTkx7B9CQJcyHj0WS0jpLaDbpj05nnJJQumw+QaFIZG5aaGtGPtpBxM4odumAnLJMZF9FR7eJ65ffQr1+E/lsW27g5LgzryHaoWqthYZItA4h02xWW7qGTHHlLyPHoYiQgwcde+w2ZBqSLWik/Ym0leEUKQpZ++gMiijNnMKxU09p4qdwIcsakMmwsWFHSQFosABs1rC7s4ntnXXU6tuaBjE3g2JWoia85pz+jsSTFIFTAFpUY8vpBNJMDi4p0I3BOxPTCygUp1BIZvVv5v4E1w19DE6NKY7l52tjfeUC1lcvIZ9pa7piQ4LgiJKyY1G0+7NGLDwTanr2Fu4h1C9MgWScEH7Hwj1SpuQ6FZp6m/9F3/oEPRQwPXsUM/seBPoMBzMC7vOKe2NDoI89IrkOdlGrbWNraxP1XTqutZRiyoK4WOAa47poiI7E/sIZG6YkkdnRanG/dNNDUWcuP608g/GxiYDymiPPtFQ7cbERC+Je7lW9KlZuXERl+7YaIU7kiWpnSbXp97TW+EuhRMEogc+rdTIu3gkOCH1nS0rx6pCqGc8XbYhDOhmLc5k8DK9bbJw8BSQwmBRtB4n8pK2c7QAhv3RqXtQQBjMDJl3XGlvY2lwRQNSjJSub8TS1ZtQF8Xp2kNdnsliVdC7SmGxe4CacnPZeKod8oYy5uUVMT80KrHz33ffxwx/+CD/96T9iY2PLYl1Z2EY7W1OZ+Es1QKBTSuQa9if9eyqNZ555Bv/hP/4Rzj76OIrULDBNmoV7sH39t8hxv7POvNuf71m4xwP0bt/8SWkyd772r/J69zOquPNr+HP4IFQrW/jJ330Pf/1Xf4kLFy6gReFXPj9yXeCBH3jud/s5wk8G5JrSxquPsVIZn/n0p/Gtb30Djz/+CPL5NJrNHSGNyzcv4fqVdzHoVJEeNNFpMsG0jX6WBxYLUEbTF9Fqc7PNKBDh4MGTmJnbj1wyiVQyJRcRFZhdCmbIgeYok6MsKkkc1mKYoYmdW6/g9Vd/iCRf1wYRVEY6qGT4pxE0URQKTSKXNXK14wZgB4q9I7i9hbuDZ1jYsXBnrUH6CmkUfIhJVSGFjZZh/IwcdS/gU0//AfJTJyySpAdr1gr3ACCERDoizZpjqqBs1ato1WuoVVaxsXbJoSTpCgp5FmbcHJmoRNTYjtvktLPhySUTOHL0QeSTaRQK08jkx+2VLL67ERQlH9Lxip17nptKaH54XVNbeP25/xPd9i1xZFXUCM2l5sBUHIVUaLPYayPn6xeLzYi2R//k+G9G5+0EwWbKHvQe8/nZYEFIm7EBGrS9A5MD5/Hoo7+G7BjH2W42tEZ5HyUWlpFwEIlyLZAeU0O3u4tep4Xd7Qo21q6jVruONGoo5dNoteoKU6LIisglEWJGTrNYp7/0gYOnMTt7KPz8ImQVxJvDmlme/TwRguc86Qcc7zJvgJSJ5i289cZP0e2yeWVxG3QBLOJ1+BBxj4mU/uw+M1yAch1Z8BT4kXuUSPYtZzHFa5gYcadrgsTFvF1GAzWSJ10sx8OCyOY0ZmdPYUyFO2Ehrp+SfY5l79hHJk9Eish2R5MVXedOUy4QzUYVleoGGrvrpl0MGkHM6cNRjiR6vnLY2WljfHwek9P7UB6bRaE4roNKfJp+Dt2O9SLIsGPg5+akgNeGVA5Po9DaxDtv/RSDflXJlE4TtYuLrrVE0YGqNhT22iKS16jZagjN8xq1oIvFSJKweR4VkizcVWjuQdztu+1CztTfSG0ibaWMwyc+K5ROlJugC/JeaaEihce9NikIRu6UdNVuYGtzHTvbt9HYXUE221EjxHvU6ZL3Sy4x7xPTlznJ4f0tYXxyDtMzCyiUxrRWkSkC/bKutdeBcwa4fsgTT/E1FSTGB7yFW1feQa12U5SPvIRtXKu8xyNNgL438rFDQUC0nUX7KKTMEwnFs9OOVe4dpjOEx957q/Q+0Sp0j3uYnk9SVRKUpw/j4MnHlDStzA9qhYQWh0Kca09VaNwWWJh30GtV0WpXsL5xBfXaBlqNmrRMCXOwqGlpm4rEBrxQnJAtcaefQ3mCdCJOKaYlBGTxCSZluva3U17UX7PYZgMrG0N1qdheeR+r1C4MGKxFvZHR7yF9UtML74ksemPBOWxgxGm3XkD7fnjOnRDK87QvkMl7GumK1q7EiY8wjehQIx1SEdMzhzC171TYD2N2QTA+0PPJbwo6Fj1nDIZjM7Yrx57trRVsb62DBWmSpxCXU4OGml6uY4b2sBBvNGk7m1HDODOziPL4LPrckwlwhD3He3fcx2wuwWmfJrnKxmhj7dpFbG/eRr9TE6DHkDA64fCet9v08Lfjk2w42SAH2qLPBP/mPs8nvMME4NAgfohSFAXe4s4Hi0kV7nvOKRkX8LVIM9uPQ1yH9O5ngc3mXvteSnqa6KalrBbW3RmGshEIIpWvgVp1A5XtFbmukSLMmqNLinCa2gXeM+69ifIqqOGZnJrD7Px+FMem1LCymGaNUtmu4q0338Z3vvNd/P3f/8iuTGGE7ZAz385YO3JdsYmO/H7z6v01bEqeeuop/Pd/9J9VuI+NTyATAq1YuCt74BcowvdTNo++5n7qz4/3ivf31fdVuMeXuhvifn8/5qO/6pMi7nv563drBCLlJSLu8evF0e628MI//gR/9X/9OV5++WXRZYi0xHHV3vd218I9jD6F0gfO6UMPPYKvfe1r+NznP499SwvIJMEGqt9AdfMGLl96HTsMhMhQYESRo20oaYHU6uSQzk1iduEoDh4+g+nFI+INE5FTyE+PhwAPUrplcENnwU4Xmbr3CoUpcZOvYfnma7jywatOIZXvqn3PBxKFkacdCz5Hj5tDF63/Rr7k3nijR/nIokvd74AHVlmFs8wrhRrScYVjLaIwQD5xcyPB3WAShw9/FnPzJ5GUxoACkbJQQFOcxaKV6IYeKHsECy0l51WbSAsbN9/GtcuvYLd6Vai7D2ByxfNIZfOoN8mBzWJ+3zEcOfowJqYOAjmiIfQeZ4AV3ye7dx/QqvTFayf6FotGFxHd6i1ceOfH6LbXkOo3zFeVqNijNqZKakLCJiUU7pFWFFd8RArs2GH6gpETrVb0u3ZRkVUlN9W0dkU7D+k9clydQavVQK1BMRebkbOYmTsJZMcDRcjjcqHG7JaUHWD0ie+T6J2pC4R/+mjV1rG29o6ChtL9mqg1ouvEdMc+hVBjSJJpHD32sFwbnAAYfPKda6tr2Gubh0+EukvPc1JIgnsNOg2s33gTK7feEd1DfE6UpA8Y8D1xRKzPGqkZISEwiMOIJJFLGh0oLDgbNZc8EFmk+FKyYCdqSRqXvfxJOaK3v+K2aamXyyCdS5DNTWFi4hgmJvchUy7Jyxp92peyqWNByOolTC5CR0lOuaZ38sHuKa58Y+0KajvXlcRJqkxSIBJsu01SjIRw9ovYt/84ZvfRn53JmLx2tiTzhCT8ZkGhTojNHMOr3EDQAqe+u47r18+j22Var/m3LNy9bol48nnhtdMMbc9EzKFMnS7FyRaRO+2ViF7eHPkwBZLTiZAtn4qewsU9wffbfGUj7vxvf5DgyNEn5D5iBX6gFHANs5hm5sQveCYHRFgIeRu3L7+B3coy2p1dFIqcNnbQaNbUdLHgJIUkKUxjcnIJE5MLyBQYCmSuPguMYWotqTeq/XjNifI2xM1NqyEYAM06bt38ALX6Mgb9BhLShgYDNBr18CyOrB75Ml5n1hpE68dYOMWRPJcpaTsEDHLSVozoXJEyY6qR9xWbXrmgZ2gPOCFKJnDg0CnkkhlNryhSJedXhCG5c1i/EAP7/LAQkufzQwBoHWurV7HOEMFuHYnoaKQ9udFgXgW1FKRWzswfxszCMWQKU17ryGlKSetUYZkRyJRqmGungVSeDmk8YyiIbmBt9QOlftJbnjSTeOZG8XNEzc3Ttqjd1290dvj6sTgmem3LV1LQdL0laA2BfqSmcUrE4j0K1kNRbNoEn+00xscXsLjvhApDPt+0diQV1DeW655roqDjki5CtGAVRVGTyRYG3QYqO+vY2lxGu0kzh5iw2tR943SCQJApJWzCl1Aoz2ivkHc5A9UCBSOMVSXU1vOc5bXkdWqj29pFv9vA2m1yxbdN+eTPIhWJ4YgMtOuykLcPO3+2XdWCJ7vFM8NGM1J72DAblfYz61Tz4FCkqXh0m/INjrWqznW9zzwKdIg6/CByE6SPkoLIEIcQCMaJqqxK/UtbFtcYGxK9py76nSoqW8uobN1Ao7aGfpduXLZc5TnJiVmjxUd3AnPzh9Q8FsqkWHqawTOv0+rg6pWreO5nz+FHP/p7vPPO20PbyL3e/gJqggcpjSm4F6pJDfSXSHsjwv70008LcX/0sSdUuHv8l5J+gd/3/9vC/V4f7F4dx70K+09auHshR3nOL1rp/L/UvfeTnNeVJJrlq9oD3Q1vCBJ0ICmSMhRFamQoO5rRzMbszu6+iLd/3vth4028GUkrNxJHFCXKUKLoAYIE4V032rvyVS8y8576PrRAgZQ0ml1EQBSA7uqq+917bp48efKI9aFNU2IBojHGwLOH11/5tRj3l156CUtL1OFmX5t/7Tt9zgBgDE7skK7WxnDy/ofwuc9/EZ/74nMy/jfzwGBNZ4UNrC+dw/n3fovlW+cwVu2hrEYtjjyvYViaxvyBh3DsvicxsfeYRtyz45vMLgMbf5EpIEMuW11mta1bGsvOBGB7e0MsUre7iaWl99HaXpG3e5k2dkMOiuB1QGDN0rn17gQk+bJaSD5iTeNABHi/PZlhKTu5fiR7FHmGa+AGmWm+SV6etmbqUt6DWUzNHMDYVANT05zSxmmz82g05jEYEMjTA7eOIb1xk5NAi3Z+bE5V7NhCa+0yrlx8Ddevvol6lcOGqKMcQ5/fX3T5/MixRzG9/14MuywF2hJSlwebB3lBSNjcRFFgs412Zw1bO+ualifqqdfGyuJlFAebGHQ2USZbrIYvTpsDuqwqyK/eFYe4mOK/IdEKRkDJmSoPUfIUXNclpWUqkWVlKZuJgKd+Sr/M0jvl4v0umm0mF1XUx6YxPXMApXJD76FWH1ezLTW+bMyjk8FgYCs3mUmKvWWD8hA1arqHXXS2r2J16RxWFs6KHeER6g7YuMnKxRj2zjK4HsfU/HGBWk0ILVTsnkBt5MAaRmuIye6to9lZ0z7stDpornfR2lwHeqvotZdQrXCWABOxKXQ4EKTo0d6y3kzH1xe6nRS4JwlIw9GB6yorOGl4U2Ip4E7rPO83Mu4B3PkmDZ4YpNtqolYjMH26Je3Yr3VEmXppymwmUK3MoD42I0mL9nu65CiP4mJ2OQxFCRsBPPfPJpZunMb2xgKarS03prK0LLDCZK6BY8cfQrU6g0KZzLAHjBTkXMIqzwAVgb0OhgW6m3giY6u5hU6L+66LaqEqLWmzuaBzzV+UkrDhW2yn1slsO1+PyW9I2Sixsl2ltbs+w65CELhLAuCpS67WjWJpoqwkT/IcBH6vpCSsLo2a0wnOuO8aaDTGNJWQzCR/s9pVLo+j17dFYSLrE65JlyxBVHcDq7euYHXtpqtLhQ463aaqPuVyA+MESjOHMDlz2BXHQQld6oyTD77YtiEb+sj+DsQOUgLT73J41g7afC6aeNrDxvot9Afr0tnXWFnqOVaZsPCE0Tijsq6kxC+5VFk7npV7bLPKGGXQQalDNNdysiYH8hAURYKlcJ2SI+3txCJ3uj1MzexDrT6LWmMOvWEdYxN7UG3wLFOSxKoaAQZH0DtZFtOvZ7uFRpmSqlWsLF7H+uoC+h3GQ/YQuF+h3R2g1pjBnr1HMHfgXqA6i36fxgh2rCorYexj2OFkbq4F9clM9Oj6tIPt5qL2JBUcrJxsbfHPW6jXCuhxgqhMRcK1yHMKLFmwZ3jcH7uBu5MK+/iTVebaSUrIac90wqJl4KDn3oFkZ3rb3IzkkqI4VGoosePZqtQJ2Al0LYto1GkgwN9Tjq/Cbe4NUFxgTJQlZQc7GwtYW7mG5hYdsFz54Xtj5YdrOD6xD+PTh1Cu75U7Fy0jG+OUktl2N/x0NZxp2EWx1EOrsyZCo8f7eWtVFsc7Wxuau8Lvo8xOX88biRalvU6SYtmSlFInOh2Vy2b1zSZbbsnvl0RPfSy2nHXMZH8XyQE6rljyEnuXIN5AnruQMlnPQRgMxzE+sR+Nsb2qxmsqeLmKen1S68s7gVXNAisD2jGWPjExVFM6J3NjG83VK7i1cB7blAeDw/1YbeDU6qqqE5QnHjxyEqXatKRwfFZq3qU1ZbePN157Hd/+1rfwy1/8XIoIniUvbrIwVcwzUcFfnR5VEp6oGsCdWIzVxPl9+/HFL34R3/ibb+Lk/Q9KYqfiK2W0woXGLv8n/vrQjPud5CZ/jg/8pwL3fBXgg96jQVNmGRQPi9ng+2ffxre/9c/42c9elM6dlyEnecUo3N+XykSpTzBatkguJ5MlKWNsfBKnHnkEX/7aV/GZzzyDeeqBte/484nCt9Gn9eGl13HhvddQK7TRaXVRHz+I4/c+icPHHwfqcyoRd9lwV6bvM7+/q7IeR3eTWdlcX8ba8nWsLl1Cu72GTncbrfa2GrJIJnFU++R4XaRCiaCGsgod2qacFCiZIZb15Ecf7JB05Nc0Ep1YBweN1ASTXCTEAGmEspvfqAGkTECvU3BQ0gCkYg3b20Wx7c32lkAAG886nRLGmPEffQj79p9AtT6NQrmGcm1MLiD0/uaqd1qsUnRsM7h2DdeuvIaFa79T82+rzQA/hSPHn8D9Dz0NlGcw6FCnTWAdUxTJUtGxpy0nkE5zDYvX3sH62jVs7iyjXE26QA71oBtIc0vNsHTEaNRiWAMHdCTbSLEalMuEm4wZjXz1ggH1tjKygnTyKeZadanBdWOoWA5VKjgkg+Dd9mkKyujLBo9Slp1WSyBJ4+fblBkYLJXK42KR5+bvwcTUIfnS0zTRCZRBG0vxHChULLEku42bF97A1vpNrG+u2le+NomZmUPYt/8+jO89jGGXIJFAllWhpBtGF8NCS0NsmhurWL51DbdWrqLVWUeh6GFYZdTVSFkpMunqoFrpod3iWZmU/deg6OmsYsdHjJCrEuE9HklkSJHsA23mV9MYxaxSBmb9pDy0k2uGS++ikxX8WdpVAinv9Dr6g3Exac3ulht/xbjXMTY2oyRobGwCE5PT1qsy8dNkUE991C9JnJmMr2B96SrW1pdV5u4NOLwImGEpePYgamN7lIxKP8xGVTX+Wp8vL+Q+S8rb2Nq+JfkNdfTSXtP4tVDCWHUCze0NVKsEatRZWybDn6+JixrMYitW2atJKsOL2+ylgICIAzcrevATm9n5efgitt5MVegReFeSzwEzYpSzwSr2XDabR+BF4Ml4oL6CUllTYPksJqYoazmAiclZM5PJgUVN2GoLdH8NGXZ0d7C9sYTFxctY27gpJo/yhGp1Cvfe9zGUWO3RxF8nGkokqFEXY8m9sI2eQPoO1lfXsLO1Lp0t3bw4dIguSppkzRha7qLTaWpIXKdtmYH7KwzcCeYIGkdgIewbrdFICXqq+nDKI5lIynrKTGLMPrI6RvkZgRiflTTx6QyOAGsCDO53YfJB7f4ktpoE2lN2yqk0dH/U69NaC1aV+pw4FAO3mOp1ttGQi0cTK4tXsLJ0TZ+dLLmG7pTrOHHvw2jsOSwA2+sx+WZyb7eqIjakTWZC1NnZwfraItbWFrCzs45ul45UHpTDeQhmV9vStteqRexsbwlQWnqVzVyI88t70T7uTrR1nnPrQO01SQennzHMysN1GO/4c8NVhfst9lhMcXaPUwntDtnTCQ0NonWyfemZoFOK1sX05Dz27DmKaoMMb1/D98iJeGouATLXgQMX+2hvLWPhxiVsri/qzubPHJ+gNOaIe1JolThgAm6Xl8GAzeN01yHpwgu1KzadDe1s4CzwviJpUOrJGrpeLWtomJeBDZ9mpRWfCYc5dC8ZGYjAGPo8y/Z0JCP0HaPBT332enkmhpMjZ3Z0TZErWGpcDwLEMqw0uEjNxTtK4tttxmH2PzDZ5gvZAYZa/unpeUxMzEleVWtMCM4w8alU6hgEE8/kmT1BaKO3s4zFm+exuHBFiRMTnPrYHhw8fC+m9x72xO+BXdyY/JVVPSxi+dYSfvkSm1K/g7fefF1xm2vjYWt2ZvMshJCaufn5dsbd8mY2op44cS/+9pt/h8997vOYmdunCizXpEQ3uBTG/1Tgfjfi+k99/Q/C2IW+p4HcxiZkzEv2bcEgxr992Dd0tw/2p4L/UWn3Dl0GI2ZuV1Y1kstgiDNvvYEXf/oTPP/8j3Hl8qXbgjY3RDRnppAdReT0xy4G2PbBGjCDZMNXGfv278FXv/ZX+B//4/8WE4B+hREFvVYP5Tp1cpsoVTu4evU03n37F6iUqrj33k/h6NHH5HhRqdP7NdwCeLm5qWVn8wZu3TyLpYWLaNJZgCW2AoMfQQtBHC8dAkW+j1Si5eGVzjJ17wvKOSiaRXPmHOXLrInXtggKuEkvF64toT+OTndriKNpNdwLgp1KNgsKOpb62NOLYJVxjtKdNMCJ0psytazz2H/wHuyZPYpybRaF2iz6rSJK1bHUeEULEFvOXb/8Jq5cPoetVgv7DtyDBx/+NMp0OaF0Ig0xsoTIg2F6nUWsrV7Dws3r0hmWaGtGGYmadplcpPdNMDjoo7mzhVq1hka9pgSN4JaB3rKNkgAGAyzlVZRLCQQlXWZIDawxTF75yWEm9n00b/EZCOCz0de1yGwoVwrrsqpMa+1zxQBOtoQokpMjS2LZGRDHxvaIrZydPY7K2KxkLrz0S1VaCA5VMaixMWmnicWbF3B98R3JqPbtO4aDB0+iXJ3HoFc2gzzgpUYG0tZg/e46NjauYHP9BtZvsSzaFmjtDw1UyGbyIqOEye4C3EOWmqh0H9aLZOyTjjhcD0YNaim54bqFlaFkF7S/E3j2HqIURBMtyfykyz3s7pxhJtDJcn8aBU5XG5e5Ld6R1FbOTE42tf5qtq1gZnoOU9Nz6jNhqZzStUGPIJBMnNJJDHs7WF1ZxK2lm1qr2Vk6Fx1AtT6pSY5MwGQxJ/kCEwXqaLawubGIW4tX0G5van/U6xz+U0RH57irc2tSgJ+BjdfJZ12f2zpgSjTMuIf2M5tEG0mOQFXJ3sWRdDspsv6V/xAhMjyhQ/dN8GkbOscIXhfWJrs3Q64UBbLN9ginZE5nQX/N5KCi9Zuc3oexsVlUqlMYDgiY3Isw6Nrdg2+iubOChVvnsLy8gJk9+3D82CkUCzMocs+SfeyxqunqZae/IfnaztoCuu0t7OxsCpBrSqh6A9RlnmRpPif6DBocQ4bUSR3ZXYJu62TdHGiXGzt9hKf9iOxJVSHdmUpGaAtYQ61G6ZF9q7vdlqzx2NQXkjyvd9Y7lJWZopHSgNy8ImNdDRU13ZK1piaYCflR1Gos93PYlBPJQbGOdpcJDCtqLbSb61i6tYClWysYn5jG/P4j2DN7QA3SjL08S9xbpRLPI70MV9DeZL/BGra2NgUuwyGJ5A5BOn/FpE1V2TQZzAcni20h/0t3RprPQB/5URN1mvIZe8syFA7i8/RUs6aWNkUDvy0tKcmkn7oHtVkW5pgqkKu1taWjNfN8f2wMH2oiOr+eTc6TU3sxM71X5Jo8cgsEcLQJJtilxK8g9xna6K6sXMPW9hoajQYOHb4H9dpeEU90LZCVK+0My4weW0BnA+1mU7Krzc0N3RmSiMjql6DdibqqXqrgJPtf7k9WFjQHItmMpuqW/5yanaNnJElhMvKCrH62Vk6eLCuSYjYlmj7T0a/ne8P3B8+BbZV5TnledT/zRKYZGwTvNp+wpIWkxsyeWczM7AG4FzGO7TaJLVvqsorFu6LTXsO16xewdOumvpYOWlPTs2kqLd9fQw3tg+4aitUCtlc28Morr+Hfnn8BL7/8G3CyvSGd+7YyqUz0EfkEqsowmjPj5JDPnTH48SeexNe+/td45plnMTY57dignqmB/OttAfunItC/7PeP8O5AUTiYhBD/37l8kGdi/7Jv94N/2odl7OMg3PZKwwEWblzHr375C3z/e/8Lp99+S+4BPMSR+Y48eZ3P3gbch8Uuev1NZayFwQwGfTupTEyU8YlPPoBv/u038FfPPIfS2BzQMePGPjie/63OOirVDobdJfTaPdSrh1HmuGEBE0+dpGc49ce99ioWrr2LyxdeR2v7OsYb1NT1sL29ifrYuCynuGEJ3MO7l6Un62WTZjUm/CTAnk/AHDTduW4wbmx9W1KUm7pmPXd+VHlWpopDFMlg9nzC8SJJVixIRZeMtqzkzOQzUPQHBIwTaiI8ds/jmNv/ACqTh7C93sb49KzK3iyjVqvUrGxgMGyjQya7TDvHPSrp8flRxkFdYa3BRsod3LpyBlcuv4qd7Vvyj29US+i2mAAlZ5IE2j26OQbZ0I2jKvCuRjsNyeCYcAPRUUNaYjvsp53Yl2R1GGBU65l8oGMfZtNA7VJjPWu29sGkxNeHtWSw9pI7KKhWNQ+AI6hNlONbMgAAIABJREFUpJIhm8CgP4WZ6aM4dOQkoCY1ikoNnOh2UONF0Wmh3VuQDrxWm0CR7jVDAtS0D+icQx94NsMtXMLS4gXp/kuchErnDtnl+fKRHWOaOJzvFYl9kZdc8cJ1E1aAg5zGOgVt+SqPpi5Sn+0EkFUOrn+pwp3jIVJhWxjgU9WfNI8hnlfWRGy7RoKg8PSVxV8Sneu9lcpo05WmYmenPbOHUR3bL2Z+0LMUjK9bpI51QG32lgAfzyNlHpTLSLvZ6WPY76LWIHLbRGfzJm4tvI+1leuoVgepIY1TSnmZ0Qo2m1Brm8E01CZ5nId7jWcXeFCX+iVSUy8rCCNLNFrXiek02xl7MVg9Z+fcXXEugzl1wybBmwFnuH4EyE9BIu1XMtuUChEIsJHTk1d5SXKdybjbJ/zgofvRmDqghsg+15YN4SbTpNse9pfFIpeKDVRqsxiyeZe9FEqmkrXuYAPrG9dUKdpeXdQUVDdzugqhoUuysvPeyZoZPfzHen0znuyR8FAkx0Al0nJASZd6alyNfRuD+UxosMrApuiKyvUeTOdBPXT+sUOImxhECowsYQ1IvMW5ZimZiKRCpABjoKsMpfKY2FD27rDB+dChExjfwwmXdfQLkxI8VFjpIgFB2VW/h7YGATG55AwL+8PL4USsLxeqg63ly1hf4lneVJXA7lIZ4833a6Y2NNJmdFkFtNQ0ge3k2R77xBJSV3ZiQJ2adVXViMmztiPk+5NrDEFqkkTEGY3qbsRUxdV0D4dNomwIUxKqr0/2kX49ViRY0TJzzeoAvfIpad0zM4fGnoPoDWi3bOkaJy0zyebn6vc3VMV2PKPMdMzmBwPagtIxhQC3hd72dWyu0WJyzQkRJT+kxpj8sSKQJECS55BdT/1NcecNRPj4PonKYh6jhFIg7oQgUPn13qvc+2bbo88gn8ibyPO94jCbk3ulHj0P7GJ8IAmQ3LVyfW/Sz5NG4DwATy7E+PgUxqfmMLXvPu0z93Cwh4yyHvqkU366aUciSqE0v4O2wjxj/NqKZELF6g56Wyt458x7+PnPf4mXf/0KLly4hO2dps5AOBTFBDzjCTb9+nOov2A05yMNHev2MDs7iyc//gl8+Stfw1NPfdqJBmMV96R64gzgo+H1L4VndxPZH5YA3/3+CsO7fOcHMdp/iOn+Sy3CB/2c/EfanWzctnDDATbX13Dm9Nv47v/6Dn7x0s90AHkBuKOcfZIhjYkNnw28IEhiM6ZKzwXqil1uJSN09OgefPqpj+NLz30Jpx5+Qu4B/SaJvpoyzB6oJexy2LmDam8S3U5RjJLKR3UyxJvoNlfx/ruv4/qVd1DElqYndtsbYqkmxiekF+YgCB5aMV1p6EYmK4gkbHcy5mAcB8FexlFys646/8uxIXMQiCCaXWSZeXmURcPbWN+ZG2gSz4D/1fTTkX4tOXaxcjusyB+al/fUzFEx6aU6rfPIlDAAMIBYp16gZZ4uSE5dIzNDYEfWbQfFUgfNtety9Fm8+R663UVNfuNwFl5wFQKTsLRJDgcG7uHlzzI4x8Xb15kMI6VUAVTjgsoHTX1WsQChP86ag5IV7WhpA7gz8DHA8lI0iDCI/T070tzkRQdx/hwCd65LAQW6tUgazzIz/w9Ln3XMzx/FoaP3ocqGoGJDPQG9XhIuyEGH0hlLLdRASVZUly0ZIk4AXsathYu4deO8ZhKM1Yry1ademBrLSDAiiLrvI0tw7nQODSaDe8wulNiTkVDGxaz3psQ2OQnxfOaAu23pzC5FcpkHWnG5xXtRTpuG7cSFKL1qeE4LuPfR6jAhGVdT2szMYYF4udAMCcp9WRtThAzGFQHuFZ4bstFk3oadTawuX9ZE0W5rBY0GJS7ROOpEQfp0geEk9UmAMpJpfh4CQgPVVOVKoDsmPlKyElUHX04G7q6geV/n43ewdHGpB7uuWCZv/wSEQxvLc8LmaV32nlzIp0gili48migrORZjEpvMC2h12HA3ibn545ibO4IxNveVOLCLl7NqC6roDNnErLkIJB7YzMtEhqCEehw2+K3K2nR19aqcLDgLWT7SqtDwCBBQW7bvOO55ATqLWheCa/dpyB43TX8MIBSMr76f3toa1GTwrSesRsDowSCoZi+KXaUM8szck21nNdG6eQ/D2t1cTbRj29LExqoWFnocAynptTnLY8BGUn6wOianZrH/wGFMzd+Dbo8ORTWUOIaeDaWSgThhVMxWRc7uLUpZhm3p/5vby7h+5V0MOqvqlZKcMa2fG+hTs69id1QKuALZwDQxrKpMpiQvJdvBlkdFUAyvfrorRf53A3f2k0h7njClAHRy6ImqouVp2XnIqkuuuLGaxK+RX3myPByBf5JDSc5FUM4+Fe6nifFpzMwexvT8Peo/cdAtYtgrq3+EiY0diTxMkNJVSiQps+RZ5l9vrN7E2q330evSIpaVKbpgGViG1Cr87Q1Y3WfifglBcRi4+94N4L6b5IjLIk8+RoXc1RHfvSOCQxpwk0+Mwdm94qqZfnJ+roD2euZspueVnNJ056UzxApbt0cnG/Zu0EJyGmN7DsoOs1YdF3FJ8wF9thJNA5wIsjl40K9qMKOa7lUs5f90sb16GQsLV/C7V17HSy/9CmdOv4e19a1kX5kqA7k7z1jCVVuRFTnXv8AY7U4Xhw4d0sTUL335K3jkkcfUmMrzr6Z6VoJTpfcvDdz/VGw8itt3A+5+yH+Ygf9Db+ZuGcXuDGT3a/0x3/9RgPvO1iauX7uK73/vu/j+97+HxYUboxJpdLmPokrKVhNX4mFGiY1gUPAyMZh0MD1dwcmTR3Dq4fvx1Kc+gyefeBaNKcpmqpr2WaryMttROKuSnSNb7/iqqXkob2Jz5QLeO/s6Nlava/x6vdJDrdw1WOpxLDYb3WrSO5vl9KVs4GIAGMDv959RgPZ4zwR6AcAM3LNDTscJfjjrQWPSZbDuEYgDcObZzQg24Qud95lWgEiWYRxiQyDusMfAQdcFloHZDDqOPXP34OFHnkZ5fJ+Da4mMMMGLm0Z7nDSp4MFLlO/EQ3TIDF849zquXjyDQX8dY2OcqOjgLdu920a7u9Sowz0CNw4eI9eENM0uD6jzQDFs4DTNMvTbabiIwKHtn0fSNEtlzBjHlMNRKTR8jUf+u2aXPYk1G2uugRYarDJUg36lSsaD+mSgWp5Cs0ktchF75g7j2ImHUBubR78/IY0nZT8EO2xkdLJjWYGZFwbZDpqbN7G48C5uLVxAt7mG8XoVjUpNg4ckWZIDRZYIZsAvsyGLf4/Aq4uVoE961viVr1vG2coqG5I7qLvMwF2qUJUFzBiZCQz7OAPhSH7yiUUAAz1nPZCsysEGWgNWNzF5+i4TKMpAarIV3b//OMb37BOoFMuki9Kg3YlceLbxTFHXX0B7h6POL2B97Tq67TVUyj2MN9jfYfu3ACMhC/ClFLp0M0PU8/JzyJddo8SLqLMZL7Gp4SwRA5milBxJieX5yf4xNbjxb/IXe56R49eqyTIB9yxJdYLJtSboUCOhhjzx5QmGLfMrVWwHyD4BOuzwN89tozGD2dlDmN5HO07qXWty/+EadPtrAvBl+mCzqZDQvNOXtJByQY5eX7p1WQ2SHMJW4WFPQNBnicyzQTyrpXr+6XzxebI6OpocKp+6mBydGlNHjLuBe7dNxtBrHxUWe7X7fBO4e50jcUiMoKaxGvwSPDHZV3Ij95SsWintvc5dOtMpkY3KAOOgJkgUKcUZ117c3GphbHwKR449jOm5+1GuTqtXxhKWot4z5TsDSYN8jii1qkiy0cGta+exePOynECqFQ6j8sRQfV0a2mUg77g3SnST25N8/NOAH0LySI4dk5LEMsloIlHyXeE1NtBM7HjSb2esaer/SYyq5XGhBDC6vw24S5vuv7NtrBlY+/BbThfN7nz2jPv0CmfyXypPYO7QSTUHV2jRyknLHfdq0EZXTeOyR2VzOu9aJgg0L2hJmrV48xK2NzgXYKCKi+/gnu4jJyCOb6OKmacQjZJAVZkZb3Yl0iMSIYXDkLf9Plnq5+o7IbleJY27sYDPekiMLInzPe51lDG0+9tS3FRs1TRZNlzbFYi/2MzJt88YzHUk8O72i9juDEUI7Zs/gkJpwpVa/twCSbOUUMjRrSpzIsqzSAbRQrK5s4aLF07j5s1rePPN0/jdK2/gwsWrHjzJIZR0BUuDzSJx1ptJJGDcGj5nacpx2h8PPPgQvvGNv8Hnv/AcDhw8ZKvnZNUZwP0vIZO5ExbNY7EPi293f92Hbk7NA/i7ge0/Nav4c35/gIj8a8bfyQe13cKtxQV873vfxbf+5Z9x7dqVUdZsbWnUcQNUuJhucQcvaW5u69jEMpHdAjPSPvbvm8CDDx7Bk08+iXuOPYSn/uqvgT6DbxHlGn3NnRkzvHBTi3ggA13dxrB1Ge+++zIuvv8W6jW6yHTElDDI0omCQLrF6atyE2FpPt9ZbfAiRpu+dLlfGdvtvwx2MUB3FlQzVk7scwLuBkaZTZw1yg7E/BWM1AgspKQvSvdZUEp+5fKp5esTaDPosWqQ1rxQRlX2b2PYapUwPnkIn3z6a5oWSybeOs+hmn0oD4iyv2TPlSbQW8TZ0y9ha+MaWttLKJd4eW4LLNG5pVEfR7fV9HEeWWFGKT2YSa+TdcIGK6M/q7nWunYHGJejrZHO/Nh16GQDR9bv9pI5QY9BrasS1HJmmr2MHTVo4nvLLj/+HS8oJo2UF4nhLfRFIou9ZGNmBxoh3Wz20OqWsP/QSRw+fAqVOpuEeLmb5VMFY8AR1okNEmlE/f8mLl54FbcW3kUJTVQKA/Q7PTetskpQ52fyZRsgOZK1uIzNDmX7acQsyX6ynyz3MvAeWlf3BWTAnXtc7goB3odAh64DBIlpKJABQsY+Zfs6AwSj96XE0Y2W+j7a0yV2VEFdn8labjpWdHts0K1Iv75v/2GUK5Oy8GPZ15/ZOuaRZZ8YJ2rgt3Hzxnks3LiAYX9LFnCDflNsL2dAOMHzLAGBDkrvCmw8Y6Oude0EAXQB4c8h4+7BI7bLjM8c8gFGlPi70arGLSWQExUgPxPuIQ0TG1kWGuDHJMwsMSeQoxMJQQrBO/X4LXQ5yZWylMRyaxw7m29lQc4EcoBemtopXTGqmJqaxd59xzE+ew8GQ/qxU9/PtXMjtjTKbHrUVE7+eQObS5dx7fJZtHZWMVbnZ/eet8Y5fpYlCvwwIXNkg22wzn7vlszwa5hwxeRFxnFKRij1CUkDaWGebQEzVfKs6/YeI3D3upmxN1jnmpJVFeAvlwTaLWM0O5wH7p65EC4hbiQXWBbo9HAnya16TEAIsDgannGBbn17cfDo49h/4KQn/3J4F5PxrhBWqkbx+zj8ryvDgn57HRfPncbW+jImxhh7d1QlccO0deMGQgbAkeQGgxsEg/4+VV3iswvsp6ZpfX2aFxB3EdfF5FDSpqsyYGvU7Oc4VoTEzQPAkid+iqkB3F0dcS9ClqD7eUVTMJPceC01r0vHXUavy6S0hFJtD2b3HcHs3AF7mPfoSkMhv+1gnV6wF4PVU/68bWysL2BjfRnt1hoKgy1P4E2yrLAFjYp1JCpOAKJ6lSoUHnOnylnEqYxBjiFTIW/LVW3TXeBE0tKuEbBLchgn/ZF8pf4OnW/HKd/9HpJmTJD6K4Trfa9wz7ORN0uKmIxUUFGyanenTn+IanUCc7QanT3mSdoyt7KbFd2fymzO56wVhoUS8cg2Nlev4MaNS1haXsT58+fxxhtv4/Tp93DzxrJeu8rGV7ZU6f3mqi2jyosT5DyJFa47nOXxyU9+Cv/4j/8NT3/mGVQbtNT2vWw7XLtjRSXpz4k3/1KvNQLuH/QDfz/LywCf4Otd0pYPm1Hc7ed/mAXZ/V7yoP2On0Max5507j/60Y/w3e99B5cvXtDfKbjkSqS3acNGWnceOza59aUBdnnRGktq08fHC3jk0aP4+JOPYW7uID75ic/j8H2fBLr0Aadfr8dPa8ZAF9DU894GUFjCjauv4MyZX6Ja6gqw0xO1ymYXlWHJjpo9Ip6OaZEZ85NNUMwz7revTzS/ONnwZZLzLM4lLb7QfVlFth7fExrctCsUQML7Pb/+AfgjM46ylhzsFNQsWZFTSJ9uD2T9DZbLtXHsdEpY2wTuu/8p3P/oZ4HhtAATGWNeytVq0sy6Xg8MF7G0cAbnz/0ahcGmmipVElbvAD8rGyh5EQcLEg14DhbhHV6vU6sczXgxTCW6+s2WRYVD65sap2hlGQA29o7XIBx8HHjkYJFjXC33iGEufh/BpgRwN9j3c+NFITtKgnAFXd7gnrqoi0K+4S6DUq4wwDgOH3kEBw8+jmFxAn25/aQBPsnymrOUxCAPN3D92mtYXnoX7eYCxqoFVAol9NsDFHjp0UUEHbm1BDPi8fD+TK5SeI1+X56RHCZoSTqaExBMkPWg7rvIXotyJToZxOWrvca9IrDjaZ6+ZELzGeM8/Wxj/0ciQXau2qClZlWuI/nEIxJRv3c25trKUZr3ch1z8wcwO3cMhdIeA8/kLz3ywpbTBN1s2thcvYbFhQvY3rwlqQJjg7SfqUQt67bUKKpkTFaNybWFoFjPmiDOFy4lGO7BScngSOPr5C+cJAJQRpyW/EMsYNa/wb+zxMNr5+OQyun0gkmsZZYAaH5waoKjxpTxyS4snh7qvdPve24AG2rpFS7HoirXmr78vDdrqE/M4+jJJ4HSHoD2pWRBqxprp2fI16MglnK39tYVXLv0NtZXbmho2FidgLgtqRMdPgx8Ymonewij4dTPT9aySXftvhALOLi21CsHW0qgl+m9WbFyL0PIYBzfAihZfsMPzX3Cva/YNxjayaZUFPjheQjgHlUZn/kMRBGl8L0w2Yg+kWimDgefLktoarJ1ckrryGJlH+67/+No1Pei1y2jzNkYbORlK0uyPqRtZJVOXBvXZWywvnxDBrm0UuVkVILfbD5CNNIHgxtyvCSLSUmx5VzRCGqCK6RVJh44d4Sfz3HCd4HXKIwX5M9eYoNoZmHKdaS0JVh8numII5FwBdFh+VHWFBuOPTHZlm+DTcKx1nxPStzY3DvgkDm6TI2Jcd87dxC1cfYNTKpqO1AcdfLH/d5t9VBhb0BvBZcvv4PtLSc+/d6O3J7CbpqJOEFvVOKDmIkhQiKaQjrF561Koft1MhlWVr3hWmZORNnZ9JpQxhIVsYzgiP0R65RPnFwtSiRkTjGg55XcfwK4q9mazeaKwY6x/BrZ2JZZfeRgqiKWltZRa+zBseOnMD5z3BPAOXyPYhm62lHyxiZ9XqM12juuYun6WVy+8j7WN7bx6mtv6veVyzewsb6DUom9CIwTo6ljI6JUpzYYd9mrMv4ny9pUpWSy++lPf0b+7c8884yHO6UZZtq3SngymfCHwZZ/7NdkGODOr/BR8fEIx+abU+/00n/oB9/tTf2xH/bf4/vuBNxVuut1sbaygld++xs5y9CGaHVlWQfC8vYo5OfL+KGx4qEyC1queOS5dH3yR2+jUqbWfRpPPPEw7r//JObnj+GZz/4Nao398iTu9wooVlMDjwIio/Eilhfewrl3f4bV5fNoVLnxEwhTBm09KO3p1FtX4YXu4BglteyizjLVPGjPb5Zw7fC/Z2W8CDzZusXlaMYp2BiDIDPkEZyz0mnGGhjouwqQ17vL44aBjJQRM2GVDu1EktwRMeRnK3G89SQ2dup47sv/DaXGEfQ6JZXAUtFVI9tLbAgsdbC9fBbvnPk5uq2bkhfRApHWnbLClEVWQ//talxzdkmFRCEAM/1gTUKkUtyo3Jg1AzmYGMyLQWMQzklt4t9HwCHoGE3Vc2Osy5pm5uOi4t9nfQf+eS5lu9wsgK9kgQlOzc4lRQIfZoKeXlitNLC5tSNwy2a3VruI+thBHDnyBPbM34dBkfMDeNEQsRVQYNOnyFYGzRW8+cb3MOgviFkqynOwjAKTxjR1TlJFsYtO/gLAxHrkwfIIEAbj6zEzYtxDShUVjWD+4uLj6zBRrbK6JB90g688cGdQdtLlBJps3QfFNAFyypOqnLZaQ0WNV0wcmexEj4cZUF2oYqco/SiI8aRd5J65o9g7/4Anh0qrbWmr+vk0Zn1HHvbXr76DlaVLKJe6mvbL3gqWa7OkIDX7pR6SkKFw34TEIjTu/FzRSD4CNzkXI6mJE5D3Xs6G3wQ445pnQ60o3+A+ivjh5NNldH9+/44KkqtKThD4eSnd60i2ZpDjBkT7nzMpIzA0TLaOlpULD94pViYxe/BBzB98EIXCHKQmYeVSjHsB1TITgS6aOzexeOMtrCxeQKnfwkSD9raUf7Ehvaro6KpdzzEgTe0k2x1snRUC6oKPtlABXH6OYEm5rkyKmBDEvqtyQm1q1NtdVdKLjaY5ZkyxklbFGJ5lAy//ZjUhD7D87z7/vIsC9KdeBzVDpiSUlTU5wvRl0annUWygM2jgyNFHMHfgQfWzaJAYZ/75OKdYsIVKpY3rl17HxspVDDvbqJcq2NpcR4ETqpNTjG1rbbEXLHUGlqMpmR85VRdTldD7LSX7SS4WjDuBe0grvb6sqJrhJzFTq7HPIcWPJBviZ8wTTnx9V9vcnxAVI51XNadaKhPkgPar9hz3efQopAqJ9rknVrOCYQJtXE5me+fowHVIZEc/MfnSrjP205Gr1MPm2gXcuHZWfT7jY1W02juju3AkwRNhYqumqJgJK6W+Me0DuR8lJ5kc4265UfQUZOSaY2fIhOL+Zbw1wRGx1dImn9VYp3zCkydQgqgbvXbSxithHFX4UgVGMjPbe8pbvlxFo95At9PC5lYT7V4R8/tP4OCRR+V5301TxkuFBgbEORoOx2uGrm4XcPPmu1heuYUr11bw69+8Jm371hard7ZHZTziz9GdNmqoNZ5xtSzJp9QEb2LNS875BDV88lOfxj/+43/FM89+NjV60/LXMi5JNP9CwP2DsGz+Xvxj8O5tjPudXizA+W42OzbF3Rj3u72pu33/R81Isuz69p98pyTDTO9QmtHz75/Diy+8gJ+9+ALef/89dNpNTylMjR95xj1Y53AnIPBgNh7TCXkR0OaJF/XkZAH33nsQH//EYzh0+Bjuf+ATuP/+TwCFGaDcQE/aWJaTiui11lAcLuPdMy/i8oVfY3pyiH6b8pi+Gjt0GMVQ80IjUCOg5eYOxjxNQ81VQoLtyK9GMI5eKwPAAN2hnY5LKtYt5Buadpca3sgskEmKYDBquMkxrOFhnpfXjDJmaefYvGZ9tVvemJmzaYvAnTpZVtmG2G53NPhipzOJo/d8Aifuf0aAieU6c2fW/Pbp9V5u49a113D2zM8xXiWo2FGZTt7W4IAXWusllpFTKkdlYbM7AXikJ2bzYdL15/9Nl3NqJgwtIddKDgiUD6UFD/Y3A+2RvDCCZJZmATj5fAO4B9vCSyyAcF4qo7VN0/XcxEZg5EEeTIKkE+wBqhqwbMlCELXww3HMzz+EI/d/ChhOqL3PfvuUypCNsvtEr3MD75z9IbqdG6gWuhgnm9etodsmALGmuZsbxx0XV7zXvD429l/sPQFHMurUUKdR3F5PWzIGg2d9tVlT/juBO9kYWTrS16HddFIib3JbfIXkhFUYv9btjH8kmfIqplSE1nt02mHgz00PNYA06+zKDoM+del0TqGbzDROPvQsytVZO3+oOT2ppNQzsImb189gdfkC+p01NFiFlxUhz7NHmnPvW4KVc3UZWdpl2mmdywSi+f4JgKJB2utu+1f+iuQnEnnrbaOS49fspOZJuacwfigRMruYMXZk2+hDnU1jDU/uAO4sFdI/nUPSNOsrWb36Z8pfQxa5fu6sXBAcUvrRR4d9PZUZnHzw06iNHxdjzN4fQlWeO3qFs3l/4cY7uHr5t+i3VzBZr6BA4Ne3e0+XyaY01ymG6fllyUpUJUYAPiYYK0mjDj56IpysOPFkg22qasVk2SSXC5A92s/JkWb3PZf9dTQDJiY79PfpeURTqCxlOxxYwzgWwJ2SjzTJW0A9zSOh+1GhgFa7j36xhrHxA3jg/mdQrB+QRltUu+XuyTFnC52da3j7jZ+jUthGedhFSXt1iF7Bg/iCwc3HnAB0o/su59wUz9N6d1YXwt3Ja68qR49nx4DblTc2VrNp1zIKVhKYAJPFlTtwAlQZAC9pjwdwD7eoDKSz+sWYF/diVDl5sdkdh6COci6+Jit21TLtNdO1zipbsYQ2q91je7H/4P1oTN8jPXa735UVrpfRJ6u7s4IbV9/A1sZVjDcIIJnQW0qX3W8GlUzMI/nJy+90ryagbSkuK3PBpGfDwIIACTyTEUd5CYzXPeuTssuU7+6o6MScAlcUY23jv24WVgT2uU+AX89UjjiOO3yT6qFStc2xgn12ndYOGmNjWN9uojuo49iJJ7HvwEkRbYVC6lPhORPmHmJn7T1cu/ImVpZpvd3HK6+/j1+//CYuXLisZn+SmXw+Jl3I2IfpRbrnQzYjPMRf9sCXrFEN6BXtqU899TT+4b/8F3z8E58cDaRSIpWmsTsBuBs6/dP//W7k9kfFtyMilT7uAZ53A/f8i94JuI8uwD/9841eYfcHuRuw/72Auetp3G1heKgI0C+cP4cXf/oCfvyjH+K9d9/RgWq3PKgjaURyPypYY2/GkaNaTv2uJBA91Kp9zMzU8NjjJ3HqkYdx4OBxPPPM11EfPybGpFegLEREqX11uwt46af/BPRuotu8JctCi72cTTplZPMgmWD6cjM65zvFs4bAEQssIO9gHxdPMG4Ef5ZicHoZAUQ0Au3O9oMF8HIwQMi6Ltnt8fBYBuJlysp+/nNcoLdr3T3IQTpnAnDNISoLvFtJ3kOp3Nd45S7BTtWMe6FyAM9+7j+jWJnVRDZ2uLfbW2jUykCXo87X8dtffxudnRuoUBpDnV7Pn7OPjqamxjRSxkRlAAAgAElEQVRHJggBbCL4mpH3xL5ms5kaHvMVg5C7OGFyMhPaVjY3Gbg7ueW68vJyidtWf8lBoFwUw+cJbtY4GzhlA0sC0EUgj2anYGXY1KeETvvCmkX3RpZQ4LTFvh1xuI1pEEco2u1XMDl5FCce+DRQOiDNMQcq6TXViGWP59NvvIDtrTOolLZQphUfJTcDBmOCq6ZZWQ2fun3PxL7Lx5V8bBkxZtI/B3B3IpUlmmkAUOoB8B7yMBJKZQjc+ZoElrbaM+gM8B/gIS6++Jm3EREctqZAXlEJXTrPdFHwtTm4yMwxLy0zW0qWBbjJ9o3j0PFPYGLqCAoFOvU4mTAg5PCQDVy68Co6zUVgsCWZDJspmdx1yCylVuxkCuNzlWQDwZIR6OR7SFSjSBWuqHBEAIrLPc6aErHUg+IKmfcWkwWyyq7ceN9yPZkQ+cLMWGKX4m3zSRmAJSX8HicobOCz73mS2TCRI2ArkyUliLBw3gy+Y4ddm3j2SyjXpjA7fxJzh57EoFvDgJUcMpwMe2zsLbZx4+rbWFk6DQw2UGJSyphN0MUIy0u+ykpMFZXUjByxLZyOzSymziS9dkqSUjyN5nI3T1qeFYkjHYEy9tnJD//cbqfpnsO+PNzda5C5dkSxluc2kgrFn+QsEjMZ8q4oZmnpTGI5UiRinhjqgUnevyYclfhhiO1mASdPfhb7j3xMrHunV0SlXkSn20elzGfbxOriGbzz9kuYGuNU6CZKfe/jDuhCY6kKf3sNotkxWa4y2UrTKh0b/ffBWjrmJ51dMmswMOR+Dpcn20pyP3c6nADNCcTcT+wdSCCNDkQepzkCn7F2AdqzipyfqfsbLB3KzrabpLnWShIkw3SzsokBN7xqJgd7HCjhqkxhes9xTO25T25mA5Iqqce8wHhNCU+TpNrPUas0UWLzJSUXQ2r0qcOPSoAilYkW/Zysb0AhOhkT6EwrUWR1NAOnjpNZ5ZvrEaRP3OFZ1cHJSca4hxwwi8d8N3GvBQsfVbhg9x0js9+25019FxwMGPNNVA3282Tcl6S4Z1es6ngd220OVzyCU48+i57cZcY1i4JFD85YGnQ2cGvxLVy++IZmDrz19lm89Kt3cP4C7TQ3JWGiRXFMf1aisUsFcDv7zqVjZdnWtOo3KRTx6GOPywbyM888i6NHjyeL0F0oPeJBIkzyCVIAvfx5/mMhbhBH8RwCf8Wfs2fx+z/hD2HfD8243+mN3y2b+DAfdney8GG+5w99zQclGB/0PdamFbCxvoZz753FD37wPbzwk+f1Z2XEGiKz+1cAd8sSfCU4W41CrIZh8l/bO5iaquDhR4/isccfxvF77sXnPvfXGJ84YUcFjqzudlBV40wXnc1L+NVL3wJ6N1Cv0OedY5nTwJDRjqKu0k1LdG5gNIhNFuxigOUIstmhT0xLz6X6uNS4Bgbu7sSPZxuXVoDQYGECuEcWb/AbZd+s1BkbMwuqDvqj8ioScOcicqQ3B0EMSihqNDuZZupY6RrTRaE6jlZ/Eijvx8kHP4f5Aw+hjzFr/fstlJUEddHdvo7f/Ppb6LcXMFahHnuAYY9MCwNBB4Niz24LrHQkzWgA5FGSkZi4VouA1gnT7Y25kQhljK6Zf/sVh6VkgIIA7pr4mcqefFlqgAO486+5AvEM4zLlezKgsH99FnALmlJq4M7YRX9behZR7sLLpKqEhc4jxQonr7YF3ulbXK7M4v4Hnkapftyj5Kn/5/frE/SwtnIVly++hl7nKoqFbVSY4GhQicHpQPaRdEXgz/KllQ94+XOYAUl/xQhEJxcLqxgs9yJrrr0sW0YDqbxczZ7O1vUrKKpilS7LpL0OiUxUO37v9IbeXcCfnr4EJjGwzF8tWQlZxOTpHQkT9wm/R69dmsT+w49jcoZad3ptG4AICKONYX8N586yx2Id1RIZ6Y7QFt87JXa8aJi4RICJsxJSFy6pz18a+Z2yYgPt1CCeJEs6y6lfJICDko/EdEZPhPXYcdlzfV1pIXCnBIlAShWnvh17CNwDbGTMe/QDsKPek5HFwFFJ1WaCY6DPQVzulUjPUrKPKGmbiJBH/sQhHL3nM0BhUjc89dmqhg/aKA53cPXSG9hYOyvgTheoCoFsqm6IeKlUBJz9WUOeYGNFrWkCIl6zjLxw5dBsfZYgJy/3BJJZxcsqio6zTqKTxSMBaJIq7gbuBOJOmLKelZA36YwPKUnpqIlXVUg9ZmqemXSHzDHcMpKOXOyiiRCOne8O2xgMxzA5+SAeeOgZoDSjSkalxgSDZ5aTc1u4celV3Lj6JqolSt66GNKek1OZSfrskrrZncg/Q83vKZEwK5uRVlEJ9PnMgHuAE8V8NbCa5OGvkCIZuLMBsp6qMIkA0djOqBqFRCsjnnYTANlE0YyRpbTF/Q6sSlFT7fPjZxGVVscOJa7sJ8EYZvaewL7DjykeekidsQGBe6HXxdLCBWyunUO5sIGh5rdwOB2brdOZSS4uSpjpvpIqaa7khA1mNKl6zdwLkqsUJMAcUjWd9UQkhZwwAkZIXfJSGVezb4+zGQbI5DPpK/Sf7Jnmz0Zam9S8GjHchALtHdnf0kNh0NO9UhkrozOg29t+nHrsc0BxDwpFuszYMInV80F/FZcv/gZXLr2N5cWbePV3p/Hm6eu4ubApWYx17a7M8UxJEiaqPu2vXCAPpb5nNoS1aBWVWg1PPf0M/uZv/w5PP/0MxsYnRonUbfdAjC/Kj4zOfcGfC5feFhNy8TvWfTdw/4NgPff9H8lV5k4f5g/9oLikd1+c+T//qd9/p9e+22v+/vc4w1xZuoXvfvc7+Kf/93/i8qWLqJR5GYUWLQ/fI6gyWHnEOYWFvK4z4F5wM4bYqj4OHpnEyfuP4oGH7sfXvvb32L//lO2TKDfpdVGT1V0Lm8vn8LuXv4dh9wYatS4G3ZYSgBiDRsmDp8PZ45f63BDP5Uth8Rkt78iy7nCw4OfipnHjiVkcHpa4wKLcnJXUMsBlJi8Ympi+asae7yFzwrAdXP59RZCwPptvPbEGYhIT4CSLQTmQOvXJqHbVBIlKA8PyXgxL85idfwwnH34Wvf64loYZfa+zhUp1iJ3V8/jdb7+F0mAV9XKPvZoY9qzPGxY7GPCZcbhVoYiaPHy9RiNJRbo4uFZx0cZFRjY9mscYJLmOoyFXApwOwgw6ZiUzB564AIMdypq5ssRAjVDJ/5yXJgEJX4/vwxMpYyS2jr7GOIuB0b4gO2IQVRjU9NvAvSZf3XZvW9pNjbXujeOhh59FbfxeoDRFejOVfWia3cXFc69iafEcimQ5wT1IQU1KEgoDJT+KIz1KmzLdaey73bEiAv9tF29yLomhKWbSo9Sb+Ycb2KbEQBNlDQb0mrLPc2WD93NUdCLRjPcTl1f+EpMuUhNikq4gSdHivNh4JMaRW0vLtRZoo1VZdRp79j+MmdkTKJY4gZGA1uXlIoeztFfx7ulfoDTcRL3SxaBHG0de6mSG3MTW61M24LOVVa8SM62G8NyEyJRwBCCnTEC60/he6bzzDV3+9NHoayjr39a7W5JkoG8LUFtuprL6kHuuPXLt4H7le2YFR2xtlzIlSn1cPucwlHaLTHRfkgQmjAFauG/1TFRZTPtIetQGisUZ3PfQF4DitOJhV2NX2UjIyZIbOP/eb7GzfcF9Fkw7y2TmBmL22Zxm67po6LWsyq0muUqQ7FYNotUkKakQ37tdZjLCIoGsNNuBWvV8z07caY4HdHYJXbiTOVcvE1eezn/Ei3wc1GuOgHtK+NP5cuKdptomwsDVilQ5iOSDVriFlvZhuz2Pjz3xZZRqe+V8JAaSz7ffQanYwsV3f4nm9hUMessocohQuyDQPJR8MJvBEVJInwFLdTw5O/n2J+Bu1xKDuxFDPPLbzgFHOuEk4M51YTWDe0rGLWk+hn3cc82vSSrGsxYV4dsqJqPKhhvrRZElMoRr50oUnwclba0kTUnN/GL5rXM34O3JErY/bGBy+hgOnfgEhoybyqN8VngPDTptnDv7KsZqmyhiDd3miiotfXhIlpPsQarYxf3oqmCw1yHFkiFCml2ixD2B9VhHERbpvPD7lXAk+9VMv+795yTc+24Ut3L73g4+WWP+buzlhD7kYlmDvqtWbPwMY4bo40rVCib2JD14lgYdlMeYSNbQG+7Fox/7IgqlOXm685f4PN0vG3jtlX/FhXNv4fy753H67fM4d34J2ztMqlgZ5pCx5HWvJNx++SmjHd0BLvBaXhXdhpRbMYlrjI/jrz7/RXzt69/AQw+fwtwcG47v8PlzwD1POgWg/kOY9aP+W37vRvyIn7P7Z3/Qa+/GtALuHwR0d7No+Rfd/WY+6of5c339nT74RwHu2ecAVpZv4d+e/zG+8+1/wdl3TmuMcdbokr8I0saR/ZUZAg4SCX93XUvcSNxhlIAUumiMD3Dw0Cwe/dgp/MN//u946MGnUKhOY8jslZcKQX9/GzvrF/Dbl7+L0vAWuu0lVKiE4c8RocALyQdRht20SySYzckrMobOK2ymI2sedKnRjJqBuwOHwXskJ1mpLssY47JN9YUklQkJh0QWFdvisQzPP7N8HZde/vIzmKUmmZeztaVkj1jmGjBrH7K7iv8doEyAWOyizyFAZKNq+zAszuPgkU/h2MmnMERNTW0awMjBVeU+WhsX8ervvo1qcQ3lYYv9bkCPY9MHGBTa/g13vddo6afA64uIgDsurZBtWPaTwEQqKUcTEFmHsHo0hHQQZRnWwTQcaJKVZJpAa/BOy7xYe7NBllHQV5newC7B81e4tWTMbwIlrOcmtt3GJkw0mfTUNDOA62iCcge9YUv2j+XqJLrdSXzs8S+iVDsCFLkG2oRmUAtNXL/yBi5feAvVQhMlsna091OJnnswgDubtvizMoC0+zzuvnBjj2lf6Y0bTto7PhwoskQgJhibgY1zlwYAkSlM2lqBtdG/B7PkMzC6/HKDXUY/34vniyA1Z9lByc+SF3vmx5zK3wlgFcqTmJ57EHvmDdx7TGCU3jDJ4cTjFZw782sMu2soF5oY9um1zWSMyaYt/5wYpD2T5FZ51iw7N7f7W1uTzOma0SiYEpt476kC4iTQLLIvQF/4/EyWssTn54VsQoDPwetDZtlSHYGO5JoVUxjVS1Hoolwhi1kVC0cJibTNKT64qpSqewS1I2s/Sl3ot10XYD/5yHNurqxW0eEQOVYLmIQOtnD2rZfQbrK5lwkkk/QKWu2eYmKv23K9KQf2+KGYTITNoP7dRPUI7MgNh2c9TToeVQDTNEnvHD/NkN5kAMix0MDdw9+kUe9SG+9mczeNZ5LCIFDiPMT+iiZe/bSYch0xQtU5N9Mp3lDLncoz5iB7KFYIPEk+HMHDj3wexSoHrNXQ7fclHSJbjGIbV879CjublzHo3wIIFgcE5Nw/BO5O3hwDLZWJ9x5xLgiXYH11RmQskDTGKfbl7xJLA00sRIMqwSAbypU8SqbpZxfA21XLkCXajz3II8dlJ5wjoE7ZRjq3Bu0mn7Tn2TitKb5mu/n3TDoDuI/cbdgvUxpX5Wff0cfR7ZRQKGf2u9zYw24XZ9/+DerVdZSwoQFq7N1gpa0/cKXH12gmoxSxQ5lNGuYVSbh+brpzdYaClEh/FwYEkQTyfceshXx/GJ+JQXvWnBqxLvav92Pubk8J7SgO586j90DWnGzgHG5MMSkvi5OS73KdGcMqA/QLVfQGs3j8419GsTSHXs9TjwncaQxBCevPfvZtvPnab/Du6fdx6cJNLC7TlYexzMlm5rnPJIKSVsas9DuGPKe0h++EjlZysyqWNc9mft8BfOObf4cvPvcl7D9wCBMTk3eGmlEgzvGxqhCNMNCfC6FmTkB3IrP+WPz6vx1w/6jZzx/7weOx8Lyp3FqiXGYVr732Kl786U/wu9++jJvXr4shGDm3jzJZAwgxpqMuJAdVAhtdTrwEqaPr8uJnkOphbKKGU6cext/9/T/g4598VhPHhkVqI8vWuA930O9cxwv/9j8xVt9Ee2cRGuLGn5MuEjGqAu68MEqoVdmV767+yLxDA8tviYbKONAB3AlyDDDtUBJsULDvsX/jwgmpSLDFUQIOQMnvD40ky6EMrgSe2XvKGgQz4F5y2ZsXAIcySDrBAEFBXEUVC04DJKtH0Nls91Gs7UO1fhSnHvsqJveeAEo1W04xOPID91votm7gtde+jUHvJmrFpptd+2RGCCJacpbpcegIsSrdZUKbnJp3zGhmJXT5aY88cTO7Rn4dWYdR3E2Xl9YyMUD8/5l22/774QOtxyiG3Bd0APdoOiRot7XY7VIZSxcClKbSqOOpt4b2HodkVFS56HSa6A23XGVQkJtEuXQIH3vyS0B5TpIt+ZULuDPQb6G5fQ1vvPJTlAfbKIPAfYiybiDqant6XtpTg/KIcY8zJVCSgOOdgHsAoKSkTMCdiVzOY3s0gj55Po8CavqgmsJn4C/wP7o0M0eFACOx9/PMUzwj7lGDITOD/C+fKcGFRpjTXSFVktwPQ2aX7DKZpjoOHH0S0/IvJtvEGMCz2EdpBNxfxqCzJg/8wpAgt6q5C72BmUENLJIe17/5HrOKTuYqFOcuztPoM0m3nskxBKxyDhsjtj1pav1sMr9tnW/1B5iFFDsqFpr7xBOkPVrdtqQh2RJznialErjb6ccAJpODGfwGcE+rnA2Io2RoWBJgOv7g5zDo0RGFf5d6QOhIM9jGu2/9AjtbF1CrdjWFlp+Rvuayw2vv2JIy5kywEph86YmY9Dm0HqyS2L3K8dE/Q0xd6v9xEhN717tTTYZJvhFNlnwWYWtI0BuVyiAxBLicIkkukTVV+rUzKZR7UoKJ5c/Ss0lTL+NZ8/vFfCfHENunKt0DnQ2brTIOHvoUDh5+1F7kGnjVt7ONsvEWlq+9gZs33kKhsKLKT1muZnzv+pSjKoh+5mhmR2b3mMmvooHZkkD2S+gpp4QnLJED8LsdIxokbTmsvhRZkzI2sYoY0pxkt5saJXcz7ln10sCd7zV6QRSY0rP0nqbUK2RPlLN63fk8uE+5X3ye+bUVFMoTmN5zDHv3n0KPtrklV6Atxeih1B/iysXT2No4r56fQXdDFXk+ALrT2GktHHQoJQnbR1t8OtkwyOYeNCmQVdMioc7OS0hZ0/umq06SsY2qv6NBXgbu2d7Kes1GdpR+DCPZW0ZoxICrrE8gEgEPlUtncWS5SrCezABK7nHjPmz32+gOqyiWD+CJjz+HQnkPel3OOYAa+UuFDjY3buBnL34XL77wPM69cwkL15cx1IAxEx58XfdNuB+Hje2u/Kc7Mt15xtyuanGAFYE7z3FjbAIPPnQK//jf/y+5yYxPTLnxOfcr/kQlRMqwR//6vwNw/7CJw3+4VOZuec3dPsidgPttD+ouGRQfH0umVU3560gi8+tf/QLP/+iHePvNN6XJ2y2D8jP3FnDfuVlIT6nz9ST2yvJBZZwuOwGHjxxVNviF576EE/c9iGpjWpcmddjFUhvDzjX8+F//H5SKy6hV2nKnyfwiePD8oipni7HysBaDv5xHbEKTwd75ondJLM+4x+CN+F4zE2n6Y2IrfchjEmja74kF2u1uYV2yZRSha4wgmwdxYtxRQpmgmUG22EGfjii6Bcoo0jWHl06f4GmAbr+JnVYfhfI85g48ikc+9tcYFiYxoLdsauXSYLsOJQm3cObMD7B0622M17ooDWkT2XBgYDOdbCGpF+d3GnDEZZpJKsw6urTujno979SY5cvKHT3B0CrpSTg6EvpY87DrdEA3E58H7hGwyDZZ103ykSDRLzh6tmkUuQi98IFO5VjtiwTcA7SzzN1qbaKHLVdryg30exOY3fsoTj78WaAyo1KvuFBpbVkC3UC5tIXTr72A1vpVlIZNlDkvgCVmgiauYZHl7gJKDNYaiJT9yoP2/PmMszxaQ2nU3aQZbHtMWgwwED7uAbrdhOpnon1FV4Fdk1MDZITUKR9D4oILWUq9waQlbjXvcVWi5NqSJaBmt+xLzX1EqUa3X8d9D3oi8oAg1BtEjDvlRYPuGt5/5xX0misoU9LA9RcTTD0oVSFVleFDyx8MGxOFAIPxPiPZG3mFJ3ZIjjDpLIa7jIm7uMgzhx5x6AQzaUKySAY14VaTHaSBO33kdXZlDWj7PgJ37m+uC/s+uGZ0zworVVfQQnZiB5GQzFlLHFMUU2WJTCkt3wYVzB98AHMHH8dgMEZjCUcufj5WKPrbuHrxdSwvnkGl3JbsS89eQ3sy4G6mzn0Do7kWSVLBiKz30+3odzgFqbk+TQOVc0aO+Yz32+tyoJPBE88jwTvPL9eAlcV2t4V6o4Z6rZ4a1bPqgsgMTgYdgZ7UUJlr8BSgk9bZz0WfW8mO46jBqadYqqKZJCXaD1ynEgfhjOHUo19FtXYAqIzJVUbvn20YRKDDFtqbF3HmzM9RLK9p8na9OoVOi43xBkZ5iZr91zOJX9x1Pjs+59F/Ywu+JGvTBGUbHQRZQcY9LxkMGYgYdwJ32UN6XRwr3QjrM5xZzDrWBRGVSUTUOySXE1s8xs/SlFNtIw9RiuepZyGZjJ1vuFd6fTIeDRw68jAmZ0+K8NDgoQLXniTcQH3/O+s3cf3qa5IbFQZsTh3KI5x7yG5gbOCm45UTWA7CGklV0nuIJveMLItKWpAxUbXNJDBBJHEvKWFL4DbsO0Mu8/vAPZupou6ldE+ompYepPqB0npETPUTTolr0vl7SBQr9ak4y0FMkswN0RsM0ep10OlVMTlzH+5/8FMoVqYx4POQZawTxPPvv4V//eE/48c//CEWri2jtcMZIGabXDXJTAaixyneh7FVjiNLwN1uxPagP3DwMD751NP45t//Jzz08COocTBOmoodt9OdgPtuDHk3zHnbZfch/pDHPSPckLDVnfDr7vtKt9MuHPsf3pz6IT73v++X0Fmi0x0B97XVFZw5/Ra++51v4Rc//7kHOIy6vvOPP/lnC3gStHcEjKLkzhtIAbjfSf91A97k1F488thj+JtvfgNPP/ssJqdmNfmSrDCKTaB7HW++8Txu3ngDE40hhvQlpkaNiQCZCO1zBh83pSbzE7NDSesWpcHbS7su2+4G7p7kl588FwznbiAWTUne+tGoFnrsLGiYfcmz/nfceHzvdJWgSwnfe7mNniQxjCMG7mX+V4NdgBbtCSmjKc/j4Ue+iKl9TwDDBgbFrrSIRQFIZkiMbKu4ceNXePfsi2hUKfWgzr0u9pnNxLL2S/KEYC/yDHvWtc8qQvIOjppHAkSx1nQJyVhQW04qMCawHaXlUWNRKoOPki0658jr2drcsNvTpS+XB4OGOPAuHSauOoG3YCBC1yuZFpt8FdSot9+RVIYOCsXyFDqdKdx3/POYowtFmdrsAvq6pMy6qKFtuIaVxXdw+dxLKPY2ZR9XLpKdrqDDxKe0o5hYQsMNxbt0lB8E3mMv8DOp3J+oWzvCeCLnyKFBzyjKwNFc5n8PjS0bo1SOTRM9Y3/HZZcPmgHaR70Mw6GkSJqsKe/2TKrDn9tl85UmQdIuMfkjD+0vzLNcre3F0RNPoViflbtJuKFwjxG4F/qbWLpxDhvLV9HvbCTg7ubMdp8/uy4rFgPLaMRNjbG3DepyYiHpQWLmR5rWnFf56BkkWYjPqWUDcsQJTWyfTafdEbPNPhky5pbJZnpay2PSYDk5V4VDRjiGuHzu9TTwqtITXwDTtorZZEez0GE3KdYTFdQmKXt7BMXyQU1I5vnXuyCBMOig2NtBa+MKLr7/MnrdNdRqFZ33crXuamEa1uZzzJjISkF6VgFQwtlD/vm0MXXzG8+X7ObScKAALAGqBBb5bHLVtgBl4UdOAoATbZWEJT/5UUIfFpi3Dfe63eUjqpTa56OJpdkwKct5OGSPdq9hkZea/zV1tI7pmXtw4oHPYzCYRLFKi2GCNE+cKVHv3t0BsIS3Xn8eAyyh12/q3NKCl838NgHInFy0ljqPZpD9K5pynUx4smZNa20waWlKAPfwXe9pymtGemTA3UyuKlyJcc/LQaL6xZ8ccrEMuGee+TJU0KSp6D1hJYj3Yhp2p6oQ93FmCpDd0UWUK3W0O7QpHceJez+GcvWAKhas+hD0834VaGXH9HAbC1dfx9rKRWC4gyK93su0ijVhxxiR95vnwrCqITnJyG891xOgqn3YwAYb7gpIxL0gcZwYW1rkpurotQo9fzZLxc/SMFeJfy5xiVs9YiHjpisVmV+69r2z5xzrbfzA5CiqkyKj+PwI/GWDPIV9Bx7F9N6jKJYJminypXS2he2tTfzqly/iB9//Z7z6yivo7Hi4VY8JEKWcqrT7DlDVLmnzTYrmQfsIeus90lWGf0OZzCc++RS+8tWv4zOf/Svs2Tun/r/EYaT7M9GqIrfCQjIottth5m5Zyx8LQvNJ0u7XzP/bh3n9/PcX/qPtIO+UXXyYDzGC0Lns8aN8XwSjZASjjd7rtrXJlm4t4oc/+B7+7fkf4fy5cymeZ5ZiulgEnlneIXPETbAbuBNoc1M4RXV3PbPzIvbOzuKrX/8SnvvKl3HywVMYa0xK4z7s76BQWMP2xkXp3KvUdA47ydc8V6IcTa2z64XtIM0qOMiFbRhLtQ6sUVoPEKjDIVAYrLIPuQNFXNKZjCOrMhhA8MJRc12abJkBskgCPMTDIZ+HPrR/oe6jH1wJ5aE13MNSR9aYAzUcUn/ZAK0O+dXs3m+2t4HSGIqVeXz8M9/EsLcPhcqEJrR1B12UCnX0O0MlYEAT3Z338LtXvo/icIXDmVEcsGQ+EkonFyDG47i0yI45OGalcFq9kUEpglP+LKMwE8amIl5gY/VGBty1lq5HRmDM7M2Srj/p2L0q4trsKqPBFnb48Fh1B2deClF21nNJ8iyXEZMkR97AAe5sJBd+2tx/RY7vLvfRpkd0eRbtzhQePfU1NKaPi1eVyC8AACAASURBVLFj6Oux8VCaU06dBLqtZVQrG3j1V/+CQm8NJQ7FEtNdRpcWjpQgcWKqpEbZkJrgRAyY8w4i1sTGpZIBBX8dz4clBWR6s/WzvjVNlRz5vIcFJ20NOQ2X624GyCWHBP7UoGcbTrv9ZA3WaT6K1lZDbeQuZU3tCExprc20ExBWKnzWtnKs1yexd+4IxqePAeVJdLr0Qye44iVkVxmycuit4/rld7Cxel12kLWkiSbTSBtDgxo/V13yad0CKJER1Nkl0NRUYH5pxtxS/+xqTCZF09enyzsqYMFYStGcBuwQnPDz0w+dEiDLuOLEhj807TLdSxDAyfIta7+52zjJmckMv79Wralpj+PhPWjHUiCNcxI7S6BimR8b+/YdeRAz8yfR7tBdZCzmqijmlRnX+rR33cC5t17E5vo1VCqMCD39jGZrRxNSeW75/tUNZKJZESwkMJFwRFMgl5ExhW5CBJbBGId8IQ/c61U2wqaJqEE3p2oZdfSVanJZGrnZpAFLOt4eoEW9fxAr+Vjsuy8As98131uMsicQtoac289TWrlf6GqkxK1QQ6E8g3tPfgJ7DjyGQaeKYrXuGQMEr0kvjm4LqGzh3TdeQLt9A4NBU37ZMl/gjAtWgtIwpXDrEVDUZNMY6OMErdP1cCrZg9Y8U0EVSd4dAqd2YgkA2+3wHsgqjPwsujNG3vFMnkx4sdITLjaRqEZCGzIyx8JMFlpSf4X7M3SOO47n1M/bh9x9OXngHgSW7pkSGyJ5tqdx9L4nMGjXUeRZYKySE7Onyg7ZU1HsYGv1fVy6+IZmNBSLTgK9X4QKRtaysuBlbOEUWM4FYNUqHMGYDKjCQ0IuhoRlsZGvFHEv9P1RfbBUjaYNbhzm3RFr5DOeqq6JXVdSPZqIniEky2TDqtQD2NSEnCwIXLHjKvi56tOJwOD9mLAPiQSPn0StMY2xsf04dPwJYNCQfKhUddVuaWkB77xzBv/2/L/ily/9BMtLSxj2XJVjTxrxS8Qdvv6IFFN/A3vf8sgu9DKJQCz6jI2NT+JLX/4q/vabf49HHvuYqohi3APNJHw+gv3xMqMzndmJ/nmwZUKYYYCQ1i+ebaxnVFk/KnYVcA/Qlf/mu5UPdtP/H/YH36k08Ie+989dtrj9Z2Xd/9r0Okx9bG9t4OWXf41//v/+CW+/9QZWlpYwNjamQQ5SsqcGDjJm1Fqa6UzgeaRujHJU+JsbbDCz5cCCBx44iWc/9zk88dRTuOfeB9CoTqKqyYIdoLOE1Vvv4M3XXkCtvI1yoePOdllTUjdmXVgvORiQjdGgiaRH9W41ANScVelgDQ4UPER0qGNmZDXFb6FkKEqzDo7O1nVJDENqk5pdk7wkNJp6rsl1Q0GBlnmcOqef4WAycm5IDYm6yPt0RnGTpoIwRZuyMqyrEtHh5V8iL9RDuT6J+YMP4cixJ1AsHUSHTjHFpAumvpa4t9dHpc6Z3wtYuP4WLp7/LYrYRrXIRlf+PNJDRZQKNRaI0WaAYsmzyOmqXC82xUaZVdyHj36SJ1lLyYDWdvmVTcJ0gEh+upLL2FZ2xJQbCtl5QwxHJACSJTm0KOAmBxBN7hTQJKMRDirWh5Jh4LRKDr7RW9EYasKgUtK0iiJM9mzUk7ZRqlQxKNK9qIpybT8OHnoM+/afQqk6yVo6OhwCVOR623OX4IHyJFYuLl14GUsL76LfXtUacl49qwy1akUBsyDvXHHno2mFTthc/izyYpdm1aOmJb1Iw210dcllJQYvRXJjH/zQDPvijyExqZFYiU0BnTYbPsm62VbOVk5myyxX4/P0HhQgInAl8FX1ihdfzYyTO620tlrj5JZRazTQo4NMuSFg2e2W0RtUsHfvAcwdpLadyQIvG07mc9IhHCEWksPAWthZvyELtObmIqqlHsoEngTC5RLaGl3PUnzPsjo16tFZiFaVnC5K684yanUmNWmAE8+LlqSALs9a7mKOBD2rysQAq9ykxnAl8Sp7KqzYLkueokGRZzqsDC2N8OjwSC4IXBmDFB402lzj0+wWpQFUdITqoT/soqcBVtzsNbmeVCqTGJ/aj0P3PYE2hwYN6cXOaca0mQsvfL4O93kHvZ2buHL5NG4tvI9GfYjxRhGt5ja7fJLUzdVES0nMsHLB/F6zCbCupLhhUQQEn59OWwCwdN4FvGnFFyAxwHIeYDFBcrNjxLZsz9odgy9D4E5Wnl8jeU2b05vdAxQJmoBpcqph074pz7SPU8LJfWvNriUh3WEdpfHDOPngpzA9fVj7r89mcfXsUDaUuvloQ1puobd9ExfPv46tjUWMN8potTbQ7e+gRmccJhmtLoa9oQA02XT+HN41XVYqyMpLQikeN8WsdL6UiLGyR5BuuYwJIb6fNO171Dzs9x+/+Ck1HTPnw+6qWTZMUNEzSRRFVqQ5GHL4qtX0M7qdLnqdnmyEKelTosRzoWb8qmyT9ec0yE2NowT7KKPemMW++ftRbexHv1NVnKKcnNUYJniUvJQUv3pobV7FzZvvYHPrCsqlNsq8y6SlJ37g/cWYwupLErjSOjRN4+UdzUSPhEen533gExP+6NGfE9Vxs/GU7Hm/KmCO1ph7iE4sYQPrKqMTLhN5mc7e4N17N0glia1SQlguVDhsGyx5uVKrWpOsHqt1xnhboIpxZ+W6X5Qbz6BSQqs7xPTUQZw48Rgq9f1A370qjAl876fPvIkfP/8D/OKln+La1Uv6u5jwbFLTN6T3daofJ2lI/v3yc4V8zE3L7GMYasDg4SPH8PkvPIfPf/4LstyenJoxxome4RGET1A+bcGYlfBh8etH/bq74eiP+nqjpOJujPu/L3D+Y9/2B3/f7vf7hxMFZrxpvpGsB9Nm7bWVIT7/43/Fr375Ei6cf19fRMDB5ij+f4JodcWHh/YdtPS3BRkN6skmYO7btw+nHnsM3/hPf49Tjz6Bmen9GqtM2yQOHem3b+LCOYKmM2jvLKCIDiYaZMY4rZTTP8kEWN+nJpoSB+uw0Sf9DLKj1N71h3IXUGe37Me6tg6UtjILEDz89ia2RCOaaUbNWgLuZi89S45ZOg9aarQxjhg5BHAEOplB6WClA+fFzew99QJIolPUqPl2q+VBRMWyRmBXyhzeQO0xpTFVrG5uo1Cr4eiJh3Do2COo1vah259EoUhmjzKaFkqookYLHmFWXjLbQGEdZ17/Cfq9JexsLqAwaIshL/SpjWXCVUFPFBeZhx54z1F1P/KIlqQmBUxZqrhx1ivXFAjU0B25iUR505daSJCCVYvGKU+dM0NO6YrBv4G6R8hnrCu9tZlcFPk55aXsEfN0J8GQFZ4BemqwM2hi8FW3g8qjBu+qKJRq6JMZL81geu99OHr8cdTGD8gzt9vbRr0+pguf8l8ywsTddOipNwbotBdw5fIbWF44J/lHtdDDoMtmVY4rp20a9zWbFxPgTTZmmgZK2UuJwD1JGNjMmzTTw8Qkcm/wuYeDjxK9ZGHap0NRm+V3A0gGa36dwJHElmzk479xfRoo8LLQJEh+djcN0w6TiZqHUnGPegKqEiIOTpGbDRM5g3euL+UUIS9h0kPLQmpg210yTHVMTu7D7NwR1KZmtMcJ3AmWVH1LtuGSsOkebmtq6vVrZ7GyeAHobaJR7mOswsu7g2G1rsRp0GsqOSdA4PMeDglwSypBy/axRhaTXR+Uzw0w7FiCwHXwOXZiogQw2TxG02NUQbIQlWwmdbnTFSJY4syK05WA0Bkn9jXkQkkGRjDQowyNEjyUUaJ8T7MYyBwTvA3QbG2qQsP7nuXzTo8VixKmZw7i8LGHUazvR60+o73NuMYknjaS0teL6CPgoJtME1ubN7B44yy2N6/LYaYiVM2ENSYesxHOVUNVKMplT0nWGhmQm83zmWaVhq5cjmdhP5pJ0aISEnshtPpKzJMtIoF7eMHH648aV8loyhGE1UlXpZjsclK3qztl1GsV7OzsYGenqfWu1xqo10gqWGoUVU0xwNpUTNQdiwfFSRy69ymMTR1ClQky16LIRLSs3J0gmzwFzRGG/W0Uik1srV3Ftctn0WmtolbjDJFtnd1+h0PqhqgWK9brU8o0JMNO0G7HKfVdCFN737gR2lILPq98dSzICFcYdjedJpCWAHl02sddLRldDqCbnbx9orUaTekBrPg3QI9NrrT3VC+OAS/vGvp6026ZEbainiE2jia3rzIn79Zw9NjDGBs7gF6XPQxjIkRkrMPYxAqPhgMS9DKj3Mb21k3cXHwXy7cuY2aCEs0EiJU0+vNq+m2xhE6rrWZUVU7Y6MmeFCYDQw/6ohSW96gn+Ka7IdyIUiJttp7r7UZ89ZzEPc99YO511JOVdzAKxn4E1hMw1p/5GDSDwCk348qg29fnjXMyPjWmOMYzzLOlxeHQvQFjbQU7/QHGp+dw8MBJzM6fAIZjAL3ti0Vp2C9d4mTUl/DCT3+E9869g53tTUP0VAXle3eS4F+7gXtgJiUlyS0o7gPNShkWsGd2FqceeQxf/crX8fTTn8Hs3D5mg1qX0UDJyA1SH0vIb9yjmP3cETBO7+mjEs1/fkR751f80M2pHwSIPyqw/3MvxN1+/l2B+2jHBBHgw0G5zKu/+y2++7++jVd/9wq2NtYV3Kt0mJAe0ZpOMl5xaHYvcX4TuuRuXZ+72cuYP3AAX/rK1/H5L3wJp049LiCk7J6WfGTq1i7g9Js/Ra+9iF5nReC9QuZhyDK13RvI+qsznoeL3sSprKXrU4MPaBlZVUmZJS/6tjNo2IHEjWvKahNw57m2q4XLjB5CY+11AHdNypTmXigxST7SwJMoPYUTji6vpKOXNVzSrKWmuk6rpcAWDBSzZwIqsnK9XhnbLaDW2IvZfSdw8OhDaEwclD+s9O58fxzQJDah7naVZElM3eZwuI5CeQ1vvvoTLN58DxMNijoGGHZ7qJcbcvdo8mKXWKRtwAHbpPmyATr0AU4JibzzCdwF8jg4hxdYTC5NjgEC3kwcohyaIoZeJFwaPPpQbqGJofJn8e9gRtwtagCsi0vJIy8CujJwzQboUAesxIwsDxlz7wuxUZRZFEvY6QxQbezB/P6T2Dt/Eo2x/Wrs5R6qVkMvHnKVaJLifmqiUu2htX0T166cwdryFXu6D9vo91rWKJIQlVzBMiG7MCRvcALyci2xhDHhMDVH0t8/MYrB6gYYovxDkC1Nk+X/zwN3ro988mNvFTh9kRcuRfdMDHnB0i6wgF7Xe8IzAzgNkSCOfwg9vS9lS98y8CbgEAC/RCDFy6iByal9mNt3FJXGHrsfDdkw5r2i96wL3+fcFpYtFEp9dFrLWF68JPBOl5nxOs9wGx13Y6NUZCWjoESWYHAwtKyuTwZeml0mKAUx8kRj/bYZMGqsLU1IZza5VwR4FIjNgfoA87qYQxIXnuUjr+jMszkkcrro5ZNvazr+mdWcIdjAS+KOSaOTXjfSusxOoMLFb3cp1eK+nMD45Bz27TuKqdkTAPawiJOAtDWrluC4IVMAjIkiS+rDLc0WIOvebi2hUhpgrFbXIBgSKSHfYyQiKPJvMv92F9HkUQFgN5pqUmxpLDf1MqoTOR1ySq4ziz7L/+yDT5mkvcSVeCohT42m+cbSlHQSd90G3Ktcy54kmpTsMFHneeHrku1lBdQxIPnUyy2Gt1BJjhkTU4cxf/jjsnO15WW4K6W5BKwMK55zi7F80wb6a1i6dQGry1fRaq5i0GfccwIsAMoqbtI363PyvuN5SZmvzkWSYzKAqQrjiyB3/UX1IppZs6bDTL4kaO8qTw64hYQu5BIBQk0YZWyxG7LllWzHI4JZNfcaCMstbgBs77QxPjGNan1czZI8n7wTRQCghtl992NqzyEUijUM+jxnaQjQkHa87GfhgDzedTzYDHZ9YNDC6soClm9dsWMUB/+NbE+9d5g88M7VoVHzqhNKnTmFpNQoTte5VJ0IWR7PXMQ7Lmo0eQexGHp5L3iaJZIfypbriQopRjDX0RujJ6ZeLDd5U6+vSi7xg5J2D5TUEKSEL7TmvJv7lIxy349hWJnCvv0nMDd3BIXqFNDlfq1KOnf9+lX86tc/xy9++SJefe032NwkhuJWIulnhzUpGP4AcM8D6UjmAm9ZXw+ceuRRfOlLX8ZzX/wyjh49ZjImaeU9wMkV0Nv26f8hjPsH4dcPDdzz4PSjgO94KB/le/7YrOVOIP5uwF0D32zKogdr0FVQM8XFC+fxne98Cy/9/EUs3riBfq8jxp3B1+Ut6jT964N+drAHAdztUuISVr0xhuPHT6ih4ovPfRnHjt9rL9N+B5UqUd0Gep1bOHv6l7h6+Q3UKh2M14toN2mB1ketUlNBjqwM3SV4MakbPpVnyd6xq5+6U+rt+DPJQPFrONLZZWn7yIbbCQOkmc0PBu461Byswc+txMXjodXKksaxSyih0n+sjTXO9BeWj4H+nsmFA63ObhpdTIst+uOiOIHBcBzHjj+Cg0dOAeVpDOhNriZJxugB2s2bGG9QrkAZA1mLmnTGZoDaKJZ20GzewMXzr2Hh2nuoFLqocmpfAWjU6+5lFctKuz7y2x5EowumCDTbdGOxxlnsmhg2ssJJEqMpcra8Cy12gJZgOQz0Y4BJckzgGrKvIo1Xj2B/m4OROpE9YMTBx3IOgVINW3LzULvD3gwCNDpqMJHjUC6uCZusyEo1MLvvGI4dfxil2uxIrkCmUkOByPRW2SRcwM42ZxdQ91zTfqdUoVwlgt7E9atncfP6e9jZvqXkkv0E5QLdf1ypYiMs35sb1Kw7jwCq/aJ1SBe/mu6s8c8YTF/wHsjkyzfK6lrz5NEsGUqUVPnMaOeWpDJm3EnV2uebLGTaLAbSZOP1Wg2d33ZrWwlINvzJbk1cd15qzRYT3RLK1XHsmT2IPbOH/n/i3rNLruvKEtxhXviMjPSZSAAJD4IkRE9RJYmiSMpUqavr8/y6MWv1t+5V1dMzXVakLL1oAAIgQHggvYsMH++FmbX3uTcikIJJitQ0tCAQyMwwL+6795x9tkGQHldaYq/Lz55Cai5mrmryYM1Vw3i/VsDLOYGUj04V66tfY3vrDmK9utw9iLQZ/amNBMf6EqGlpB0gokVETFQYF7Clwp03T5ce2ZweRKJE+MLd9hZyzs2nnJ+FFZm2yXk+LFHKQbS528OsGLKixqZuJlZmIU40nHxd/ruSeFlcsonsMXApFIqpEBU50nC0bud/qx2S76MGhZkLE1OLmJtbQj4/qYKz2zVEz+rOllG0dKgm0I342jNOHMrr2kYU7qK8dx+7O/dE+UglekgFcaSUfkvU3txe+L5ZPEkW4G34RJEaClOpOdJ1dgFidm28XaQBONZIm27IN0O6V9UocSJiU0atzX3aDAmexd3mdTGKF88O/uavVEBAI1TBRF66YUA2RTWtB6dCKVsH1EcJNMhgrDiNQ4tLyBQXEYV5FZ0cUrGhZyFu3PS0MBVqc2xL7iGeJJpaRa9XQ7OxhTu3r6Ab1SVGlwmANAVci84VLEgYyuoQc60F1aUeyHEevCP2tIN9yqGYdv46eozzOB9QZYz74SiWjorpnGT83mmPZ4/h6TI2CbJ7jmtwSI2TVYztlSq1Y8hkC2g06YoUIJ0poNuJIwr7KJWmMDd/Aunxw7J/lJhV+0FTjQQ1FKOTBS1Qry1xjSGv3e3rX2gapOubMMpnv++mdnREc3oT3gxe88UJmtfxkEYzvD9t6u2BvdFAQ7uPjd9voYZ2n3hHM1+g76cUeXR6dIoxAIZEx6SxAK8v8xdaNpEXBdfWYZAi8AKrGQjekVLTTyIRywpQO7z0LNIFWgozN8SsNXmpVlZW8MWFz/DOu/+Ky5cvYG192RBznpWkHtI7X/u77Zf+137EfbR+8hRM/psovckAhWIRr//kDfz93/8DXnj+RXNUYkPgphVuMdhTjTSYA9vuUdrWPprOX1qHjv7cIwvvb4noH4jj/ihUe7gAvvlb3P8BffNH+C5+wtAhcQrdB6sbQDdmiO2tTbz//nt4953/wOVLX6JS3tVGzrGc/xmKKR9XuPuNxy82K0AopKGbSALFfB7PP/883njrLbz82t9gauaQPJ45/pc3eTxEu7qMtdWLWF2+hGZj1eLUGekchsinKBBiEIT5H5Mu429yCVO7ljTIIoqFRDsMbbyuwt3lEbvCfehFO0TcvWDLK88HAkLRRujmYkiLEAQdkCYkZBHHrZNcaO/QYY0F6w7jb3PTIBCk9RVnOBIPmhQSqQLS2SkkgwnMz5/BWHEB6TyT2DgO5k3Lwop05gix5B4Q1ZUpkkiPyce4TdS5n7CADL2yphDPtftXsXL3MoJ4C8VCAlGrITSW15KFlSVeWqFsqGEH7U7VjgHRclhQpQ3hTnrePotfL+CxYt4LAjni1MbpEB6zXLPC3StuyB9VoStLNkeXUfiPNTayGhvZUIaHl113cjv5pDZJjstRosNiNcYDvYDSxFGUJg5jevaoOO08eE1oy7dFRwk2bl2EbAZ7PWQVWEFuKlEf8lzJ8STi2Uc33MPa6jVs79xBGJYRtevI0L9bfvi0NyRyY7xcNW5C5J1/Nu8z75etQ1ArS+Imf/94WpEv2GUTKW6rD2SxcBY1ZZ5rrckXERY2K5xisDE02o6VBZyQmeWdPPOVg8AGL2doIXnYOlypG2FxRYSRFCUicryvAgTpPMbGp1AsTSOZzCPs8DWzGMtava5rGSJsVyRST1GwSO40myZqKRSkQ558X6LfamVN4/byzhq67SbnJPocWLgrlIzIazyjcDbVSXKtMu91aSW4RsmnF3WKExevoxn6W3uR+lAUbgWQ/t1x4tX8Og6o303NrcJ83B8o3FttNQNs6rNZpp26xoG0HUf3IrrO+4KfaSuMEFJvksoBsYyandLEIqamjojfzoaH97PRPjgsIZJZR6tZVjEWJDNIZ8aBfsY+DxV9LD5JFathZ/ceyjvLaDU2Jfo1xNkEsfzsWTBxChQjAqvrZggnf3kXLdakbOB88qafRljjbYCEhOPiRlvhbmJ8r7dIaBriA7z8yN/QTTtQ/P1vJgEUoFtTxf9W/QZqPtoqkBW0lGSza3SYiK8vmUXUIbUijVx+BrOzxzA9s4QgKCjghoWV0VH4NkK5nfQlnOdUitS3cWkl2AiZkJbfw8amhfLufaytfIWwVVYDT11/kpa8fD0RmzIDlywcjRQ10kZMPqPAQKWLdiScHUV0fePui67BtXD0K7vfzVVKPvCuWLdm0dBY/8vboVoB6vzsnWUrU4e7vaYrPPmKHMjhppm8KO0o0pkir/ZYFvncLCYnDqGQn0Isnkcsw+bRaEV8QVGnCdH70UK5vI2xYsHoR6ADFJts0xxpf+6HKG/dQbtZRr1RRqtdlfaJFpvJBO9lW3fSlkmkas5KnhZoQI9Npfz024d4+fwI30zykfw96a+J7ZejFK8hgOgnFvzTC+79v41WTmoGtBMbnccmU7ZeTGMVQ5LrJmaamyiKI0iOYW7mGOYWTgKpCdvj2vY58nPd3t7CJ598hN/9/h18/sXH2Npe031D3QTFw5xspJJm6sDnHWbh/DlVxjdwVj8NjRp4L1IruHjkiESpb735tkBQ73LE+4hggw8wNKWL/b+/boOib/SCfMf//deqcw9UuD+sMD0ogv4oio2/Pk+iujzpOn6b5sF/cB4hG+WA8gMOWw1cvXoVv3n31/j9736D2zdvGgJDfrvCJ1gAP75w9+MdnwBnB4cV7jyC04kkZmam8dzLz+P1N9/E9158WcFMKlIl+OJvogqMWV7D6uoVLN+/hnptDwHFLnQl4capsa0TlBK5S9jBFbV5CLJDTqqbl2+uEDwr3D0iNeDmejcB5wluKXfeEdPG5F58I96ft0xT4e78cvVgtsN7DxkbaxFx5/iW438eIgGCREYbJ/f0ZDqLsdIMpueOYHJ60Yr1LpMV8xKvqehk0S8Yvwt0yti4/znWVm6h2e5j7tAJzB85raK/x402lkS90UI6lUAyzmaLSFcd2yvXsL5K3UJbUdY8qIg2cBP1iKONviNU6+t6Lhbt5DGrcGcB7jj6EjkJ+XTcducHbRuw52cbOuetJbkJ++Ra25B4aFvRbxuxL2YNWXCVoekHnJsRVfu8zGnGlmssTL4xJx8JZPMTmJo5hvHJwwiSJaTSE4glsqI3EY1k3S7hGl1PenWs3buOeyv3EKRTWFg8jMmpOSSTBQmEadHXbjCdjqm1MXTDXXR7FdTqm1hbvYVWZU+WfINmjcWVmjZeM3dokQvhNCRElA2ZtHdFqpk1KYa48Zd3fLHCfWixZg4xzrXIFaH8ZlG4FOTBppAHjxVvJnxyhTvXi4pfEkhJPcrbZEJ8URa0PIyNcpPKjCGdLSKZygmx45idf7Lg72jcbo2nXBhIW4kaKsZ3d1cRRVWMjRUwNT2PDJGoblbXUJR8NTNsFJoIozJ2t5ZR3lwFhHQ10I2aGvfzcdlIaJyvgswaDrm76PpZQJmoEaSqqHsYUhWGe6IXow0D1uywtAOMC06NpEuutLXmw1U8391QPW/J50f44tGT+tK3HASSi0nBI1VPlFsJhVOYmj6EfH4KmewkgtSYiifjYFsojaGGFGs20e/Vsb52G+trKxgbm8DS0hkkMtMq3vn9cjzSNI33Vg1AA/XaKvbK69jb2XETUXJh+bG2ELEpovWjv7d0fxvFgvsvbYCpwbCG2mwErVAY3nPeTtNTHXxGhZ8A8WaywtnaxEFjPSIiNSqZTX4U5kZqj2smu10WyFYsGfWamgaCAylrRuNpzC0sYXZ+CYlkUcV6H5wWsaDW8nUIJn3FG6jV1rC+cQ/1el2Ps3DoFCanj6jwDNtdFU/WoDAfg3S/OtrVNexsraFS3kCjYT7v5MWTIqKPUm5bbBZtyulVTn7SqmwCRwUdoMpOJOkLLzWIgy7RI+YM0iIa7kOGhuJ9ws1YzgAAIABJREFUW57UxDwYLiS3Fvrvd01kzOtn9Bru12x4zA9czQCnHARh+nEUxoiwLyGTmwE6vHcyAPUlYdfSb72FajxCu7mNre3b4v/zuSYn5pEnRbOfk2bGWcEL2aWpATp11Os7qNZ2UG/soNOpIx7rqDFT2BKbPgIsqhtY+PI8tqJ7dOLIc8C79vDL1jR6pN6mar6A9VMHNrOmwfBr1vbVwWTNJXB7a2GPzOuk0edhe4dNb4msM2yQ9wCLdTZKPJ957iRRHJ/G3OwRZAuc2mZ0JmsfEs3IXND2KmV88cWn+M1vf40PP/wDtnfWFABoTXCAXsdAEk4VzaryyYW7NR/2/axzzC6yB+oEX3r1Vbz19s/w8suvokhBqopVRxWz49Sux2B/9GfroAJ9Uon5rb6+v05+Uj28/8keVR8/0Q7y2xbW3+pdf4sfPihFxy9kj4D7zpeFCgsvou6ffvon/Ns//0988vFHGqXJDsuJYjwf91FUGb/5jCZgCq2Si0ACsa6JSxeOTuP5V57Dj998Hd97/iUUx2bRY2Rwj6I8oyKo0OpW0WrsYGNjGZvrd9BqrFsBqoOCHFJueCwiQyECPLTMB57FollJid3qEjv5PrW5OlGNHWJDH1iPGpsAxgr3VCrjRl3G3dMG5G4QK6wo3h26c6gITiSFVLa5zxERTmSQSGakTh8bm8H01HFMTh9FYXwGyOSNRqEbmxy8rNCOXsTRNW1PWmg3eGDfwsbql6hVdhBGAfLFefG4FxbPIshOo93uIZVmHHgfPY3z2+ISxyliDRvY214V9SMKa2i360KZrCMnxYfXgRzeMmJ09ZE7CdEJQyEsftxsQRVV7qhH1gQaXcELg/whb4iJC3SSraTxcv3GaUI8Ex36UChrmm0H4mfMSULPjcwlihQSmUQmN25UjulFpERDMOtCTgqiyJwdFA3tCjbtaJ0KdjcuY/neVdSbVRXuFJuWJuewuHgamfw8oibXX9H441yFnRbiKVtfUXsH9b111Ks72rAbjbomVUTy4/Gu0Dsm3/Y6tEbsiGbGQ0uMUTkCmHhW0xPRVZzjjp8yjPgi+6Axkz4ax10bv7PN1IiWn4nEp/T3dom2SvTh4ragJnOdYVFUFL+51Wq7gySDZKqgpmdsbBr5sUnE0zmbjrgpiY+zFxWErUnURDIZoV7ZwO7OfVSrm+hEFPtmMDV5COOlQ+j3x5DMsviktadtaESXYzE2Ow302jW0GmUVTeXdDTQp3urRzYL3Gcf1vF9DdPstTQwoNCclarRwNzuIB9Eq7y7hD3VfeNt6cpaZrnCX6NH5ZfMsf4CS4EbJDxxAnhrRTyKTKomLT042g1g4ociNlVCaZLEzJZ1KKlvUhIKuH3wdouEJjeR14D3XQquxjZ3tZexsryAK28hmC8hmJ7Bw6CzS+VllNphbKtc03U74PvgPNYStPTTqTPutolGroNmo6rOhzVQ6RXiEugpqaUhLiEmnxD28SZGo8/s2MfkQ6fW0t1FEU8WRCxiya2QaFFGrHCBjeyf3hOHnYcJDT1caFlVEm5ngzKkaXYTkCBPLqNEZH59BYWwS4xMz2ifZbErkzclfglRB4zYL+1XxWEZl9y52y/ewvb2MVruBVCqHsfF5nDj5PQTBFMIwQCpNQbVqSBWWnbCBZMImjmGzjHJ5FTs7q6jWthF1Gshkqbkwep5cgvoRuH1aM0R2vLkq+YbarxP/foeFuwESA2tWCyTRHsDCnT/vEWVPrfG++L4Q5Z/DSRD32D5aTU5UOHFLyD3LT3LpZsWJ2PT0IrLZccSDvM6QLpOeJUqnhqSHWGBnHcEXTr46pLNt3MTe3j1kMnE0m02MF2cxUVpCNjOjKSZ/1qdUk2qa4PmstRih0yqjWt1GvVZGO+Skl1RE7oEUXtN4AsikEghE4+JUxSY4fp2RJqs91E115I/vxLSj5wdBGNOfmQXnKLI7mKw5ag9RZ1+4jwKdcvzxugE2ACzceXYJmMggkcgjm5nGxMQixscXbKLNPVquYRy7EEAwDQa79UplT6Yev/3tO/jTpx/i/vJtRGFj8PpEru2bkJ1wpKh6tCJ1Pu379zBf/vGs4F5IobTXSHDqd/apc3jthz/Cj370Y5w4ccIaA9ccK/jMLJBG7CSH4Iav6HWvehRpX73p1/S3KEP/aj96YI77N+0UBv3MKIFp5HB51Nf3v9ODIPuPay6e9PP+Z+1AGdpQ+bASvny6yvzrP/9P/Me//xs2N9Z1SBgH3LyOB4fhvhfP5+YG5kfM/obyI0QiZ3RDkVdsuof5w7P48U9/iF/88u9w8sRTSLNgos+5NDc8FFlR8i887CiUaQG9MsJGGbVaU2FRYdhAu7WHZnMbkUagDctYFX3Reatz9C4bRRvb+cZ74G87CCThTeyizslxcYV7Op1V4c56UqNpc70d3FS+cBc6pWaCpyxtxUj9SCstdnxqHsXiLEqlOaTTE0ByUqJTjSOldvNuK7ZHUMkulD1eR6e2jLv3P8fyvS+RjBMdiiEZkMsIhFEKhxbP4NiJ7yGTn0a/R768T1Cz5mbA4+SB1a+LahNFLbTbDW22tJlr1hvi07Za9xFjXD2hT6KtQiOcV7QLKlHR6T2Dne3W/hGZP5hsoyDFxT4LIXGcTCScY4DQE11pFbISrOr/iMhxasHDKYd0ZhLp1BimpmaRyY4hnS8BQUGK/g4LAKJ2QqY4ktcnpQKaRQwhyX6rgZ3NO9hYvYher2Ke2xJ7JdRcjRXncfTIOeQmloAORdNc7wHiKSfA67WRTLGZrKIfNTTy5ufOQ6fRrKiYZ0G1t2OIchwR0uTEk9blNldRu3hIkaLk3Dc8PcgXzGavZuJcQ+3sJuOmb4W7eRrzoCbyJzcZWbQJr7egMhXuvF8ojOYhm0Y8VpJQslAoIZXKI5sbRyZTVDaA8TQtRluoNKdP0pkNbSJFi4i1sbN5E5W9VTQbOyqAKPLiZ9vvUW9QwomTL0hX0O3y9bHogoSasXgXNMWgbaLuZU7VoqboW2GriYg86F6Eyt4W2mEFrbCswom8V4rNJYpVcUjag/P0d6ibv5b+sOZ1Gh2vW3FpdrDi4Q/2vaEA1e+LXpPjCzCN20U/YSOYQxDMIkgVkc3nkcmR4pZHjIUmJ4ZMJY6bXR15xckk/eh5CxqnP5akk8keNjduY2drRXsVEUyilMZqyRiPlqL04oKAjDjvZU2peD+w8eU9bOJAu7cjRK0a2q2amkz+7kRNNUetJr23ed0pDI7QaFC/YhoAf//64sEX7t5dwyOaptH0mRSWayDiiAp5a3psymqooP9ea6SseOfX2QSS197scF/PIJstolicQak4r8JdCah6bJuIOCW+0xyYMIvOPejWgWSEnftX8fXXn2vPyuXouGI6DVqXFooLmJ4+hck5poKOoRuyGPcpoyPc334L6DNwsIVOp4FOp4V6o4Jup4km6SDVbXRIB+s1kZCOhLVb1hoK1xD6xsWvHw9eDM/h4VTCQC+eCV4T4z3N9WgjDjBDmpc/U62oIl2Le0MGQSaLTK4oHjupbdwTOTnjfaI9QM5WnALZa9W9w2dPcl/k/kQb6F1sbtxBp1NBOs0FyLXYR0MTxxJmZo+Jdsj9g1NjuWapZyNQRboWNS7yVNRv7hdM2CXVkM1ko7aLqFUV0EZAgxQVrju7dqal6PY4RRhaavL6yYZRImO+VzdREMWM184mNvvPG9+o8zpZ4q9pLHyD6RF5ZUKI9pSSjieR5sSxgHyhhEymhAzP5kQR6GQNLXdL0jiCPI9tWrG3vY2bN2/hj3/8A9599x3cu39Lk2ye2QYOkm5mwlRLuLXXP3Btc7XT/vfBfZ7vnyYc/JMgA4GR2dk5OcjQUpvi1LExTvPMvlSYVNQ116FHcMmHZemQYL//ub+LqvvbIu6Peg0PJKc+6YUeFMV+0uN8l1/f3xV9l6/RW4Q1G3Vc+OIz/Me//7tQ99WVZaFCPERtNGiFh9+U/bjQj/QeefF1+NNXmu4QXYwVx3B06QjefvMt/Of//A/iu/ebRAXyQEcwh/EK6fkc0NWhhoAHl9pKbgAspDiWaqC8dROXL36AgFHrROQY0OKER/RVNgSSB415whui7u3fbJwsn2yh0HwKzewd39g4jxbXbc9vXt2Ovy0+qTk92K5kvOF2mMDT57+PqdklIEuf1TFtCBq7SWVODqtx8ROB+edKuKoNggS7PexuXsXy/S9RqdwRWsfRo8ZwziqQLgIUqc7NncTS0nlkS8eBHg9BFu/m0autlq4s4mfysKeAzgsM3YbUbgHdXVy69G9o1teVHGqBJob6iHs+Es2tCYFzDrDNcdRT14sVrcAya0d3wGuT5vtj8e44x/LgN86mnIxSFF+yaE/I8/qpp19FvnTUGp1YhuR+O4UYiU0f3gRDTcipdu4sncgEaOIRN9Dc28TG2l3s7SxL8Nzrtsw+kocCefXieXMiUsDJk88hS8Q4Rb5xSqJI6/jcgc/CgawnTgMUYsR/J9rdAhIhdpe/xtdffY4UXVOSFvpiUy2KrEI023viLvOa8oDhGiJ6y4aD6Ak3bH+9vEXh4KSTuJqx7UkkAvq4s0U1S1OJYemv3zWBYiJwvGVGxHdSWDz0LIqTR6xAEmpk1C1+v6F2tnR1AKT4F95DvBcMbSJVbXdnBY06g5WaVoCzgJSQkdMijnTTGs3PzB9HQXQF43gyadAnUmrP6EUWktUn0sZ72KhFAqaiGsLaBi5d+lA0GwoxuQZTfN0kc0WkCrhb1KVDju6Bo4c1/92jyiouBaQYzYqP5YWl/vs8pc+KB2vgJdLsGtedgSvHjv8QSE1Cam85BfURC8gJtlAc2W5abWPvSRoDc+bohXu4fe8ComgPUbMmm1NOaeROpJTYOBqtHrL5KcwdOonJmSWJ0LUOZXtIxNYQfF4E7m96f7yf+Xnw3u61zAmkXcH1K19Ih5DNULTfRhiRSmPiOGuszQFHmpwoclx0G5P4+9lPI6w4545IAGMUUTcRvg/B84WSnL98+JCjMrSiOPrBDM4+/RKymTHEUnndX306dvAaaks2TYdTWpvVq0euY6T6reL+nUtYW7mDfq+JdMCpZEdgKPnvYQdI5yYRT4wjP3YI83Nn7POid750TwacDp+D+7kXwfMN8mxhYxmi3ypj5f417GzeRUAAiWeIziOvHTBqhwosagw0TbRfvlDkv5v5wcAvdSBG1zHzgEDQ6EdegOm/7lFjnl10FxsvzePQ0bMSOwOcsBqnnYubdKkgx0bXRLZ8wVHY03mhdRlvImxsYXd3BbXKJrodZgNYsWkBSmamQIpnP5ZGqTSPqemjSGan9FkRoabrCqlHfA4/QaXNoxoT/9nRS597YreGlTvX0KxtO43R0MWNZyZ5+3Y9TbdiugrbU4bp3qT/2bXivmHiaaPD+fXprzffop9S7KfTKOCrR4pogFRmAafPvoJ4MAFwHaqm0AVCp02eO0EhWyecfEk2IF1YB+1GDV9fu4F33nkXv//9H7C8vCzverrccb/3E4URDarvFkcIfn6l+MmMua5JpUS+eivUeUCqVzZrusBf/OKXePW1H6BYIh2U94sBD6pjvP/vYAU+/D+eBOwOXpWbCo0+yuj04lFPY2ed30PceTzy94M+/+jr0DvsuTzigyDq32VR/ITreeAv/zULd1sCfSHZy/fv4v33/oj/+Ld/w7VrV0197myfhmOXoThMPzuS6vqwqQDRHgnpJKy3NEK6I5x/5in87S/exNPnzuLM6TNAugBQzBUjPzGOiMKmNF0GXNeuDckJMSnWQRXl7Wu4cvGPiDPhjQI2onJCKJ3nNukfOrFoPefFksPC3URtRDadr/hDCncZXDBoxSfHOZ9no+8Z7UNFOB0/knn0+jk889wPkZk4Ygdwhwdw3pw/3LXy6LIvlGin141IJ9hBtbyCzfWvUd65i3isgUKB4ThGWeEZwQOfUwWie6R3cLR5+vQrSARTdlglSMFx9mYa1xOxIUpKzrptMOQMi3qguPsKvvj4v4qWk2RQkD5TbqBE/IxCoZChEXGR30A9+jY86C1d0A5yO+hVeLhY+H6cz2ePKQ41Q6jccyq5j/69CNDp5/HM+R8iNc6GJGtK/oAIp220bCj0vnoWZW6J5TxUmmhXNrC5dgfbm/flG55J8XnMXtL8wO355TRABDueRSpdxOTkIUxMHlYh36NHLxFr8sOFttjhrWAO/qxD94XcxVqIKsv48ov3hQymkgx38Q1uDG1Oh8KKo9YYDUu8budk4qc4fhIktMZPO2VxaDZtfL+m8XA0LZHkmZRrYjLynONEdzXe5XrPYfHQcyhM03c4gR4tQJm4wvGto4v7aRJdTnhAUcxHVI0UDKJnu7sUmW4gk3H2rc5XnpWQCg1OZyRytQlTYXwWY+OzyHIy4vQGLExJeyDySooPi0jpVfiRibzcVvPTra/jq8sfiAOeYBEqxxSXWMnClTkO+8JLPEI+4BY/gIg6MaHzuvaFO8fLpCR58Rz3B3OwcNMNx/8WVTBIIJdfwNHjrwMBqVlmpUPhqwcA9KeR2CUCtgKQxWZdvPTd8hrCTlnXllMwOptQoCttBKd4MXrd99HuxJDOluRIQ4Er+fIStpL2wCKDDZqyNdjAkz9PcbQTI6twj4CwgmtffYZWfVvFLScVLLakx3AIuoAINeDWqAzpRZ7KYWt3SKmhNS+vvUfceQ9Y0e6bHH+Q6R7mfii7WCuyGmESUwvP4eSZF0VroyOWRMekYvguXkEjXH/cr13jw6lCSIBiD7eufyjhfYdapjjtRHm9jTdMK0eDIRJotGOa0h1aPItSaRHxWAGJdNHWIncKTkcdTcpTw/TatZez6A3lirSzeg0b6zcQ79ftnnCNrKaQKh7tHXvknf822ixqOumEz0RTaZrgu+ThmvU85KHI1wf2+O/R44uyQl3UAuYOnwVAhD0vgMNJjdxb6aHTqpqIOzArU2pVwnYdYWNblD9NqNsVARwU0TMTg1QoFu5cEwwCjBjIFBRQKi2gOH4ISQbYBRmFINkv8980N1zSd+jqxWLadBxx2nH2Kli7cwXN+iZidDOTtbQPrCIfn4U6P2sr6M3NyOgydu3M8UyotQwNXBbD4Gyx9ekLd08BHv0MfF3CM4KTSGomgvQRnDr7A8QSE2oglcshm1Deu3zMtGmdUoGKdt7H7bCqov2rK5fx3nsf4MMPPsbNm7cRtTtysuNn5pPVvdbNkHr7fEUQGjgNjRTuA198c9lhA6o12iHXPY1jx07g7bffxptvvY35hUOa9hktxsBH/vK6iYMWko9Dxke/NlrHHaToflgNONqcHuQxHvYeYv0n/OTDXvSj3sjDnuAvfWH+sR5W8O5/nie9xsd9eA8bmez/fm6StBm7cvkS/sf//U/4+MMPsbu7oyRV71gw+noP3OAoL4hdNrmr5OCZpdf0ZBbnnz2C5753EgsLJSwuLmJ2dkmHVjI7gz7DieJZuc/Y6I8HiDEdJAJEGbvbV3Dly98D0Q6S9CjnpuoQ9z4LOd2wpGfQjYNFvwvJ8M4fXigp3rUnij2IuLNw73C0p8NIJemgKLXDV+xtISB8zZ1eDuef/wly8m82X11SBhQgFCvoTo5aHMMzcbGCTmcLd29/LuFfo1KWWwIPdwbVEJlj8aCENsepZ9VF7YE5IPCmJ00pgXRuCqWpw5iYWZJnbyIzLpQhZOx3YHZ0Viq4+57FkHJ1qvjsvf8L7cYyAhbRsoczhI+0FePb+lhwXzSas44vBka78iEq4gNtjB+vQA1qEli0kbrEz5WNGmOjHSLIiQz5pL3YOJ597g0ExZPOcYOoGN2D2Bgwmc87xtDfvo5abRXVvRWUd+6hXtlGq1FFnwp/uoNkUrKk4w9zAzWAz5oYefiK0mJuAqQ9cIQ/N38c0zNHAPIdO+TcsthwKL1DmMSTprVfvIFOcwMXP/89UvGWCiZNYiSA6qHRrCFIuCRY5+k89HW21+OTF82i0OghwhrcREMCOocee3tDKxjpKx4gmaCIioVH2wKv1KgWsHjoeYwxMCTOa+rCXXg4CpVW5WwOHIjQrm2jUtlE2KqhE5F6QUoBC3Zy7WnpaAmwMRXs5tusPUCUrwSaIe/yOIJ0AZnsOLKZcRSL08iMzeo+YPNHm1QPnXMNU/RNtDhGOlx7C9eufIBOWFYDxuY7YFHQteJWoS5uZG2NobcPHRZTw4bSJkEmSrXG3EfO8xqnAnJbfdCaWc/pIPQdjUONeQ+kczNYeuon6GHMBLOu8dHlllMIDPGktW2vjuruCjY3bqFZ30IiQZcJIuo2NUvyfbAxkFiYgkUrHLoEN+hoQe/oPhs7476zmeTvVM7cpnzmwdARyoT3mmKIA76H61/9CfXKOhIxJmBTtO+8pJ2riflkW/Mh7rXzZLdi0YVUucLdGnLaUFr6qfY656plRbsBF2bNyBG+BYfRCtIjqu1eGoWpMzj91KuaIpBeFdcUzSWJugAq5gAgycK5glp1A9vbK9jZWRc9q9+rSD/CQjObyiKTZJ4FUdG2QnMyubRAnjZ94WULT0egLFIB6RCzGJ8+jkSQl/uGOPukNZG+Q6qe1oEJLFV0ooatlStyoon1K4bCc48S3ZL7mCGLfppkCbzD0EGbajjQwjWNNDp4VOFu19R48VzfEsgO/o1nRwqxZBGF8TnMLJ4CQNpODh1atIrrKtK2UlCpo5DrTqeBcnUL1Qa1YhXESOfoGj2IUzPThPE6WJiYpgeJGHoxOrZxWkaAgXSSkq5bnPd0rojxQtG0CKLmsRkxMwV/pmhIGafuYg+rd5mivKZcFoZGsb7gL01WXR4Lv5+WlLxmZnQweh2NbqnjyolTHyYKFh0rogh5pLF0hYpR3pxkM5ZDKnsYp556Df34uMANAjkUrEqerJAk02LxXmq3d7FbXcHuziZuXLuDzz+9iE//9DnW1zcRtfmmrbHgBN3WghPDs+KQre1I8S6b4KG2xMAzH2hlB7LAKOY6JAPMzM7jxz9+HX/3d7/CM8+eN2tfZ/24v0m06/Mgzn/QQv5hNebDwO2DPP6DU6Q/d875Jq9p8FhE3B/15N+26P4mL+hR3/tNLszoB3XQ1/6kwt2QBKJhwNrqMn7zm3fx23ffxfWvr2Jnh+Muc5gZ7axGu9vHXQM5uyTpkUyxa0HoDWvRTLqLqQngzJlZPP/8CZRKBRTHpzA5dRhzh86IsxgPiujH8+j06Pcc170gsxXVNBXsbn+Jyxd/g1hnF4l+U4W7Jb4SeWTh3najKCvcFYowsCu0ktvbvPnCnRu7baLO61yJarTkMl42vzZIwHQ3n3yEe4yJZ4JdDs9873VMzp0GEhOOQ0zf5abcZbgxkwPYicrY3LiG9bWraNRWVKzI84M2jCwOBqPYQHx4XXs6M0SRNpqU4wIa+pwSZzvsBggyEyhOLsrTfHxiHgGRuxgLp4S53fRoaeiuoSarNXz6wf+BqGmFO7F6Ik88FCjIU+E+chANUadRxMgsrFQKKrjE0BU5BPDnyVvnyNIX7hwdkOfPolifqTgGlj5JqkVsHOefexvZ0lnpH/oJc/NQn8RCgfzdVhUtIkjhLm7e+Bwx0KuZhwYRHwo3fQw5Gxf7TIeJn0mhlpzmRJ2O7EMpRiYK2GrzIE5Jm7CwcAyT04eFXseDMSF33OY5muc+nCIyjAbalXu4fPGPyKYipJJdaTBkhxdjHkILKdIZfAqjDnbSVGwdsWpoNlvavD3a5PMGuGEryVGfhTmliLPKa6sQIyI+AVLJjHFAY00X3U5RWgGHF19W0dJPsqkkkm9e3bz/OO3phDV5XNdrW2jWicjtudF2zyhBzvWh1XY+8PT/JzWEa07jc/JBY4jo0U0KlQoVNkFsKtIoFqYwXlqUADiVLSFG1FzBY3Yo87ghTbnfqaDf2cGNax+hG+6I6kShW+AoZVKeaOJjVLMhzcX4wp4f68e1o1+3wp2OJoaU8v5nKNGwcLcxrx/3Gg/XF2OQAPzYuZ+gK6STr5tCUItwlx5A1KIQ5Z0VbG3cQr26oZh4JnayKWkRJU4VVBQklcLJBExzCqE/vKYQLPoTcbRF1WHxxnVGa9a0ElenppeExlOAGOTGLdFRwjcX0MNxPhuwblmFe21vmfiz7gfmEIShuRJZceMPeZcq6cJv1Bh6D29HN/LIOycUGtG7qQS97t0Q2+g7nI4kk0hnMrqOVri7ID7S0XKHcfaZ76twbzeJ1jLNNWeUN2mHIjSbu9jbo2h0GdXqulxLaDkYJDkZoBsRG5OELPZSaqT5ufIz7cgJilSvvvQdXCtc//zg6bpSAIIJhYpNTk4hnx9DkhancTYjnu7Ewp1gCvnKNWze/xIr9y8hESNNk9NoTi08b840U8antgbbF5S+ofRaAO2HzhFqwEtzh6UHO4brzvYF35wOgJF4Gt1YToj7wpHTAoe6oCif978Ds3gxOnV02hTPb2O3soZqY1f0KdGkKC51Sb8KkeNZThCDjSL1TKSk6FC1+4z7DtF6TnppstCJpQX+TJUmMT42iSCZR4JBRIm8aHfOXMiYjPE2Yt1d3Lt1AfXKioLsuPdx6sv37OlUXsDNQp7XkqChwrhcU+6nuPy7UbJ8cJitNU9R8oW7X6sP0OTUlFrjzzMwnT+C00+9hm58XOBRJD46mxhCDhTdNuU2FHUbWNu4i7v3vxYl5ssLN3Dj6zu4f28FnQ6BM94Plq5q+SMj95TOT3P3EpqvDchnd9iHbzWHKm7XmdAJjZO6OCYnpnH+e8/jZz/7ufjt0zOzZm3svndUp+jrrifVgQ9D0B/KjniAwuVf64PhUY+q9b6Lwv3PJgKeKvNdFNn/Kx7j21Nl/OzdoSaDhebWjV9D/Z5EqV9fu4bf/fZd/P4Pv8Otm9eFYlsyqI2nRi/woxbNAJGXPR0RJhZoeVE8uGkEyS6ymQjHlyZw+swsTp5DRrcEAAAgAElEQVRYwPwCQw6IzCUQpItYPHwSJ868jF58AT2mhtreYk0xytjZvojLF95Bor+nDSJONJA8dxbZfUaQsyASOeeBwn0UPRLK5JthjbSsuFewjuO4h7RSVICMs6pznHNPMbMQNrN0DLt5nDv/OkpTJ1W4c/MLww6yGRbYNVR2bwphr9fW0Q3riHOULbSfUfDG+fMFlqcXsSmQa8PA+cCsCQ3xJie8Iy/keCKDPm2riMQG9IjOIxGUcHjpRRRLRxCKikSRmk3cCHKRcvTZR/+nCveUWgYWh23jm7vCfTg29/x079BjzdzoaJ3cYEOgHO+Qkw45ckToExXkKNcV7j2KQbUuTMjIyUbUTyFCCc8+9zOMTTwj9NhbgJozRBv1PRZJd+R00uEos7WHbIb2Y120WnWE7YaGNETbyfMkTUqFjjQQhpYp0IuU5S7j2ZuGfDu3AU4qiCwFSU4q8ihOHMb4xGFMMDkvnkOLb4NJkfGuhIdRcx1XL72PBGqIx9iktUyMyoKZBVEY2mE5ssmzcBcHNW6hYYOIcglUHbJHDi1fvyg+DpkT+kIpCNdnRog7DwY5zcSaakaEuPeKWFx8BeMzJxGxeGC3pjUmiA7txg62t+6jTpeYkBHddJ7hpMU+T6Lqxju1+4mjdSWH6sC3/URuiBqadCUEV4Q9nVdk38epEIO86FAxjvHJBWQKRUxML6g5o8bA+NOkhNeltbj59UcKZIv3aRnJoCI6o7jIUaGiVlDzNQ0DlHj9hnuSNd1ei2LYllInHdXNUE0vBvbx695S0tskWiqp3mN6CsfO/hT9RMk0DnTNkDVtFxGLzfKaxH7mLV6X+JR0GdJebQ9kJWlcdaMHcbRDEZsJ/Lx/PesAop18X+k0C6I+mg3uO3Q8GkMqTf72NIoTCyiMzyOWJF2CaDFpLJxAttHrlHHj6p/QrNxHHDVxjcljpi81gQsfbuP3Zj8xk1PRSOHuwaGBpsmHAbnd1PQNJmBXA+ZE1d7G0Df3XD+tKIHc+DFMzx1HpVzD2voWatUmkszkEMoNLC/fEqWDtAReu4B7BHVRXYauNVWUK3maoTg0Bw5pT0oxXwr5sRymZyeQTMXkfKLQOK5h4ukEQYIsqk26omTUnGcyBUzPHMLc3FEEqQk1Sso10ISTuosaVu5exMq9S0jEa0gHVnx74fPourNzgu9jNI3WU2hc4WOl6AMcd3/++M/B76/2p7lRDRrUZBphL6Up6uLSOXHc+8hrXZhOnUV5Azvrt1Ap30ezuYMorEvXlEwZKs/prZQYA1Tfa49MYDzQefB7pKUxQMEQ6ziaEaczMZt2BHkk4jnk8tOy4o2nx21vdbkTyXgb/c427tz4Ao29ZU0llR0yolEZTi3MbU4hcW2b+HMdmp2pNZlsJBjC5hscu/d5T1jisFmeGiXWn0Wj32u5K7zP8sgUlnD26R+hGyftjc2JuQ7FejTiaGNr9RrWVm+j2Wyg3mji5q27uHTpa3x15RZ2y1Vz5/KaLzXNpv3wLpXaFQcUOAOj9It1g/P094W7cdut8PKAQiabx8mTp/H6j3+K73//NSwtHUNhrKhpPQPu/D3qQTLf/D2pcH9Szbq/vvT3/0Ef119vrXSfCP4tOO7+9T5RnDo66t//Jg/y4g+CmD/p4j3u69+ucPcjHCthjdH+5xIKz9nmZlqrVvDpnz7BP//z/4vPPv0EZaHutgj9a/HXzBfzj379PFRtlEU6CePqZYnHGPNYiIlSgKNHxnHq1DzOnlnEeCmvYoXIFl0IFo89h/mjP0S3XzKBtxB3vqcd7GxewKWL7yCIVVW4E9llUaHx76Bw57s1H2ahv05c6kfD+wt3Ie2ucJerDBG9btv87Ekl4WEg1bvjmCpN1Q7nfrzgCvc3VLj3ExN2U+rmpcPDDVy+9C4atdtIxpqSfAV8Xf1AIUMc/SrRnvZuSXoAGJcwxWRFhcDYVES8e5/e6hT4on84ES5RdcUssbJKjCGTP4ETZ14VnaZvlhdCN1IgQlbBpx/874haK0gr0p0vmDQeImku2dClgdqmM1gKg81y9IYVb9alEmozJTdWCGEP3XioQs+SDmPoq3Bns9VScA+1EBEChL0Snn7uZxifPC8Out4PD/SgjV60o5Tdyi5RxRbSib7GsLS/S8aJopvbgSbBfQbkREimC84DmZxwF+5DypITF9Fth6N+FtNaz0SyFFREPDCFsJNR4XHk2Dlk8zMIO26NxDoImztoVZdx5/pnSMToptCUpSFXqNFweigwhVP87OFEghu2Ie6W4mvr0e/l3nvc7lehm+K7mg+3GCp6gwyGcjH0DLmJNYR+i3feL+LwoVcxMX0CHRb5FLXS11qC7TbKWwymuY4m+dBpQ53Mssyjsyz0HY+U1pds0KgklabUpTfKL76LIEOUztx2WiELSCJvgQp9oqxhmEQmP0H4GkunnkYiPYFeLGe6Dx6epPiE27h1/WMkYw37e0Qdi6XumjOHFU+cZPhiwzvxGDppU6lhuI0rPEjUoxuGKgf+tgRZ0xrwDrT3KDTfUT94+Op5ea8Fk1g68yZiyUnde/Sgp/830MTu5m2srV5HGO4gHqMLiWkuJDZXt2n+2olUyhB/TgIdN32gK4vFdM1YMFlgj7kFabJEMXMyhQYL+H5SE8h88RCOn34B8dSE3JcYQCSRvXj1u7hx7RO0qveRijO/gA0ZqU7meOWLm/3nleLe3S9bh8NpGhed3X/2DSaiZrPUR1t7FouqBKrVhsJgREUh/h/SLaiKcqWFZkSKSgabWzvY2tpGrWbe4dYwU+BPKiJ1KMbHp40gr6GsfXnN4nQpIoWQ/HZW0kDYZvJ2ErlcFqlMErl8BoViDuk092c27Zz4kCozhj4TcJXoyrUUYOHQEs6cfQ5Hj55FLk87T1srqQSZ8k1srHyF9dWrQtxJd+L6CyNLzjXnHPusKCKksNwHTg2dUkZcVJwZgk9K9s3OoDhx1JpBEyUuPhFqN1lKpNFBFsWJRRw59rTOmC5yNvmRdVUD5c1b2F6/gW57G8kEk6AZeES03Jpv73JlFDm7T5SaLMR4xNeftBGNtEdO81hc1577WFL0pgBROy4azezCaZTmjss8gFM0agGSpOp0y7h9/XM0hbiTnsPXYM0035tRYqw4904wLNxDlwZM8MA7IAlE4Lk7YufK12/Ai10r2xOsPrHm9MFGVK5x/TRS+UWcfebH6MWnRZUhc089CjVyKOP61Q+wvXEP1UodW5tVXL58F19euonl1U3ZwHrxNitpv18ztV0aBpfmIrmLouodHUa1PAt3o0XaGcopgPuLmxhmszksHDqMH/zgh3jrzZ/j7NlzyOXoXkUThqEboLJERgBU74j1berL0Xt//97wuNp49Dm/C8R99HWo1hxF3AdI8EAB5jlmD+cJHfSFfxcX7lGP8Z0U7gqK8YX7KN/qwakNDwwewPfv3cXvfvsb/OH3v8WVS1+i3bLx/6jHrC/Y/E0zuhkN/psLOrLF1mHhEDDdLm2IlsRuISbH0zh1ch7nnzmChYVxjI9RlNWRJdyREy/g8LlfAP1J9LtOJS8h4i52ty7gywu/RhCradRFZFecPSJz5I8KcWe6mxXuQ8RzuFl5qowWijjwQ8TdF+6keUjA1nOx6y5QiKiQuX0Z/7nTz6DdyeOZ536Kydmzsn+UTVyLCFwDve4a/vTxvyDW3Uai30CKwSnczNjMaBzWR6ffQYuhGyzOgkC+4EkihuQAiupivEdy3vxINpliNDvjnM0vV8WLChKieBl0E7N44eW3kRk/JFcRbil0HUjJoWAPn7nCPUWEVB+qOdDQzcAoQwOjmgHlZP9NO7pZklM8oGf1WO7RNq+PfjJCPCCX0ijZ/YgFTh+9qIlEkjzfcKRw/zmKpWfRjzEkiR8jecI1dMINfPzBvyDWq6CQiSmgqxdR2MSCx4S0PW6aRHmChK4hU2a9AwiLqajVQb1GAWbLCgA5JljDQUqUUBM9KQ+xJBphH6ncFGbnT6IwviA7TjVGtEVs7CLZK6O6exfjBX6OITJZTglIITE0K6HUWEO3uJ/w34KUCST1yhwf23/dI0ri4Av1ZsFutAjVRWwVHc+UV1dFTj9EB1WEPdKN6KTBwv0VTE6fQkzJniw6KR7jfdfE1totWRSSTsGgHw5B6CBF1JQiLfrmk/svJx4VAybgYs5Av+M8/OWtTm/zUMWTKEzknJK3JQ2AodukpjChtRHFcPLciwjyRIzHZZsqyXmsI1ejW9c/QS4Vys2DXHui/myulDrqUGGPbvqDn2udh7cX9/KANwTIphbcc3ht1JipOOflIwWJ9nGkowzDhYb2csaLV4MUTOHoqZ8AyQnnuET0gA4ue1hfu47V1avI51nZ1hUwZRob0x8wGVYNdcACwyLi6RDEF6HiXkBCoPuahZgFv/Hz5NeJykfSGpDu0g67aNNuMzmJ8y+/BSRL6JHr3DGLxiDB5MpdXL30AcLaMrIB7f9q+twiR63x+/V+OoGJtZ195gjdzfzHY7IdbDRDNOr0q2YPmdD+Ua3WUanWcfvWfeztVdGot6TpYaHPYpYFerXatDTKji+cuVd1kc7S+o6TQxap/HxMLiGUl4Ud1wX3niCFfoJuXSycuTaIpLOvMfoE37ydLWbfmQ5Iw0kireto9sCkzijjmmhuECgd+OixUzh+8mnMzR3BWHFSiD6F7MU8z6tNRK1NZFLmv08SmMt5tuAwF5hmE4ZA78cnzvoU36E40RxDPFjm6TWjhc4ozUOOUwQ/BoV7VvoKFu6LS2eBRA6EXGxHoxaqic3la0LcA1jTy2RUFr+CD2Kc2Bk6TQokQQWtScFGFhSmwjBJSiubFG/EwCmHTSm5Pyjki2cOgZWQn3EGk7PHscApQFCUWJb3TJIWzN0K7ty4gObeql4PqVDcR0TtiflwITunjA43DGXifmL36jAkjGcQ3aD8ZIBvZRjUNHSD8nvr6IRYwEe3h7AbR5CfxumnX0M/QQ3dmLTxpA0mYm10Gvfx1eXforyzitXlDVy6eBtfXd7A2kbVjGxl6etCF9VU234sMEY9g01VBsX5iG87J+r+OLHd21aTfSYG6JRKE3jxpVfw85//Ei88/zKmp2c1zhQNS1NW+z5NJEYmZA++14dXkA9D1PfXaqMA9cNq5MfVt6OPv/9nH/fcT6qZVbg/ChX3CMPjvv7/B6L+pDfxl19Yn1Y5LKX3I+5cRTaCMmSLCCbHRRe++BzvvvNrfPj+H1GtlJVUp0KEnFvnmzzKRXMrcfBWhDKw2xTFJIZmu4YgbWM4Ib7kFdN2LdHD/GwBp07O4sSxaSwdnUImTauqGA4ffw5L5/8T+n1aUzHZk7+4oZaxt3EBFy/8GslYRSIYFgoSjND6l5QBpbHyECTCz/dmiKsboGuELrCcsccPOMrwPbqwHAm5WUDwkInrMJGwR+g3rR0NrenIYCuLsDeG8y+8jfGZM0BsXAerAVp19Fp38ft3/xsyQR0BWsiIbkFVPznc3FxCHRJxjji12dvzkL+YlC1lUvxhCnaFFgqNoICVV4WHnblx6FATasd/yaKXmMWL3/8FgvwCumx+uFl2yC9mquYOPv3wv6DTXkOKiYZ0jJDYjf7IVrjTBc8AS+f37VMo3e5jza0LuRJh0uznVG/LJMKhfYFdL7nHcILAw0lFLS0r2Wx1EBHhJuL+vTcxVnoKvX5eB4YJ8BoSIr//u/+BTMAr3lYYDacR9VpLtKRsbkwHdb3VRLVRR9Rlkm0PzVaEVqOt4qJWaaBSJsWGxYChm5Ykael6PID0W5Qrpt3mUGt2kMlNIpub0vifEwNu+n36cvdqcqBYmB1DKtVHvpBTYcLRZ7FYlH+yCl+2TUES+XxeyaMSy0kLYMIqPR9F3EGAdMZoNq02w0qIWJHeQ7qDiQvNy8Si08X/7EfogEUSqTJZ9PtFHD1iVBkJHgktqepiumEd6/e/wtbGDQRJiu/Y4FLHQmoRhZucxLCS4qiar5w+6kSMrWhnYWWOJHYgUzzmU3FNRC1fOek1mCIrfnQsQCMK8NT5HyCRX0AfFmcvlBwhGrU13Pz6Y+QzHWRTXbRbFXHBZdGoRMKkaB8yFtIAYkiJoWPNwJWHh5zWHZ0rLN68lzDbUJmuyhHHJhYqlF0glqGBJtg0C1iuBVoWEnF/A93+mDkg6T6I0GvtYHPjBra3biIet4RThtuYtStpQFyzSePXJm1aJrcrhZbx+wz5jytdkXQWrhGXbtrvyhKT1qIMVeJdzDVMykS7l8dLr/4KvVgR/UTebFGjLlLMjAn3cOXie2jVbyOfjpDi5EzaES+gd7Q2hxibD7uFnqmYc/kLoh9Edv3Idd7ZbWBzi/7fW2g0mtorqVna3i5jd3cPZdIImkRlLVRNgnw1JVZs8E+uY35GtLQj5UDOOC5p2PaKByfD4mDLRCqBrnPE4nVgM0Ovf6Nim2uW1zgMUokZYtMnmmouHPysJU4mfS9p+x/dULL5ceQL43Lx4GvJZwMsLkxiaiKJ8QL5xgR8QkxMFpFKG73OCnei7VZISu9B5FfpqJ2BxbB31eGTJqkRGIh7Pd2Qb9lRV0UPMfSZj6mz1dklkprXwzjGxlm4n0YvnkGPdEjuSzx/+k1s3r+CnbWbSCfouhPJyUqiadn5chJLW1XWlrRV9WnCTASl0NSmB+b8Rhe5jj6bJAOwuoEaZwY2yS2JIUEBU6zZSCUxNnEEi8eeQSwzIeoOGyOe5RQYq3CvsHDn3kJ3IFJmaIdrImub1BiAwfOTz8P9hHuJNXC8T5xFZJI0J+pS+HNGE1Uya9zE0IbiG4deqLjLGzELVDbmCbk2JTITOPP0q+jHp9AHC3dno4smegSEPvoX3Lx+GVe+vIarV+5jYzVEO0rI1IxpyZoEaAsa7udcV8rfcBQaq62G+hFddhXudt2FyPNzGeG3s2g/fPgI/u5Xf4+33v45SuOTtr8xbIldgfQ9zrBAOgJbN15H8iRWyGj9uh8ZH607HwZSHxS4/qsi7g8bA+zvPPzfR0eGB+lqnlR47//6wwrxRz3Gwz6YhzUTj7rwvvt/sLAeThgUkiPU0ZBxG1n1UatW8eGH7+N3v/k1Ll74HJubGyb+ZJHvuNhapiNx2LZwh0mM2pK5uOXGaJWeTyA1cQ0LgjZSqR5mpnN46swRnDg+i/m5IopjGRw+cR5Lz/4nID6rBqDbZnwzeQ6b2Nu8iK8u/Q793hYC0jCcH25HnDwe90RlukhnGJASR5+IlVxhzBKxC3JI+Z5zRguh7Zl4xcZ9M4Qzpm6bPHWKUpLkFNPZRBstD7CGch/TuTG0uyxOMnjupZ9jrHQcsSTdIPi4rnBv38KHf/xHJPs7dHxHOsGoZd7PaXTYHDBoxm1cirgfiXxXgJFSDG1MTZGMWY1Z6IlVNJacKc90XXgWw1n0g1m8+OovkSrQF31MBTlpFxyvx/o7+Oyjf0SjcgcpRljreXgNOAJ29oVU9atIc5uPwnqc0FdNjwm27Cm52VoEtoVmMMUx58Rstm5UGKmICa2goZgnkTDRZ3IMjTCDp8//GONTp5Se2Y9IGYoQtmvodRv48MPfKr1zd4dpnltYX1/X56OBA+kZ5P23OqjWG2g0KRBkYFLLgkJc0AcL9oGY8YEb7wE8xDZajbsl77IRMxtEgfKmTTCE1BxYOBJOpVM62FmksNhUzdw1+7OxsTzm52axcGgOU5MUHKaFqPLASqUSKBRyKORzOmDFLaefvhsH87/TdGVQGAofj+gU0UzSBgIVW/1+ColkCWGYxtLSc8iPL6CfYeAS0W2S+nkA17G7dRNrqxcRA11vzN4wjixizAHge2QxnqDVZlyNJRtfr5DhuiKti0gpD1vZcroQLa+F0f7kJgwqbHoBuijixOmXkSktoU/BORUVqtcopKzgwue/RbHAKRSDwSpCm1nkkYbGJogoqtm90lKRBYnFv7M5IzqlfZqHt+Py9zuhxLr9FGlsZtlIRJx/Wt6X2TualsW5NFH8Kq9/9q4JxFKTOHr2DVnI8fZiEyvxWbeC5Vt0g7qPeLyu5kNNtlx3zAXLrqMLXXT2iT43Q24sTqDMe9mAA+PBi0ajA9poDfzNKWJTvJgJnD//S8RSpL05Vx/SgVgYdSPcvvEpqntXRPPIsBAUd50TQxO/mTDabPwkWA+Nx2yTPNODsBBfXl7F1vY2mJG1slbG6vq27jOmbBotyTfqXNv8ED1i7ylJf+4sMUAZHeXS33Zc50bfcPW7+4LsP4WU+7PKinv96/BpBt89hDEHZfK+I9VepyMCDdJgSaHh+UehZDYbIJdNIpsJkEmTg93F4UNTOHx4HrOzMw5pjaE4lkc+n3OuPpaMyamVpkMOLTZrTHaJ3hHJqFoKJRRd1BpRNgRmaRjXRNrccnhP8ZWS417A3MJpTM0eQzw1jh4y5kLC1PBEiK37F7Gx/BWS0thYIim/Tl4/Rek+kMlfO7+fsVHnaxGIwuKS1DfnrW4ubnaudHpEzWll2ke7FZkGo59BP1HE6fM/AOLkYRuQJJF0r4K71z9HbfcusqkOwtauGi6ehcmAYAUpjaaNYLPCtclim8U99xNzQuJ+zgkBm980glRWQJ63IdWUwtEIuU5Y+PNr3H+pc9C5IkAoULPTbCeRzc3i7LM/Qj/K6ZwxizEo0fj2rUv44IN38OknH+Lu7XvY2ayi3eRenkebkyFHIxzU2yMEjSF5wxXtXHUjiDuF1emUTUlMj2PrWlPDZAonTp7Cr37193j9J29gbm5eIm9NCrhPOdOHx9WX31Xh/k1r2IN+/5Pq10d9/cA+7g/rTPz45aAv8qDf920Ld62NERugRz3ekz7U0cfxhbsXoPLPmze+xkcfvoffvPtreZky3lhdLTnQijK2zs9zx21jdEl4bic2L2E9k227puKwQ0mIKw8xhtd0cXhxEsePzeDE8XkcWpjE6WdewbFn/xY9TMljvNviRkfksIrm1mW8/95/R5DcQ5BoCy3modzTKN+KRG6GHJcrhrifFe+WTgR9bnDxSFzydsTXRPTPrKl4r0h9T65lIoaoH6FJS7dYCkE8hU6LITR9ZDKBBEDcZKNeHO1eConUDJ5/+RfIFBhGMyGLN6FDaCBqXcfH7/0jEr1NJPttZJI5oW0UlHKb6bpRpjZ/FkpddtxsP4xzToTQj1KJMrEqMCcCcmmtSbHfJrjVwcHgpyQL979FemwJwLiQaQsqbCKOXXz4h39EWF+RnSGDrDTCDNIa4fN6pJM84FvW5Mhvnegw+ZCMF88K/Tf0zho0JZi6gk7pn7RTI2VCtBs2UDYZEIIW66lpIQrGsBaKrzq9PM49+xryhTns7TFpM8Stmzdx/95tFSFXr11WOND6+grKezuo1WhhyA3R/Nl5IPEpwsjEkjyQzW6MPG6fCDmy8x7gpvX32v5R4GiD7x9GKPKg6OLZ5+wgyd8NEsjnsvLnz2VpVZnQxISH1eREEUtLh7F4aAHptIlSWTjzv/kzPOCJ7MkqlPbOCRNhSzjNqZnQszw6nSw6nQyefvoVZKYW0ZXNGQt3EwNTgFfeuoH19QtIJZsqAMwlgaNz0nwMgYslGfyUQC9yqYyuYBIvmUEqkfGSefB6zvaQKmCNo/YSCX/5uCWcPPMqcqVjeq6eC+iiE0Un3MWXF/+AXCZCOklElUmMFSG8iSCnNcbWKSaaCe9Pjv/jcoYgKpyQJz8nbl1ZB3L+xQJe7TvDu9jgqg4hDYGTFrozcV0a8k1qEAtEawRIsWFAWhKZsXkcPvVDACXngCQkQsXJyq3PUNm7h3isroLF1jXftitsuSDY5GrM7bnjnh/rmgcn5rKu1wWZuErA+Po2GZBxJ5uOeAnnnv4lkCih6z3PGe4l4UsXN699gt3di/pcMwQGwhCtZkV7oby42fjL5pVrgs1eHzs7e9irNCTAK5fr2NjcwerqOsrlPe1fUScQVYY8ZNsffQiRdwqxpv1RwNij3OoOPpL3Z8bwRj34FHxAXnj4XW7BwSOGC/b9NoHjKdXFZCmL8SIFmVkV5fl8FocX53F4cQHFYh6ZNClOUNGfz2WQTjlvct4bNHZgt6fJklFFWLQrrt5NzLRjCrk1+1KeJyxgRY+gy1a/gIXD5zA5ewyIF6S70dLSFK+OzXtfYO3eJSRjNSWO89pwLSfTdBOLIeaTSx2wZWev9+s3m13vuOXrHd4X5sBmdsjcOHhWa1qSyCitNhZM4OyzPxCNjOGDOi9IS+tXsHrvCnY3byEVb8pppt2sIaJfeZBCkDIKmYlfDXwiL5x0TwEdQRJhu6n1RkooLWa5dvm+uI/LWUVNgjXeOu9cIFjUGQIJfJx4kEY3zpCuNAr5BZw69QIAc8Th5avVyri/fAMffcw01H9VvdPm9Cik9spMKki99ODn6Lp79Pr1YiVDNUVl1Hv1Ke7WiOdyBUxNz+LlV17Fj378Ezz//AsYKxal8bPmyzQVT/r1pBrvoIj7k57nL/36o17f4+5/ndNP4riPvqCDbyYHfxuPKrAP/giP/k4+tr8wo4j76L8f5Hn8TeHV2t52iImqy/fv4J/+8b/JInJ9bVWbiiJ+hZQMfWgdW95jIq6YN8Tn4YW7eTnL8yNOFK+GfDaOhflxnDqxiLNnj+Pl197AyfNvAYkpBDxseFAzFS7ZQr12E3/65F8Qi23LO1bBEjrcjdvIkT5vgFSaEfQ8pDPyhubrpptIl8KZBJ1FGAxECg+pOCx+KKwzyynupZ0YC3eKveLIsPOXUIbIbFfUBBadTfYBqRLGJ47j3DNvIJ6alyCGphhE7ynSido38PF7/4REd1O+85kkbb3oJe5U+WwkGIZDC00erh0GrehZFEDDcaHn9EqZ7wp3FQVEYeVUwU3DIttF4emmEE8t4KVXf4mAzUSsKCcFQ6w4ht/DpU9/jXrlHmJdinSIXFiQD319ifDK9UYjdW/9d9sAACAASURBVN9wGdqZTJJWkRL6751kgpTFlFMQSEcI2ThKDGjXlk0VbcjoiuLFmXRzoRVjvdVDvdlHea+HmdnjCKMkVte2NO25e/c2tjbXRSGo1ysW4sHC0XFbxQ+3UmwY/e3G9eYIMUx223/oj9q5PepeeVzhvn8i54u0B5tplQMO7+NmTs6o+am36ULT7+rQX1iYw9zszMAGMpcjInME8/PTCvxg4Z7LplEYY6gMKQ30EOeYmo/O9cqwrxwSyXEcP/6MbBh7KRbJgcRlAtW6VWyt04r0ItIpCnv5mfAzzsiGUAUsEbaAmhYW+7xnfDFDtNPWPpM5jZLCwn+YvumvFe8/rUM6hND3OV7CqbPfR6F0DP0+KQB2QLFp70R7uHProgr4bliRw0eLSaMci9PrWcs6Qo8oHH/GiQRZ/NMzwwp33i+Gqpu1qolVI2fHJuE3UTs22hGnPUQZbYJFBFphNzE24hRedpDKZMQtXlh6ydIqefBaVQd097B8+3Ps7d5BIm5BPd7fXuj5gMozYEQMXC88nchb/rE5UrPnqDxGB/BJ1QkTrjLhkusnMYkzT70t5F3O+dLX0OPc9uNb1z/H1uYXiPWr8jvn583PK5IFJYsBy0JgU1upNLCzW8WlL6+qaOdvpjI3WyGaTU5U2Kiz4WIj7AOaPK1rmGLp759HF+7frEn+83vQ4PWDgF0PpwI8vni3nxmdB9grsPdj5gq8Vzlt5rlBVJfTspnpSU3IimM5jBWymJ2bxqGFWRSLBYEFFM+y6e4wtVmTOZs2UlMjrZhbI57qY+/RONMsaDXViKWRCCYxv3gaY5O0pk07CiN7wp7CBzfuf4lVuuCgagJpFe4URefVhBMs0Hk1Qm30vHoBbloT3pffPmcmqrLB4PnI9aWJL5M42rzXOR1NIpGexlPP/kCOS/0Yi3kLPqf+aGfjFtbuX1UuQ7dLMTItoFOGpjvvdVGOAoIq5sXOPZxTSl47ucxERqniNNEaddJKTXBrGhF+SkYT5HXm41EgTT0Ip14EchRC1QPS2XFMTy/h0MJpJIOS8gSqtTruL9/Fe+//Bh9/8h4ufPEJWO/wjOf5z3NKtFvLX35oc/r42spNMBw1mC+Y9GA9Zq8vesy5p5/FGz99E0+de0Z/15RPVD2rqw7C9jho4b7/+w7a/D7p8f01eNTjPe7nH1enxrrd7oDj/jDE7GFP/Ncstg9SSH/T73kc4v6kD8ioMma95v1ReSPpv9llN+t499f/Ib77hQtfYGd7U4eEHbrDDdVcEay4G1BmtGF4JHaQLaav27CL0/uOxpLdLgVVEXKZOObnJnHu3Em8/tNf4Ac/+QfEEiXRN/gEnPrSc7cPoq5X8dUVJi6as4w8WekZHjUsbEJJoyaM4WZkHFSKc9Tjq6kgZcb4kkRB6BHMAjmljYtoSTOq2qhMgkCOOi0ynrsa6R0sQGKJvOyxJqePY2HxHPqxImIWvyYXhFi/hW77Fj5+/78j0dtCot9GOkkKD0WM1NT2zS5R3rssomKIdY2GwokBkW4TDg65qDZat+tv4jIbIbMwIAoaRow8TyHIHMGLL/8MQWERSBSdDzRfGC0A62iU7+HG1U+xtX5bHO1MluPJCF1ez0RfiYUZqfiNT8omKJVi4cg1Q6qRj/12CXox89G3uGnb9hIJIr6cINBJhAVWHM1GhGqtoUKh10+gXKF/7h5u39lELJZDs9XHbrkiVCSiJSfpOnSs4YTGTUQsxZG8fs8dtYmPingJjY07bnzHIaf0oJvRQTal/Q3zg/eboSv+oBzw6R2nng2t0WEMxeYaZVPM90TEaGwsi+lZIjMlZBiFnUnj6NEjWDw0h2yOAlcWhl3k8wWJcBnGlc1OYWbmKBYY2JLMoaNCPKHcYTXQvQY2177C2vIXCIIWkgl+prwXGWxDITELBk5BQhXuyVhGDSTXlF1LpwVwgksWhfoAXEKnP2zEhSclikcfKTjxcZw++6oKdworiRxq42bqMdoKIWNMeqO2g1g/kq5Glol9onykqbDBMLTcp8kSkZMLEIsMuiqJvcRynkUEr6VFp8tWMt6XroBf5P4WkjalVGDLeeAkiiI7/jdRQfp+T88toRsvyRVFDji6n0m3qWLl7gXs7NzSPUSk0wST3AG9w40VF7Y+TDfjedEeOeTXTLvA12rrgPZ2fL3mYsE9iJM8hmjF0I+XcObsW2qC5NZKGpLSHymyS6BeWcXmxkVU9lZAAyE+Z6VSVuEehV1UqjWh6csr69ja2pV4lAg7vcrZrMg2UtfR2evJE33Ir7W+ZRjZ7qlcw0J3eHINi+gHzRC+6dk25IcPi+snFQkP//qfF+f7X8vDEFWtecfB96JY239Y4FKQ3RYFbm6W990UCoW8dC5zc6R8TmO8mJV1aipFCg6pbCwI7X63a2SNibROPpGU5w+dj5J5TM0cxdj4AlK5SSHdXN3mAhch0a9ha/UK1peviGLGwl3NHHVlSXPk4vPK6cR9dv6zMr2aZSOY7aujzIz6+PP9abIu0pL2f/LiQ3rq52Zx8uzLWpM8/3iOsXBPIETU2pYAPmyV0WhXdbaz8aagn78tRNFE2tQoKTmV9B7qD5LUJHS0rnmtOEmXtSf5/aTLUmujxopdKZtL80Vn80G76S7tk+VaFUjfkcqmkS0UFfBYGJtBrxPg7t1VfHX1a3z62Sf44sKfsLx8B/V6WUCVJl+0BCN4xl8+ovYbL1w/vfFFv+XD8EoWi+N44cWX5dVOxJ2hS9l8Qc2/aHrSrw1tar/xU4/8wKPA6CfVhf4hvulZuX8v+Et+Xo9x0MJ9/xP+NdD3b/MBPO5nv4vCfRStGNzElHg2m7h75zY+//wz/OH3v8Ply1+iXqvY2N4ViqOvbWC5OPjkibqKLKxFaQixEzDJG7krsYkFPfGPtny5Dx+ew2s/+BF+9Q//m5IsU+mCbmxyO00dz82G1J0uwlYF9coWdrfuYXvzBirlu+j39sQvTsQyyEhMFGoE140Yp25WcF26cDC8iee1+NoU7WTNFUJ8uRiCTALNVsvGjwHdEBhlH8fE5GEcOXoOmdwsEkFRdotQEZBwIkG+V0XkINaroxvexScf/D9IdLdl45XiGI77IDdPIpik7/C0tXICCaKU3NAVruNaHecdLEHMQFRsiJ33afaFu+wOu2kkUofx/EtvI1WYH/ARbSsx/+dYIgSiGhDV0Yvq2N5dxdrGPdTbZfR6TSRpxejoUbpHFIBFf13zGxYfn6K0fg/tkLoBugeRT0shKq3cWPDFENGNoMNwqQC1Kp2L1rC8sqHrSgSwWmtil17Pa7savZL7L2eVLpEXO6yovzBhmo0fWeSoGBv8cmmvI7afRIQfoHDs29QOurE8ClF83M8bNWzo2PHAPWzqO0O4ZJUxDHMR2kKEJs21QdcdU2UWcnkcPXoU83MzmJwqYnKqhMXDh3D67BmMj08pKCXL0K1ETnaRnCJ1Ze1pInGjk1WxuX4NK8sXlPwasHAn+gdydom6s/GhpSZ5t0CaxX+H17pttBgJwCw8h+gZ/Zd9Q2JBSe5ep3CMwUx0SFHhXtRBXxg/im4vJzRR6CAnXuSjqvgl5STUWH5rcwNhWEO9ZgmMFH+KaM7vEWfW/GHJrWXxLiGeox+oEZH1p+5yi7tnE0KXEq76Dt1WSI1PI+rEMVacQmFsQmP5VMBMBAoYAySDLDrcE5iNoOKYSAPv0wbWlr/E5sZ1R5Xha/e+ie7zjruD16XVDmhtPSLgdJixwo3XgJoIFvAsEnmdqVuQrjWZQjo9JhCANV0vPo4zZ36KfmwcXRZYbKhFV7RpgFKaO2yAttCqt9Cs13Ht68u4d+8O7t1bxvr6hgp3Fu0UmPoGl/cnEUpZ20lHw711tNC11+kLitEib/806sEDf5T7bl85KPI3OI8c93//zz7qfvTPr6ZQG9bjT13P1/eP75/XzimzwJSmZYCAWsFognNzWOLkjGgy7wvuv0SN5+fncGhhDlMTReRzaczOTWJubgrFcVoe8743QwgizkFAQTgFsDnk8xPIZItIp3L6kwU4G3DSZujOZHbA/NBJLWlgc/kKNlavIoizCbdiWMPmWAAKt4nwe/G9f28q2pVGTP0JJ2MPNjVD+pA1aZoOSf9k+QwM+8sU5nDk+HkkqLdAFm03XVbKLTM3QkuebYRNNJoV1Ks7aNZ30QuriPO1x/s6VzqhTZg0bRCtrmf0f4EyFh5FZJ5aKTaWXKt8vZpc6X90xSGQRr4+124K6aCEyYlDGC9NytOeDX6MWp+oj/W1Hbz3/kf4+JM/4eOPPxbdMgx57fgZMrAs1LSeNYlcp0b46g8rZp9UAJvxh3PT6QMTE5M4+9TT+PHrP8FLL70ipD2TzblE8WHh/rB75S+pHx+Lao8wNv6Sx37Uz3wXwPcDhfv+JxpFy0Yv1JM+jG/7Jh9VaD/scfe/xkd9z+iGNbrAnvReVCS4Ds8vssG1YDERRWi3mrhz57ZSVd9/7w+iLtRrVVOAOzGk9seH7pQufUvnueN4Op6dR7A14qaXLhMtO+S49rXZMZDgJz/9JV597Uc4unQMqULexmPyJzZFNzt2opQUpdBfuVNbUSLpvXsXsbVxH7lUDvkc+dhthVPw0BSiTRGZ+OC0wfLdLTtujt2JopsNXxh1kcsXhWg2ml1MzxzFiVPfQ6F0GL0uRXZ5JMiZU7AQNxxuPORTO6cSikx7dERZxicf/jNinR30I1pYmpOFosKFSoYS1MjCUg4vpJcQ/aRAyBT2vL48zH0EN5EK711rn7MXXdqYjn7ZSC7gey/8FKncHJAoSFikh6JALtbVdIK0Am2byqSJ0Asr2C6vYmX5BqLGDjpt8icZmhUgpVCMUAcE7bzCNq8fkYS4eIyy1WMkOd0pOpHSI7d39rC2uo3ybhNhO45Wq4etrYqcKYj08fDysc8s4uUAxEOKGgVRmZxY2I9IZbVoDQvHqjqfJYB2XtMDS0BDLn1i5OjB5Te0/Xam3/Te9pzf0QN/2EcYV9SjlPY6XZKes/fi6zcvd3MckNuJCx+iv3UyxQKY0eFdiZyyWUa6xzSen5qZxMuvvIijS0uYmz+EhfkjmJo+hCDIo9uJSzRtLHOudzvsGSG/tXEdy8sXVXQyZMb41Ez2pTCKDS3HRNbwpANqMcz5wQp346Gqye4x9Ipx6h7Rc6EjtoHogJX9J4O04gWcOPUC8qUj6FAozufiwUhBqHQuzoZTjxVDPzTHm3pjFY36Fmp7u4jaNfn+syCgIJj3PJ2KuBewOSF1S/avpJ/RU1XppjyUiUCyeaAvP3UrtAplrPuYrlc6W0SCybgsXpWsymLdfK5570nY6Vxf0GkC8SY2Vy5jY/060KcokNMgvg83+VFHZu5KLALkIuOSMW16Qa69IfT8zTAhFnu8J8OoJfoRf5avIwgYYkW3JbpRjOPcuTctlZlFFPnAkTV5BEYJGIbhOmqVTdy5cRdfX7uKza1lXPnqEq5fv4FalbQevi2faRFHJKSdf7d8Am87Z8paro2hNd/DiuVRwGf03hlFkx93Tz3pkLe54p8X/Qcq3A/A0rGl+6D25YHXJC978Vdco6Wd1QXs2BRHrjKkKjpRuf9Mc9mMdBm5TAozMxM4tDiD6ZkSiuM5lEpjGBsfk193cayk5nFqagGFCQIsaXI05TeuD4G0D1p/qqF0hXu/YcFBK1ewtnwVqSTtMrkW+L3yYtKforu5lHCj4Nh+aIU7k6ApaPX70nAq6V1ddC+qKeVkPi36VNRNSvi+ePScLFNZuGsZCdhh0ctHZIOrDsKuVZ+N5A6qu2uolTcQNivaj3iPSmdNGhuF79SoBHbuhe0W4myEkuTGW0NtlqN0YjMAUMYGspzOYGJiXtPGdGFG57heFLM+Wi2U9yq4fuMWvvjiIv743vtYXlnF9vaO7jtrTMxswITjpn8RDWyfSOPJQM+Di85fc+6hnIyee/oZ/M3f/BCvvPoajh07jkJhzMJZBg5cD06Hv+l5tP/7/1cX7p4S+E3fhwp3vzD/fGMZjiX2dzjfFeL+pI3poG/oIAX4wzazJ/0cvz7K8/XIir/gFtvbRbWyh4sXL+C99/6Ajz/+QIJBCT3doW3jtIfRBT3qYv7aHskwZN5U9iymWciyILBAHaOz5HNjOHmK3ekbeP7F53H0+FEE6QQC2uWZBwOSibRG+TwgefjHkiSRNVDbXUF5dxn3bl1Br1tGt78lMY8CIcT3TZkI1G3C6uLFqbBIenlmM944VkArJC+xgIVDp3Fk6Rkks3SMYVoqBX12xqv5kK2e4BkrZuRNx02+AXTW8cVH/w50yui0q/oWTht0HRjao3AcR+vQYWVTAT22C6DhJshpAZExXkfjR1rjJfTSuVeI8UzEIBhDNzGN88+/ofh2ij+7XUNuePhI6OemISQp6uf51bShrq32NpZvXkCrtolGo2x+6jFyPtksGULBvq3V7sivmchkO+xje7eiwBVSYfYqe9jc2Mbyyia2t6tyq4kxsKrPgsunElrzpWANx1VmYcMNOkjTrs2hPXEW/eRWW3rm/qbFMDLfhNn4d1DU7w+XOSCP8CAb3+MacV5Pv7f4on3YWJurBD9nn1RqDj3mia6gL42CGZJk4S8s7onW8tvoShOkA5RKJRw5uoRnnn0Oi4eP4cjh45goTWNickqNdSZDPQIfl6h1DXubN7C8/CViaCAhehZpNHRdMpoEC3fSnXjAU4xmr8eEYfw3IsRe58KC3sRhdr0tiMZ7F5u7CmkxvVgWJ04/h+zYAro8VIW4870b3UtaCoVBck0DSVahGu/UEDZ2UKsQsSuj1SgjbO2h32/K9YPoJQtdE9ezoTAXKdKxdBD3/j/23oS7rfTIErwkQBDc900ktVFrSsrFdqWdtqu6qmf6zDn9e+dMne7aesrlLJedzlQqtS/UQnGTuC8Asc+5N7547wEECFLKrOqZafqkJRHAw1u+L+JGxI0bBDhGHeB+rXX2It09hGzvCLqyQxgcmkQ6Tcm8oAYj7WfTIif4TrMZXtXAoIddOgTSRWyvPsHa6jMlC1QxSIBLy2LyXpvSjOt/m2487a31hbgkoMkNGheZwN2k8YhJeH9o69IoVijPOYRPbv9v6GSWkz0/QdWJJuRwH8gd7uDN0gO8WnyC77+9h3vff4/dvfc4ovpVmMyqfhBJoIcmc/XsmC2VjGy4ErPPzFby2ZLaEe+nuPk6SZWsByxJ4N4kaRnHti1EFtyVRJOtT8jWtwJTUTWgmZMNajW2vw28JzGA+6kg+GMBdziO9QjZenUVNtHKAn/d94GmZqr6A3RlOtDbl0F3NiVhA9LfxsZG8dnnX2BkZBzj4zOYnbuEyanzomUeHdm+Bfe/mvxNGIBV5yoBL4F75xG23z3HytvHSHUwix0G9Ej+m/x60kxMMlaZ88Dn94w7e6eKJROZiDFSGGBEe0m7W6OggIkPmJxjl3TRh8fmMDNPbfkB66VKdWu5CwCT3klpXdoCKRgRCNOGl+Wbc3vvsfX+LXa315FOcV5BThryqizSP3fZ2jvKH4FDTZggojyihvfJPpk8MhMCuaMqRsfOYWJyDv39lFKkb7EBU1znuYMDrK2u4sGjB7j7/V3cf/ADXiwuav0zSWKqSEa14QekTCPIY9RAUtWa4cbmuC1aIbaWwpt4vwnaL11eEGgnPebixcuizHBWgTJpxueMVN5P8jvNv/un+W37QCW5do7/PfbBp4iiEzb0VMDdN2yzMt5pT7zVbfuxgHu8seq/qdkDPstD53uTw5X8XrjKjEmcmaLI7s62eGF/+3/9n/jDv/4eh4fUMA5gKWK4J5ZspI9u2WBlo8PkMB+IpAmV5KJ1ZaSOkMvlwEyFgVCgv28EFy5ewq3b1/HLr36O+fMzmD43jWxvv4bEkBJA7Wnjv9M4UBGCwLmozDEbeJaXHuDN27vIH72ThBbBdaqaRhdVZqTlbZx3bTSCYGbPyTVGLyq1EVy58nNMTbGrv0+Gil3ptYr19UsMoJMb/8gmUxK4k4vL7CQFlmlkkddY93t//h/SuWXmUG8j91YPlvw+Ta2xAF9pSnOobPCMFNFkAAlYDdx5U5EPxlJDqgabmB54Z1c/aukR3P78txrfrpHZVTYgsgAZScvKOFfKHUhTOq9GIF5DupvP5QjdnFia38Da2iusrbxEubSHvh42L1WUEeFn19c3sLF5gHKlE3v7JbxZWsObJaq+7AuQUnKtUDDpORncIJcXO0DjUIrSEKydKxtUAtDhedFxUPaQEwsJQNgspUAzSGJqoqymy8VZ9mTE79WrZIWpnblrB9yTnz++161xOMmx53NztRV+1iaBmnqAwJKu1wIyNma6rJypKNhn7d7YYB9SuliVoCLB8MiY+glu3/4Ut29/hpnpGUxOjmJ0ZARjIyOBD5rH3uZrrK48Rq3K4UvGkVagGAFLrmMDAXTUBJwORizjzqqANUQaSDfgzrVnjWY2RIdBOatXHFBW7cji0pXb6BmcNEqaBj0FagalLAkyONvBIlXhKA5zSnebNKV1puewt72GrY23OMpvoZNKSCnSTtgcaopICj7ktA0Ic6CYLFRHFumuIfQNTmNwaAY9/ePoTFN5g/fYsmvKjIdEhs6fdqR6KGqOmleJJ44OgK4ydlafYWXlOVKs2El1Q09QpX6u40olSERGWU5WNXzfGnjmj/jtVBcSpYGTIEk3M/qF5BuRFlBh8rAzPYTbd/4GIHDXtMo0trcPNLn0yeMXUl764f6/6c/tzR3s7ezawChygYN8Hp+TTY5N61lJ3tFGr0XSvg5mtZ+UTAhV04bNclLAGgP3OnW8uiN40sF/2ehrlfRP+Ptmvvg0+7M5ZAiUroglEr8rStqJumHBKn+0LyWZaPsvmdzjvYqqDyGRwjoNqBxGupSGTBGAs1G4iP6BPgwNDyGb7RGlY2pyFlevfYIbN+9geHgCAwPDmJwcR0dHQTKRdDKi7GhPEgAfKhG1u/Eay0tPlNFOiX5jE4lZORJNj3sz0F2Y0ZaLE0ffJH2NduI3QRGJBXUh+OYARflH9d1krOGzDExMncfk/FX5QmmiUyWNGX6enw0KMVtWtqneNgvEgDk4O6KWVyX61eJ9HOy/Q7V6gO4ukSMt+RVUbHgPRcdkk3ZnWt9P/4WOHnSkenF54TYy3aQUcaIswT1tSqfmQOzv7uOH7+7h0cOH+MO/fY3XSy+Ry+9rEi6v3aa4chBUdwTcvYGdNB0mKJjht6AueZ+Oy53GnCx/f8jpUcY3243Zc3P48stf4rd/+Ve4epXUxmGp3shmSA7UZmcowEooynws/mzn39q9ftrvb0wQ+7+TFe12SeSkHfggVZl2F/Oxr5/2ZjhYb2YgW5Uoz3purYyhH4dUFJeqIsJeWX2L3//+d/jv/+1vcf/+D8jlDgOPTiMAzaipCd+UT9joaU7B5P8MwAdHEAZtyCPKyHhWw4IBkd06WEZOY3xyALduXcGvfvkFPv/8c0xPzamMrEESmX5U8gTsJBtyLzBbVhYNJMUacrqE5cVvsfjqO1Qqm5rOSJWuWqmCzmpKjWzsTpd+Loc7cNokDRJGsHDlt5iYpIHK2KjkIkv0HORh1QHLlNGQ5lEqHqBapi41s5DMPHJyXwc2t9aw+Y70ovfKOHQqG2flV0laqbTONImBNzaA0mEL5FE/Qk7BuOU2sc8aV42HWu9wzJEZeKCcW0dXH0bHz2NyagHZnjFUqmZ8ea8IGNTYSo3ddD/AgU1szpUUGbOOBMukFuU0RXBz7TUWX9y3jGe1qEblw/1DvH27hsWXK9jcOkA+X0W+UMVRgeo9PEm5CtNUCVkFrYdQntF0TqkW2L1w+25XRSBkEYZoQyEz6M6lfq2HNePHChEAG4CVPQsAyj9j2e+42pQE9Ukw4H9v3IPt9p+9Xh/UJs83cpWeUjQcEX7iZ2rJGKNt2B4xgGVYgk45ZNMCJYYZooHBIWkCT4yN4eL5WVy7uoCbN25gfGwI1coBdndXcJR/ryZvUmVM6cT4+O6k2EOi9af5BuxjiJUOrJnSSvCk+qipKgzeMsdjtoDnayorDCJ7ke0dRk//mKgp5I+Tl04QKTshqTwOUaAz86FpHcblpmScmkIp4VpB8XADK0tPsL+3imw3taJ3kc2Y3eHbOHOBQT0bUAkgjsrkHQ9hfOIiRscvois7ghopY5oya4NbfGKpePSsJFJ5qpxXDwz3N6fUMpNQyO9jd2cNh/vrKJX2kaZutPan3TsLwkztQsOWQj+GqUBZk7dMo7Le9pwFosJUXM1hCBJ0NpOBzcAcvsaj9mJo+BJGRueRJ1/3/TZePH+NR4+f48H9R3i3vob9g03kc5w8SylR9uRYciDOGIedlWjWtrWVgB7+mrG4m5VR45Ua9pAp/RAM+TAcrwLGqhyNe8/3lmfzvdpr1UPL8Ht2n+vKJV2VlAij35PvTR7ffI4NVNMQt6Daw9+7CAPtp1fBzEYEvxVRZ8xvJXemgv7g3xptSuP+NqvFtWzAL5Jn8OcbMr0Ej31soJw6p+B7YHAYV65cw53bNzE/O6b1yIbpvoF+ZLP0pxRg4DM+CKCdsq4UG7A5HPQfqmaHhADtigLroJnvlUqzIGEwl3qVLEut+8BX2NdBX0JVIi1YCx40BJBUs54hTEzPifbGhIHpv1sPkipmaSbUKPhAp0xRAlNU6crSnpGmSR78AVaWn2B/ZxmF/BYGejOolQqoMSmR6kQun0dvfz9yR+zJSCObHcTeQRnd2RHcuvMlOqnJnuqRjWHflWx6tSLFmOdPn+N3//g7PHn8CK9fv1C/lGkpGN2WvkEzHFQpCMFY2LvqAZPErFek7G7FP3GwwwCAIN99cuRXKKfck1Xi8ec//wV+/dVvcO3adU1KTXdnjSYYZqC068U4Da47nU86Lt16mmO3ek87/NgO6zYD89pXHyIH+TEXBukNzAAAIABJREFUcprPtruY5DEaMwrJKN8N8mm+8yw3vu64onQYECSgYzPa8+dP8Y//8Hf4w79+jZcvF23AhwykGWsbwKPOSxvqIufNbAU3P2khDmoCMTl01guQRfshTP+sMhtGxZsyRob7cPHCNK4tXMalSwsYH53E/PwCLl66gvTAsAwLOfk0tZrMGhoACaqtKe8JHj/+PQqF9xjqT6Na5ATTbhRyOTkoSsDt5Yqopfoxfe4W5i/+DL39l9CRoowidWyPZEQoVZftNQNaqxxia2MZ79ff4HB/E9UyO+gt22Za6lWNoWaWgcNuMhwvTbUMyuUxwyxQGntNpxDZtFeCXWvBcUdvA1AsK2KOLuZQOxjl+uI9o6JJWbxp8vAHBVY4DEdDQbqoMc0sZxq9vUOYnLyEkbHzUv+wxsagIVurIJ/fRbl4oImWy2+f4/u7f8Ljhz+ogZATSHd3D7CzkxPfluVLZtZZ0pS2euAKy+xJStCoRPanT1kNg1UCMLUMsJUNjaNt4NWBezSwJjh4W9umahMFAaLMmCNKBje+D3wPugpKqz2ZLPUlQYRnRnw/Nhqg6PgnVghjR5Co1odTtKDMp/Lp+CHQjUv2BgikEx0ARVyF4ajwFIYGejE9OY65uVlcvDCL+dkJDA93o7u7gu7umsrrJnvnh7JqBbP5HGCUSlN3mU6d+9rO1yeZMrvGoTxsUuWTct6sso8E8yo/Mz7tQJW0GKoLaTCMZZEJmklJ6c70oK9vAAP9wwIw2Z5+oIvOOINKlRJ4HGRlA2sIpjnzoVLcxsb7l9h6/1La9GxgZfMtJV9peo7yZaSzfchxYFrPMEZHZzE2No+u7JhobhUqHBlF1mRFycntLKFWOBAtZ29vE/k8FTHyVsViEMxbxOmdFQ4i4n62ybG81ir125UdDACA9DfJtJI240kMyx4ajzw0JtNxSxWDEyBZLbMML2kMkqOtcAI0wUgKhSKBcR9298tYfPUWL14u4dnzV9je2lPWXXugwyZJEkQxk6jg2YFogxPwIF87JIlJAtC33eS2urWXcR1y1532veHD/ZL+xF9T1almlL7kT12ArOZJA6MONs22mdytB+QeNDQG2W5bfW96w22kfKSBOPbtbjvNVniwbxS+OtsQghr/fj9W491Jzo2KSTZ1nj38g8Gx2Sib7GpBxuDQEM5NT2CoL6OZD1PTMzh/YV5SlF1dHWBPfl8vq1OclGo9H/Qrsg0MSMJ1WIbe+hV4L50W6/dM5eLQRG8BRqAOqWG9io6g5KR7TbhdZc+VTUMmPYYN3poLoMZRkw7mPWFDKSWD52avoiM7HGillg3ncYri3zOwzaNwtIlS/j2WXj1GOb+HvkwKmU7g4HAXqe4OHBWLyGTpv7pRKKQwPnkBc/PXbSps94AF+h3s1yhhZ2cbi4sv8PW//h7f/PFPWHu7jtzBvnwwVdIkamGcHmXZOzXbxWwrKYO24oMEpiqgfB5hyGEL4M41xAqWDVii2p7t8Qwz7efnRIf65S9/hdu372B8bBypME3X6X0/BmiXBwyLuRUYrlt9Ddz9D8WQrfxmI05tdfxWfrMtcE9+8CyA+rQX+rHHbwTubmR+inNtvCYDCyHQ5Kh6qkRUyuK7f//9d/jjv/1B4H19fU1ZHgIFZdTDOGuWhiUBqFSyxgwF4B43sRlgiMtLMcxSzK/MnDYEI3BU0d+bwbnpMVy7egHnz09hbKIP0+cmMDN3DtOzl5DunlLTaLU6KH4oVSCoSNHRxe/Yx87WYzx/9kdsbTzDYF8nKoW8htqo9JnK4rCQxtjkDVy8/BsMTV3TIAYCjsODnAEWduRnasjvr6Fc2ca79WfY2nyNne0VAfYsm0fZyMYNT2PCcdHk7Wmwk+nvKkNH/h8VdbpYDjfg6UbUm8UMuBm4NYfnnHDrzTCuonWse/bH1lvgHPOekX4jKgC5vzScxhWspcqodpRRKB0pezIyMo+pqQUMDs6hKzOs4VBHhSoOcgVs7+zg6ZOHeP36OXa23+PN65d4+fw58jnKbloDr6YzM6OogRq0/5bxEXcwNChZwGacbXMDCUgt0G7VBgvgzIiSwmSoIpl1j6fPmSMiYLF76CVZs0uUWQt9BME5J/m5fAdVBGKnbTsgmUlLAvPGvXwSf8/2J6+IayHy0dF1x3st9ET4GoheCM1XvHfGKfKTi97B84kyqmE9yG9r8BGfuzV+smeEUpKUrLt65QIWFuZx7twoRkb6kMlwum3IVrPnQjrpDAptCIimkpKyoSDI1plJyRk0YDDrwJ10DwNixm/l722SJGN4KjSkpaLEJUHFC2aqWEGyoJSf7UZPTz8GB0cwMDyKTA+VmkZQLLNJ0zjmxWIIfikJW9zC8tJDHOyuoFreRyZFyl2X5NyO8iV0ZAaQr/Vheu4qpqYuyNFXK8zWGmgntS6VZgBt2ctycQ+7W6vY2lxFpXSkSh+rUlxDoqRTbUWypJSQ5ZTHwONVZd9mCPCZiOscJmmqcVZzBizItjUUP0/xbEUzoiZ+2SYmSp7WKmei4dCOlDuwvZ3H0tttPHu+jBeLb7D2jgPIcrqXDPQtEx3UiTSQjEDf7Ki+scFZq70lqgzZskoCeKuStfd07ot83yQDXN9PSaDr1D6ej9PCHIS7f9Oe1HC5erDJ121uBO8zAVIi+A00Az9jr3YEfZk6KlBim9U1j7vkbgT2NVk0vnfJ5MhJd8ZsIP2dgUB75gSCoXqWWAOa1suARDRSq6LxHnK4EyfiUrRhfHQMMzPTGBkdwvBQH2bPTWBubhLZbAe6tYf5MG0IHwNqqzJwToQ1Out6NJjPEyEh+RMakq3qEs4xnKuqxmUKE5jyiwIMnqtsUuCb2xhUq2gwgJU9NiDLfpOB/jGMj88rQ57KDAHdI+LrHxUrkh7md5TLe+jqOMLG2itsrr1BOb+Pbk04P0Kp40BN2Jr9UO3FwMAsZueuI80GVA5K4hqvVHCQO8Diy5f485+/wd2732NxcRGbG5vI7+eQ0URrq4wr6x7UqKQJT5BNsYpo+q8F3EoAKVnBPRtod8kgNuRMvOrN63U/zOOR0z53fh5f/fY3+PyLL5RpHx0dje2dqxUF3fbjaylOWLXfge3VmhrxYjNw3+x7PgZnNsOujd9xKuDe7MROAtZJB36am/dTvOc/ErjLSJZM5z3QIKUiwRLw+3frePLksTLvD+7/gNWV5dA9buoKNto+8NEIyjT9hR7agJZry8agPekhLBsr5rNpQwkwE2DXymX0dHdiamoI09MDuHB5DOfmxzAyNoDe/hHMnLuB+fnP0NN3EbWiAUmeUFXO9wBdvUWsL32Le3f/DplUTjz43qw1e+YLKYxNXcfFha8wOPYZKpXeoCdLlRc2BRLk1pCXXvJTrK0+QS63gnKJjZvkg3chSzk5yschK6NQJKeRigNywiajF49dN5pC5FhcJjPoUls2J/DeaXbk3C3b5KDdHV4zp8nsYKV4YF35HM4j+g0Nb03AndMXO9IpHBU5dIZ8vj70909jeHhGGUlSX+7efy7ay9Mnj/S8OUWVPqCQJ0WCqgquUmNPlc9V1yu9b3dSct+REoNrfuu3wWg6XSoG7Z79KIVm35gyYk7RwLuuO9BsLGNikaYkSPUFzt8Nmu8NlBm+xYOgZMYuufctaEoopiQ2umfcGu2IGTwJe4bx4XZ/jqU26zKaibSnU30CYPfgLWlj+J1OGYiDN7se+enODhSPmGmiU+aaqWlc++TkCGZnJzE1NYprVy9J4WJosF/ZZ2vQChKVGnlOOVfjw0aASJkoW8cE7k6VseY8W7Oa9VDjoCYLjII0kNYEKVNGhTCZU68yWSUlhVQXB89Qc70fEzM3MDg0C3DIS9muV4n8Sh6Z7jLKuXdYev0AxTwpcLaXGPSxZ6NYzWJw8ipGJi6it28EqFLujdcXqCnMntf2sbHxGrs7y+ggJayaR7lIbfYKst3WU2E2yKY1sneF/SwcukRQzYyszXgguLBr0fRjSvMpY+yFP1uPdUFiADwekCvIDdU07nUOlKEULSta795vY3V1C69fv1Oj995eXlQjVtUcFNaDXwvsk6qOjU5Su8WnhAZQXwfclbc5Gbk7gPbgoxEYKnz1Yyey1Z41T2bcfR/yGFLeqVgV1Ok3vt5jYG4zD5pRbfgeTR8O6zG5b+qTHDHoMVsS687reSs5G9+DkwFPY9mC9FBXV3HQXg/efX6KNbFzyJbZCcoAazdom7EixOm3aU1m5dCn+flpnDs3ifGJEUxOjGB6ZkK/l7ADs8klzgQoaOKr9YuFBIcH+OFBKykWSKoEqL4X1bRJymeNXHpOgeUAKgb1nHNA5SWr9JIqp2qIAL3ZST1bmboUSkc1DAxOaBhc/+C09mJHZlCDpGhXLPg/QE+mJlninY23WFt6gUJuB0NDGRxVdpDpyeLwkFWGCVy/9iXQM8bRCejIZKXo8+LFM9y99y2+v3cX9+/fx8ryqgLWLio5KRilehzXlPWPuBQmq33W8K+dGdapYxOv2LoPcz+c4JSFSolnzqXOFSYekxHw69/8Bv/pf/8bKeL19pKD79NTgy87UY7xxwHuHwO8fwo8exJwT55rXca9FXBvvLi6A/xIJYWPvQnNgoh/n8DCsiJc7AZgCORZtj3C2uoy/vCHf8Ufvv69wPvB/p543655y42hpi5tCgPjDqzie5ykywSA55lZy6FadoUNNZ1sOmEXehHdmRR6e1OYnx/F3PkxTM+OoKe3ByMjkzg/fx0Llz7D8NQCygU2zlBSjZ9l9uMQHbVtLL36I548/D36e0jz4WAXliqHcfuL/4LB0RtA1zxKJXa0A/l8ET1UosQBDncW8WrxW+xsLUpjuquTWW3TzyVgIGhnpoEUAzXAMEMncBYk4QIHnaoTNCgGcLzrn7fKmnCkJU3d9tAEFSkDREopBmKUpQtl40YAKvpSJ1V0rOTHcr9kFxnLUC2iA9g95ATZXpTKWWzvlLC1dYS9vSO8f78hoLC5U0I+X0Y+n1Mzm4E0PksHc2FUuxZ4oEKpn8GqGARplnsOgDrybSGznlDzcBeZyKGJ32nKPwYiBK5DNr0OuAdOppngoCzj5eLAZ3fwHZXKG8B4Y+bQQX2zbKDv58bJke7YHbjbNFcHA16+arQGreCRU4VipRzbQ8HRRNcXByd2rgEEBDWibLbb+N9SfDHVBsqtEqxfvjSPmZlJXLhwDpMTnAbZg95eDiHjDWd/hQ1g8R/x29kopiwz5SAJ3I0WZg17oSFXWvSk2dlsArVzaKtbs5ydI2UMqWPNjDrBAKVRXTmCjYEZdPeM49zsNfQNTKFSzSLNiZD08Sy1dxSRShewt/EKu9tvUcjvaq2o4Rwp9PRNYvbSz1HmbAZO61VF0IcoFYDOI+PX7q2gcLSF7i5m81mloZqFNeOxOVo6+OIqM5tdQpVa8x38L8jr6TWb7miZSXaSkj7Ei/ZSe/zM5VJ0r5zKZQovvEdmM2rY29vH3m4Om9sHePlqGS+ev8HGxi4ODwvI5cmfp13LRMICcUBgx/WfEptkk90TDf4sAu6+qhpfbwPcaRO8GsJr9yy4KkFBuSai6oR96OfamHHnKXB9UU2lr69PkzSZTXUqmAN37jmKGPA/VsySgN+DbO51hf4Eag2NpNo94To9e9/YbGoGx3ovvOzQDATFkL4BtOtL2Ldk6kRxgiquKvp5WIAVhpgp2KNKF5VZGPTzHJgAsP2mwDrVIa47s8h9fZzaOobZWTaij2NifATjYzbVVdrynUBa1WajT0opJcW1Yz0qRmkNtjiizbjCK8+BE6qLKJVJa+Nnu5SssWqGCRQoUNU9Nh12gXfRZjrRleKsBLqLrPpbhsfnMTJ+HqmuEZQ1ZDCNLgVXfFh5oLSL96uLWFl+hkyGiSVKCpfQ0zOB6akFDA3Pa6o2Z37s7h3gybPHuP/ge9z74Tusri5L8pSKZCY1HWh/Pn8iYBh79hYc0ibouUZVlYahktFjDf4rUfzUeg1NrtYvkcLoyBjOn7+oRtS//pu/wfyli+ihjLWm4lrgE/dS2H63H/uiEAtE/7bKc+ufk7Lap8l4n3jwUH1u9/3tjtHu883w95l03P0Lfmrg/iHH/6mAezvwz4dv3dcunWkOmksslz/E8ts3osz8y+9+h2dPHmPz/XsZBJb3jPLmQCtuztFSjFZofek4yswGOoUvchtYwQg9cPBqLAdCPN1MdxUXLo6JAjAxPobengFcOn8dn37xG3QPnEOJDj/dp8lunCLYlT5COf8Wj+//M9ZXH6qhNJsdwPjkAm7+7P8AOidQqnH6qdy1KC3VyjaO8it4dP+fUcyvonj0Dj2ZKsqFnKoBVnE2HWg2EjGbIAUHZSZ4VczymS6v+OdlZqxLNik1Adw1SIbUBGbdw3RZNzSWfY81h5OOT44q8Zo5sLKMt/GNTQ/YsiMQf5mDaA5yFWxsFbC2nsPS2y0svX2Hre09qVtQUq+jow8H+0fqb+jpyZpmNo1UpPlcD0isskIgx6mZ1LQ3ObLI3gX+umXCG0vHpoOvnJOGTlmDlFck9E11wD3QWoLJs/cmfzgsixNAnaJgr4kPnujeTwJzd6ZJx550sH6PfQ+3Au4ymtFVN1STolP0ikGMrRrfKZJFtGGs38HWgWWCqMNtZenkNYbPMHMZJBwtaDEaDB2a6RWbpOTY2CAunJ/BxYuzOH/+XJj42I8uEk1rVGUJ+vyh0iOpUZXWbTCTA3fLFRqID2QmrxdYE21opvXmS7HCWdIPTdYK0qUgQZBNibmMpEaBXkxMX8PY9FUAA2q6DmwXZQQ7OgvY3XiJ9dXX2uOktrDadfHSbaR7ZgFyYbXNOIiJt62EUm4TO7vLWFl+jHS6KNBOvj8TD6wmdVQ7lFm0gW82Al795BXLuFerBcu4q7mWdom9PAYCKqQWoCAQk+7sC9OF6/XQNUhHa9AoZqQVsuJA2tnuzj6Wl1exuraJR0/eYP3dLjbe7+heMBBUkp2VCYGA0CciO6LVbaGrJAQpZ2eZUP+pzxgHil0dd9feae+LQUwr5+u0GAJofidBt2ffydlmIoL3iOA+uQ8dhHMuAbOR/f39mlFAXfSBgQGMjY1haGhIet2kajl/np/j8Q8PD7G/v4+dnR2dKwMI/zf7Lvg7+iBmoB2kMcjkf8wSE/Tz7/bj96fevvIVKhvFgVCSZmKcaPlPJTKSx/GjeoXNUhcCh3Z3o9vpDbdu29mITeDOtcHAkWCZtBfRmvg8RbmyHhQmhQg8uzLMgrNXKYPx8VFcOD+LC+fnMDoyqCnEpMiNjAxpz1i/GIUJjA7HJJjz4c0OxufI16s13iPaEVM2Jiec52VVNc4jKESSyl5NNIhr65AVR2PccZZDGhV0Y2B4BpPT15DtnUalaAE1GaUcIIZ0HqXDVSwufo9icT9MHe7GuXOXMTRyDlubObxZWsfjJy9w//4DPH7yCO831jUhmIkG2WfuDlUPKDnMGSFlpDvTFohL2jLurdJ1KGjytJH5ck8Sxb6nOXDXPWPQXSUW6cHNG7fw29/+pYD7J7fvyH6kMl3CUJ6Rd3qjqcP5TwDu0dIIa+1HAu6N4PjkylGr3X789+3w4+mPFPaMU7mSk1MbD9Isgo6NVv2BznoCzQxl04j9lBl9/2zyhrc6/w8511YP0qM2f12TPJldC9TbUqGAVy9f4Ouvf49/+ef/G08ePULu0PjuNEIlleLMqPkmcOm047w/N3Q+4MIGDpm+eCn0gnNl09mbBjR5ax04wkA/MDxk/Pf5c+dwbmoesxeu4i/++r9qZHRe3NgeZZ9LRzl0pXOo5pbx3Tf/Hbs779GTHcLVm7/A+PnPgdQQjqoc6pRCZ4VDIPIo5Ddw95v/gcLhukZND/Z0oKujgmI+b/JvvCfMZNBRpIFyLZR6qStNSTBNvaNOeZhkJ5k1ZtzDCPdwhzSURqjEutmZPVQ2P0EDqV+jQRs/LPhksyWdns1tIkowHh8bjamFvrmzi+3dIyy+eo/1d3m82yhhb78csnnUr2bjYoq4TUOuOlKWTa0om2hPkqV8Zl/0dIPvEytCmRzj63Zw5DZ/J03gkNmRtrFRSAhWfH1ILrSjjBoNeMiyU7ZT7wv+TiAkBI7ubt0ZelOrvSXk+ANlxIG6GqeoQ57gx7rxidY4h0cVi9Fk1mQ5vtE+eKnfwX9yn0p9IjRC1YUU4WLqnHiz3ynLRofGdyZUmQTWgmNUuTncx0Tlxak1aXK+OWW2bMAqQ01kBZW2H4tFNnsCg4NZTEwOY252EhcvzuH8/BwmxocwMJBWgJzM3oimFegyasDWAJrQv1LzxnRrqLbgz4LFZEOyhqZJRzWAGh/KRtkHnp/OriLuLitAvYPzOHf+M2R6zqHCKa+czqv5CRywVEKpsIXV5ZfIHewJJA4NjmJ89goqRxmk1MBWQ61EzXVmzA9Ej1l/9wLpVF6a8JzYzDua7uxW1axc6EChxEZ1Knowy9gTgnAG8Sy5ky5D+UbaQ15cAPBiBdHmMVNZQ1d6QGBHlQgFLxZgWxXC+la414uFiigxmxs7WF19h9evl7CyuonXy1soceJwuI9WZeJqMhUXa4Bldp9ZRusVMLqOVSpNp7shnHWfk5x83SRhHPmwJsA+ghsaIGXTi/l9vPferEqFlKnpWSmlTE9PY3x8XMDewTfXI8+TIP3cuXPiAHNv8nfcV7q+BjpBco8qY0qgW2EDfV4gfnt7W4Dc97ky1bUq8kc57O3tCfAfHBzg3bt32Nh4j/X1dVNVCnuHtpygnkHAUZ59TUbnMBtnGerYXrjha7x5/m9fF5ZRjlRljASq33m1QBUX2siQELHsbMo0fUJlljaUVWejo1ngR59jcwMsWdLFalpfN/r7ssh2pzA3PY7z8zOYmZ5EpjuN7u40hkcGMTDQa8OclHU2DfrI1wewqIqu7Di/jX6LVdauAIqV0UK1XDAVJq/MeSUpAHcmFiR3mulEuVbF4REngfdgeuo6Zs9/CtSGUSnY9ZgwzT6qtS28WfpeqmUd5V4M9U8g092D7Z19PF98I9D+6NFTvFh8JVvG56XroP/VECp7Tmz27soYWLepymn1tXD/OJ2QjahWdXKbasIKMXXGqawG3IVjnIYZ+i2YNBkZGcOFC5fw5V/8Slrt1GnvHRoO45a9byr0AojBYJl2K/r6saPiThRMWq3l439+SuDe6BM/5mwj//m/gPvpb2Mz8O5GKsrohkXL6N/8T1XlsocPH+Af/v6/q1l1dXlZ6jMyzNRDDw1QOpZnczQKPmRc65pTk5QaqkiwgcwUUDTgWI1ezH4RvBsXt1rOI9tdUem8N5vC8GA/xkfHMXfhCs5fv42//i//FUPDE+jO9CGTyoLBRld3Fchv4Ci3hvv3vsXRUQ1ffvWfkembkrxkvlxCN8uJ1V10VA/w+sV9PHv8HVK1Q4wOZnB0sI3B3ixq5aoyOOQCpzKcyMje/pIaPwWQimqxtWEzgTakpr8OG9bEzDbtsBlwAhwC3YSaiLIcxluUgxEwCvMwQykwypRQaUaZV+N+UvYxVyBA4ETaCvK5Ana2t7G69g5Lb1fxfvMA6+8OxG8nVUaKM8yRcHIdSijmc1LdoeuiPo5lwoNaBsctZSjBZdPxTCnDggxdC9/dwaOwKdmgQxK4K5AInGDDrEFDptNoNjYAuxOdDNAagLscTOBo+pq1b7SycpTZkhwX5S0N5BAMMJtHAMGhRQQcnvHybCD/7Zk7OnhmtZjNIxggmI9L6waOnH/rnN2k2oXdL5eTawBPUSYl/r0l7eoYtRHoEtUsDPmOAFWgIhhwN1vP+2FOwZpLCSwJ3nVb9JBMHYZAQZlzBmMVZo+ZiQP6+7sxPT2JKwuXcX5+GguXp9Hbk1a1RdxwrlUGQ+E/7n86SJ/2aSPZq6buRE5sJ4FYrFHsNB4pp4QGV8+4i0ufyhh4CbKKHFZGp50rpoGucczMfo6RiUtyeCzfd2dqODraQba7U02lr1+9wNjoGM5fuAxoOms/SkekS1RNl72Ww/ulp3i/8RKl0g7SXZzrUBalh3Jy6c4ssl0D6KhlVK0pVvaR6qKdodwbm1FN5pErWyGxJixacypBs/Fn6dzD1EjNmeA9sCBOlY/wyAmIWFnI5QqaLPz8+Ru8fr2MtdUNvHu3IZpMupsDbjhQSjAvIY/o8pzMQBsdQ5UkyZ8aGHAQ2BK4BzB6oodolJsJmWP/DLPls7NzAuYE4KS48IfZ8vMXLmF27jx6OB10cFD7LZkI8v4MNf1zLZoslH7kK4yDEakZWc+MDa7T3QjgJ3wg4rrHIMXskdE8jXvtAfvGxoZA+9raatQvxHvGvb+09AZPnz7F8vJbbG9tysfxsxw2pgnCpJyo7OFN8Q6+kneSD4HJCavExIkr28f+b54rKxI6viZhm8a+1KGYzQ1NytxvTIbxcXgiwZvWzRuYVrzsBDPPCn2Zaa6IPjMw0C8/MzI6iIWFi5idm0F3NwPcfv3J2Snk0BuYDOo0wVfL5yrB4r0e1i+v9g5KKLukr5J55u/1/mCPuO5LlTy6utPqXWGVN9M1hvn5OxgYXQCKGdN97wCKhS1kestYXX+MF8+foZrvRqnYoUDrh/v38cP9h9ja3tH+L2rqNucvpCzg4+eLDMStqiDqTsiGE7SrqkUp5JDp1iRoMqFcdtU4bCFQsc9bgBVXZKInnOjboBb/jRuf4KuvfoNffvkrXLlyFZlsr1WHQ4bT+9K8F4nrkPNN4h4PT1+5ybd//xjA/TQJ6tOjxPp3Jo/9sVn8umO5HGTjQU+brf7YkznphvwY53DaY7Q6j3bXV5/VPH4UB/B7uzt48OA+/umf/gH/8rt/xurqigyBTyAzB2flInHVy2VNAbXsUZLn3lh2NEQSN/bFVBktbGWWaKxMN50GrEs8yR6Vuqfn5/HVr3+LW7fuSK1iYmJKDoY8Qc8UGN0HfE+OAAAgAElEQVSBgJVjlTlZlDxbSO8dHbvYePkDXr18gHKJHFpy5NmIyql4NTXvOj/VmvLNgPJPleo0FMrAtA/Y4Xl71o0ZHmsctElu7mwNgHWhViJYMPkqBjDMYhdJYwnZKmbVNailw8ZBW0+AldMLxQ6srB9ic+sQW1s7UqDYeL8l4L7P8ecciy39bg5F4n8x344AXSVHZRN9+IRJDzoINKfD0dqxdrM7Y7tGwm/XYrbnL0lB6fsbR76sjKVxWxmacTgGs3YcA0/nRXDmGUQek9/X29ePkZFh9A/061lmu1lu70NXyKLHQWYKk1NUHhrHyMiIgAOPzZI8Db3/eNneAUPUYFWtYn9/F1tbW3IczNbx+ngcp9sw27O5uanX+b7d3V05f4J8TdwUZ7qg6oTTasRZdfDmFKfQ2BXx81WCNQ6kjd8O95iBcFCNIYXAJSK95JEEP3LCTTOpca5fWuNyuDE3nvd+ZHgYQ8O9uHrlHObnpnDxwhyGhvuVAadmelfatM+P8ocCRsrqB7qE1jGlWQNNRwEOnyV7Xjp4/ziAKUw85ZwFTfo17izXMZc7G0Kl5kAZVsq29jOwzKK37xLmL36uxlVecxVFa3ynTJ0y/wxC2JvSjY40qV3M3FJCxiQcUd7Fi0ffoFjYFGgvlg+lAKPsN+fGpPuQzfQrYCRII3CvVC17bvYmrn65vB6vSYBLvSmhOVfgif+zyhnvb2fg0+pzktdLYf+giK2tAzx+/Ar37j3BmzfryOeYPWUmmcl4B7OWBYx/4gcb9TSExtbkOuY9ZdCZrAx5ltoD/lSQZIwAYSITXFJzsgXFBN8zM+c08ZH7iDb2woWLmD03qz+5x4wSQ73trF7v6eNU2g//sausD3qTR3P/1TyjmFj8iUFDyfceHOxHwN1tFwP25eVlgfrcIYfI2dRg/u777+/q914nZIKKiSv+Ga0P/c04z6asZn1BtjfjRncvfBioMylRrTMltSwyZpDgNBzR08JPXAWw71JyxKWFE9l9SxxYhzTXbm9vFiPDnBhsgH1keBCjo8OYnzuHiYlx9PZlRS+ifewmkK8WRYmxikCgoqiqFLLPIVtsQ+9cO97UvMzeV9BJWxGabk1wgjTaHgB9WFj4AtmBKaCSxvbmNnYOtpHL72Jt/Q3evHmFJw+fYnVlTfb1iPe5yJ4rzlagmg5lXUOA7Pe8AWR7fiRKGoX+D6+Qqg8r6rlxPGG9YDx3+jbeC95b+iM9l3AMrvPR0TFcu34Dv/jFl/j88y9w/sIF+SI9T1HFgiNM7tyEQEKyQuv7NumXzrJzGo/VeLzT7JvG72uLDxOqTs3ONbk/m2HwVsev47g3bnLPJp/l5pz1va0My1mP0+qGfixwb3ce3jbXynTGv69id3cbd+9+h3/8x3/An/70RzWvdhK6qaGVcknWkGZAxDac87hbG+fjAzyS1+wG0TM5/poNNSEAr2B2bg4TE5OYnJzCzU9uSZppbHwcvb39km1iRoggyKWdjFdPKHuInbV7WH3L6W7vkepkQxo14Y8EWggW2H3PKN54p3S05qQ1wEabnb+0TJlUTxJluOQ5G3gM01I9o8RMKmkqNMgaimRUImU0nFrQkRK4paOnZj7/vrd3iO3tPWU23q7uYente3Fm81KCsXM1AQuXukqyyJkljleFDF4ALY0Al2dBjrNny/i6Z5zNwNHxcOqkK4eEgCV8gagEXQRIpmfvjToExpwsNzAwiO6eXp0Pv4NZvKlJqinMYnJyUtk9Anc5GTVMGXfd9rXd82xvL3r7+qJyfnLPt9r/fgzxwFOdasQmaKcR9zK+G0WCVf6erzOLR+f+/v17Zem7M104yh1iZ3sTr1+/xps3b1Sm13OvVlSpyWR4/WyQZjOk6aUrmFPjkzUvOpdW60v31DKOvHcOKJP7OD5/c0St91YDxzlUTXgs3tNsNoWBgS7MTI/iypWLuLJwAXPSge9FinrhJctuGTXKspKWZTMHbg1sBsy15jTsyLKrBO7k6XKSpILSVEoNqqSVMEPJIFR0KtI9ykeaoFqqMGA4h5lzn6B/YNYGvIR9JrWkAC74feS4EpFTKVGJWyrG1A6xu/Yc79deoFYlYCug0lHSxGKb4Ex71IWuVBadPAf2c4BUuETQFSgosTKOgTID73Gvge8DAQxSSTqZDST3nYFvGoViGfsHR3jxchlPn74WcN/YOECxREUcm/yqQD+q2NQ94fAPb1qOpzrKVgR6iSoEDPKqVe0P/jvmVLNp0WhTBENOO+Gz4Xrkn9QST3dnBL4JUK4sXMWdO5+K1sLjcZIxQTz3KW2pYSeTo7TqYbBZ7ZzMR7x+MnD3U0oGOfV/d8oC3+lZUf6d+5oN+awKMYDjNXFfP3v2FJsb7+XTuE+1r1+/Upae4J3vt+w8g0j6CLsnopdF9IiYJuP3PbZdds6qmFJVp7sr6lGI/J43Uzbct5iLb/NQ1AiuxIkZdPt8LJ3La2AAPjw8iInxUVFoDNgP4ty5GUxNjKEnY5Q09jgxi20VJbHZLOse+odM4jMOPgTcqYJWYnN0VeCd6y3dZcPE9g9KyOVqGBgwFbNisROPnzzH/QcPsbK2gv39HUlMM0hi30nyPhmOMNvmfz9pCbUDtL6GbO+YuZQNrdZkB2mnCdq53rl/STXNdGcxNjYuLvuXv/yVBiyNT0wa/99tLo8RfGmzder71O16/IzsapKvt7q+k97T7vPtXv+IbRl9tPE7TouHBdyTN8aPeFrA25jBaryY0x6n2U04TeBwmvf8GDf4dMc4Dt/5mzINvcYyQ9P7vvvuW/z933NA0+9RPDqUQbPJYmyGYUOml3zjMmhYqg2nkWzMi19qll3x5+TOSsbPJ+d1WWa/p8fKuirtzsxgcmoad+58JkBPcEfHSyCv0qXGDufw9uk/YGXpe3SggDQlFCuHSHVYaZ1yU0wYSvYylKiNg208VwF2DqoIA2zMIoRsZwA3ysxGUlRaqdE4dBpLZkRpTFgOFTAKjp9cQ2Yl8/kStncOcXhA3m0Kh4dFrKy8w8rKGnb389g/pKRcSRlfBUkaHcdyoDWHRuPOGzj0Tm8RaGyStpVhU7OjgSvPPnogFTlEnxwZcUR9pDO502yo6hMA5X/8O4E4n8/FixdxbnYO/UNDUbaKDWzM6hHUW9Y7FalqkGcY+ESx7rIm4obJv+H7fe14drFxAEz9AqxvKGxmR5IZAz4fAnhxLjVanhWFIliNerm4iJcvXyobz7VKWVUOC3nxgtr42zg8OJTTp8elo+APr1GN0UHyjt/F+2Tg3sCBVZzqx6/7NZjRPHlnu6qI+ihCRi8Kvkj5QBG9vV1qcKMCzfXrl3DxwjmMjQ6gu5u9CsxGEpwnuNshQLeMIjnhBLc8RwbTdv7KPJKAxc86VUxUk4zoNeSNa7KgqFYlAWwOYqrWBjEweAGzs3fQ1TMS4mBXUgkqLVGZsIYq11+lqOpZJbeJZw//CFT3kWL2HVSWMe1sZQIlvcfN1oG009PAPc9rtODSaR1ysmrasyBKCQlSssLgMj4fVhkE6BlgBSUcAvLDXAGvXi9jcXEJz1+8wcrqBjY29lT10twKFuHYfK8K0vHEhX1fyEUnQLqvz+Sa5PpgYOwBnK8VD0KNSmDPjvuL1Bf+fWZmBrdu38G1mzdU4WLQTKDC/7QuBUatQdaoB6EJ3pvLXNnmx6HotlzE7YB7O//s/tUDT99jCW8T/ZUB0O7ujoC8AfSyKmzPnz8XeOee5iTxpaUlBem7O9tSQeNq9z2cBJEKwll5DkmtZPCk61KPQqGuudiSP3Eonrw+uxdhFwcDTv67SYwG360gM+y+INnKeQX8T/KtFfLC0xgdGcboyJDAO6+VCQaC+oFB2uAhgX1KTfqaMztk0s3mgw34ZjMZVSxK5YImk3MS6tb2LtbXtrC1RWUgoLeXCjMpvF1exduVZRwcHoi+wh4wUjHVD5MA6e7rvZfiJAvXDCto94QEjx8rBpihuh/uJJez0SM7VcE3ydZOLCxcwWeffY5fffVr3LhxEzOzczZciu9VJdSCZFbZkvvRv7vxd+2A/enw2fF3NVv/jd/9occ+y+ea4diTsG1b4N7uItq93s4wnOXi/t/x3gaurqySgVVmEZmBZZPQv/3bH/D3f/ff8PD+99jc3LBMJZtViwTuFtlKDk2GvlU+3zJKMccsuKwEGnE92cao2oClVbXMQFo2UM413aVMESPkCxc4yOmCQOL8/Hn9XTJk5TL6e0t4+/J3WHlzF11pm/TGCaLMUkiSsiuDcpFZFRvtblxApvhqKr+bGkU2cNw962FOPqLOBOURj/Dt0kIGXBkTNh6FJtMas63UXK9KYaJUpLJPGUtL63i7tI7dvRzyOWby8uKzM2RlcxrHTzstSQNZRFWxgMKDgVgVoZ7PZ1nf0ACbAAv+zHhvS4Eqw8x6MqukDBbBq5wTS+smkckflt3JRb5+/YYy6GxMYwadlZHp6Rm9nu3pQbmOzx+jgJgr6ECwcffY/Ta+pdMcDOSe5Uc8yMRwo0ZHqcxYuH5vqPPjm+KH5qNjn/J+e3s6FwJ6ZvN2dnekjf9ufR3rq6t6fWtrE2trawIEBAZ0mj6RlN9DsK41rMFbJkPqQK7x3Jyedtrr9f4Edy7G4WZViZMZaxgc7MHMNDOv5/HJJ1dFoSG3vFPTV+ncWGkyUBk11HEFM8WGFNKSfGQG0VRtHLzb+/mMCFYpDUnKDINiNpLmdXwNMuvsQrFCFQoqSH2FbO8kqLPBL9U+lyxj0E0Xe4YJBVY0DpHpqmBn/SVePPkzsl1ldIKUmjAjIOiVW0BklYNUUCXh1fDfBtyt8uM9BAwKnbLmFR4H7nxWVIhBiuVym5hKHfqd3ZykHe/efSjQvrVJwM4Ak30lnFVpfQ6yAU1mDjQ+y2bApC6YDEPbPBtrgXanMsq6FlGUqOQyiMuXL+PmzZvaixMTE7i8cAUjY6PKLnpDd915RelJA5M63yRPPfiF066/D3nfWYF74/5PZtkbv98DWD5/0vCsdygEQVJ5YTNpB/Z2drSfud9IvXnx4gWePXsmfjz7qQ4P9rGysiJAz8Dekx3Jvey69ZZ5tzXIc+2kTFJQE0uCdgeeyXNWUGbbz34SNA23l/p1UIjT/gtUNae+ELyrYpXi9FPuJ1ex4to3+cnhEQZxxptnr5DbC/uOQNmRhCUnmbNxldUyVjAOsbu/i82tbezuHuLwsKRMe62WkWoNfZsEHshP54RT9RLUhBv4IzniQM/ktXrAedK6OQm483MeEMT4Idw6UULpuwy023d1ol/7ZAF/+Zd/JdA+NzeH7mwPOsPEW9HlfA8EGo7d8+MKTcnf/VTAPfZFcQbnrD7wQ/alf6bddbc6dqTj3izq+ZgTSp7YWY/zoWC/2Q3/0GOd/vwbU3YtgE/QdTaxiw68XXqDP3/zJ/zD3/0tHj16KP6vc/S8nGjaz/Fgl8YjJ9o16m5xI0BJGjEZrwQ4s8ZY7+oO2skqYTF7adw1ZZPGJ3Dx0mVlegkw2cR4+eI4ioeL2Hz3HL095P3xQAUwOZHPHUp1xekvRq9hdpDa9WyopfFj2Z+t8smoO5YJ1NTRIt8fT1R07jePVyxXNMQ6JxkzlrOrKq+zeW1dUxPZLAVsbx9ie2tfijBqhOII6jBoieciWa/QkEhrTt4lXydIcX5rHDtZOdV+DAV5JtZK3+4R7E86IQFXwqbAMRf1g1fNhjM2hgEC5FevXhVHlgCdDaLM6k1OTOk1z/SRF6tJQJWKgo5Mj2V1/Bk6mPHskj37eHk0GkAvQSeNZxLIN5ZaGw1NsuLWygkk11fjWlTWODjUCCTQsEuNxYakqBl2e0sBL0H7y5eLePXqlUD89s6mSvOk2AgwBsWcJJg3jrqD4cYpeq1S7gm+bNgvjfvKrov/ZxMZ2RNCfvvExBCuXb2IS5dmceniLIaHONGQ6kK2/skpV1ZPcnHFANyp5tMj8K7ZTQGMMCPIr7CMJKlT3ejO9tpEQ1YVCgdq9KS6BddFqdaBUqUPN278jeTk2IBKwEsuL8G+6x6bmhJBFocm5ZFOl/Dm2V3sbLxGJlWSBKwCjuBQ9ZxVOSrpnBmwsDTOKgHBA2kzcfbbplvaUBsbquIZR6smBlnIKodAESVlUCxU8e7dNp48IS3mJV6/XsXeLofZUb3KKnzGZ64p48nv0oAYycI2t7l+3xptnj9HjROKeMdUgWIlh/MqLIgeHRvHwsJCqELO4tKly7hy5Yr2Ip8F92lHaFhUP0FUSbHzUbMnbVzj+alKZwEtkwY/5c+PAdxb2RfexySVJtoPbo+CQAOzwgp6mTkvmyylGtvLJfHf6SuYgX/85Ak23r8TR5u0m5WVZezu7cbAPJqEbWvL97TR3cN0z6hy6RSteG1EQfwx4B5XeXlNttdMHYdNqWwsN3peqHCHfhd+yp6v+QIpZLEDjKCeySBJbcbZa9FGEzRF7gUTIbMBjKRNFsukvfC7rbfKerPY30Swzj1o4hQ+tFCVusD59+pioy84eX3Vz8iI14sldSxY931sVJ/oh2BGtF6j5nC/kCr2y1/+Cl/87Oe4dOmS9lKIkCLuu7/fZ98k8UizBKP7Jr8u//6zAuzGYzceL3mfWu2bxnvZ7hza4c/G72m8F62O3xa4/1gn9qHG6bQX3ur47T7f7rxOvv4kiNPyCoeLjQW/XyUrL7WHiZnFQkFyTn/4+l/w9e9/h7t374oDTIOu7vUwsS8q+bY40Wawo9U1Ny6KpOFNfsYH93izCaUceW19/f0qF9NYT01N4ZPrF9CdPkAht4H+/gwG+sm97sHQQC9qlbIyEpTCM4NCA0bpLHJ2KbFFRQ12spNbGtMZXPVFJTjxb9kUynI+S2veaNOBI01NLGF9kxmKXWk7F4oV7O/nsb6+hc0tDruiMSQQz4SmVOucJx2GxyqVi8hkGC75dEUDGWyY4+vktqpJM3qc/rzj566sUuCf67du+ENmM3Js0dAXjnvuw+zsLGZmzykA4vWRF/vpp5+pwkHQwCxf38BArH8lOTZv2g0nJENuoC4Jth1ce1NXK0PXHIjG1AA/TkvgE7ipDsabva8+kAguLookmmTAgiqEAcXkotcLcuqUtKPixc7OFl69XsQPP9zD27dvRTM7UFZ+SyV0dYiE6pVUXgJtxgy2O/ZjWzZsuVCRCNrsfi/q9xsrVTaLwPrqmAHjHARgeLgPI8N9+OTGZc1PoIQkM/IEwzbwhYFJAdXyEapqQCbHNaumUZWUQ6GNVBO/v1wnGsaUyRoYlkAGHX1Rg6CKlL3jNNhKD25+8jfo6TWNdgfuNnbSVIXswxxyRsfP3pRDvHz2HYq595J3ZeVMDerhXKwCZnvYePfkaVPNJSi1hCFTDt598rOX0Z0i4JrlaryudqKW7sXu/hFev1rGve8fC7hvvN9DgWpPVVbkKHdrtCGbNixSXDTciUNsjgHjBDCL/hqql8nAUa8FCoOv0/HxCczOzWNubh4XLl7ErVu3VGkcH5swGhaDQzX6Uo2IiijWU+MKLgR8kZpLSAbUg536ICOpId/OF33I6x8L3P07m4Ee20f1ezrpY+qKwYnpypGdULXN5HML+bz832HuQFl5Anlm5p8/f6bqGik4rLgR8PNcmN2WYhN11ml/A53Svz+qsyWyFvHk6PhOWuLKklnqO0hkfvl30li9Id6HKNmyMfUV8rl9b1hjbZiKHZIFx5+ZVYt07zijQD0rtEUmF6vKmETpTUiBFFOvSPF8eHzudZ/bQuocBye6L3eg7dn2dvitbgZIyHz7c9UzD5l7/s6rUV5B5ckWK1X09Q/g/Pnz+MUvfiGpx6tXr2GYYgdZ0tooQGDg3feY0WtMKz452Cu51loB2mY+60P2RZ1naeBLNgskWn1Hu/vbDn8mr7PxWH6/mn33Rzen/lgn3mggPvRhNLv4Dz1W+88FAGedLg0IwKP4uCGRtIq4TGfOe235De5+92d8/fXX+PbbP6s7PBqRHtQoFOm30ApuNlOy2eJuBtojUOUlsahxilkuk77y99BdenbWpwGODPejWjrQKHVm2TlS+tzMBMbHhtDb041sNykozD6k0ZPtQqabfNYauI+7MsZHpuFS41vQjnU+qFQ2ysyqcfpkEbu7+9jdpUOn3BgHjOSUXV96uynHn8sdqXmOJXXRXUKmjllGGj46f1JW3AB5ydUDpJhj6UolzBKaBnI9TSYJ3p0xGRSIE+VwVQZSaWXxmIkgN519Agx+CApYcp+fn8fIyKiAN5Vc+J5uZtBrNQ3C4tEJ0kiJEOh0eTfn1AdlhVbrtJHj2Gyvesk5cngNVJlkubUVCEg69eR7+HsHLY0ld77G4MiUbqw87T/SFQ7TBmngPfBLXifvD7m0HCyytroi5Ro2aj24f1+8eGb1WIano5eUoRGjg4N2WlYDPzqJqQIg4Tl66V6/isroQWM4SHaKw85OCzruGjPBDEyrmJwcxsULM7h27SLm56YxNj6IwcE+dGVSqFWOUKtQI52UFwtSRZdhf4ZAAOVQrfzNG0IHKMAeeNPkmRN/szmt2lFFjs2wVNpAL65d/y16B+ZQrWalAhU1qWpSKa+jpME4Hdwn0jjfxcrbR9jdeq2hTZXSoYA7pUZ9EJiepYAzA3BrLiyXuOgtEyjqk0CsydDyvtn5m2wt/+S5E7xzj+aOKshXuvDy1Rru3XuIZ09fYXvrAOUSAxdK0zEzT/tJxRnaC1JmjA9M4KLm43KIcKLFYbQUu8bGtEcMHgQeOztRKJXEUSf9hfvy9p07oqdNTU0ruGa/CO8750XwesnH92PzCzTDQccKWfZyaCSnCpSoIgkJxxBg1+3DhOZ1e39z9necFbj7NzTuY93Ohl4R3Y+E5KTvY6uumkpLEkAeA/8aVMf7ZlkOBt5cR/wcqTXcw/SH79+/w+rqqkA8/zvMsS+sgA0OMwwBuI4dKItJ8F7vCyOUEeUEXEFINJbwsvm8WFqUv3aAabSwMEStw6hrqpCJeup65z6oypIq8Y9VeAzEUrbTklesOnJdi0rHrRpEBDRdVQOa7MzMDgY56DCVmHuPja5+nz05YYFI++ZUtUdHfRdJAxj2SjiGPXsTzaBNZvWYnPae/gEsXLmGL7/8Uv+xatwTKlKehHPQLopdUGgybGGk11ZAuTGIcjySXKNnAcbJ3dNqXzRb/2ffdaf/RPIafY9Fq7QhoKg7/3bNqe2A+elP8f+L70yCuPpF79ad0Wly5LXupzc8iUNXxPt365LR+qd/+idlD5kx5HALSUhFpLwWY98T47ubPfBmgN0XiDa5mmeNl0gj6tQZi+5d3oklcjNYrvfNDcNGHbJOe7MZFI5y4vmODA+gO2P61wTtBBXk/Y2ODGB4ZAB9A93o6+/W2HjJ3oXo26eN+sjjYtGGt6yuv8PhQR7vNzYl2VhkeZxqGGUOQ2KmgWO/mZGXaQuDmawJiFZQHLzQvGOO3IyuNx2qaTNYbOe5uuNRZidyTMnqSvx3gi0fDiLd6VRKIJxKPFSWYNb8xs2buH37tsDA4NCwaDAmv+hKL/X0DQcVep68jgSyJX1EzlLPx6XoYo5g0oDz441Ul0bDlFwf/t7IcSQGYTQzesnfJbPuSQPrzr55dj/0y5oaW+i3sKO6zYp7xuwh1Wf3474ROnKC99WVZWxvb8nRv3j+HI8fPhQIII+Wsn8WQFgm3rjj3jwZEmHHSliWjSNVw1SLXAfeskZsrua5aj1p2ipVofhvSr0VFdD29XVhemoUlxfmceP6Ai5emsfw8AC60hVUinuyAQS2XH8EtfyPx2SAyutSAJQyR0lOuhLm1Gam/nmVweER0tlOHBZyqJFWUuvBwtW/QM/ALKqVLGrM6oUChrWWGcAgZO8oU92kCpS3sLX5Ektv7knSlePV07pFNlGYFDOuC/JrrVRvakFGczPecXQPFKyTi2/621YtC70jbFivQtKrO3tHuPvgFZ4+f4uXi6+RO+QQrBQqZVJJOFeAGu9U2bBR9KQTGA62rLvuS5hPkARHbnu9AqZ1E3pl+He3YfxzZHxcFECW+Jldv3HjhvYo7UZ3lvQmG8omCl2gLRrlz47Dv/D6zKYGekygzxSOTHRAe8zKFeHUgq8I6hw/pWf8UOCetBPJKkUjHvCA3G1H3MMTA7LGthnZ+lAJM/nb8F7dJ5uU7VQY9ho45YoA/sXic2Xg371bx+OHj/DwwX3RtHwgnLjwrMw2AaM6fCIBFsL3uFqZULVJVjcNqNcr30RrLNiuYLXqe1hCZUB7IALfTjcxkQUFs8ryxwPaFIp6FTcEQdHxlbBPJBxqLjFZ70P8mdVVe5ottKiy70vTkxphgFWgtbmcjCsisfI+MDiEz3/+F/jk1m189tlnSkTx99qh8oXmG6PkTSIZwuujCo9XrBt9SeM6a7aOG0Hvh+6jRvD/H4F5m2XXT8y419qELL4hk9H2h96gD/ncWSKqxhuevPCz3hg/15O/31Vdml1ZvAHMqDeUSKVcaOVq0kkINAje//Xrr6U6QyOl2Yhs+gpasDpG2GhRRN1QqkyCppMevJ9xUhXFs0bRNXutM5HEqr8fdv3GSjcwqyyes9pCBppghpuUWUZOpuvOskufjpn8WNMpV3osBCGczGajl2vY2d3T3wli+KeysSFbRtBgokiu/sJvtoyG2ckgXyX8YeVI/llv+MjDj6k6VsYjcz6WaGRTsTdAeaOg+WJmNKhuklUmgYCL/QCXLi8oc0fNWgJ4AnWC9v6BAVOY8Ka1aNnEa+OsRiMpaNPoIJMAWAgjGlsdr1cazmbr86zn0W5vN2bV/dyanXOjEW/qb6IN6qo4NRxJv5hqDVWsr6+p2Y1A/t3aGu7fvy9lC2bxqGzBHw5sKRY5RZKVDZas2eBlZeekrndY5LbCAyCwP31Imq14+/84mBcFq1YSdYaJWgavN29cwe07N3H+PDD6EkQAACAASURBVLO5HN6VU4MpQW+kyKKGSa53G6hm6526x4Er7sPIap3o6uixYKazhHyphFIlhb6BaUzOXEH/0CzQMSCeuAs2VWukENmkRJCKQtBdqqAjnUcht4L793+HjtoeerI1FHL7AsYcy57u5DTdTKRExa1K6TpCZ4Il28dx+Zt7nsGFySsyU27Sr6l0t4LsxZevce/+M/zp7gvs7BWwv3egvcS+F9N2r6fA2HqMcqJR4M1AltQyVuKssd5ocJbtt4QEgT9Bt+TqgtoL+be3bt/GpStX1OzNf3NIEsv79l0BbCcAf9N1mIzngxlLvu9D17cfo90+PK1/TPqFdsdst//qg30LfI8d0/tC9MWtrIMnpux121rxvAQ/ruW6LKtM28z9S1oNm1tfLb5ULwz9J3vF3r5ZUqCu5uegPmUBpmeybf6GJaZI94p9RONZWkBuc0D8/pmsqVVibZ1Zw7fdBL/YeJ3WH7MeA9RTvByM1x1MFaf69RQWXBj8JZWnxM9Znq2dcoNkarg+S8zZxFxWnIymahK73G/Xr1/Hl7/6NX72F19iemZWPs4ButlOa2T337VIOx7LuMf3ufFetVpD///6fVQdaTeAqRH8JRfGaYDhWW9rO0PUeLzGqKvZ+TXL9p12gbQ7H7NPrSyTd0rXN4S6kdJHNbyBxiinkj95fcwiUO+dZUE27xDgmq41Jdo4DdGkI5llYBYu+RM92FDWbJVx9c/UAXc3tp6tcJ3hhj0UgZeQgXSbpfWgDII5XVX1CIpDZlMZOfL4VOYzA+RT/hwEGTiy8jhBKZsx+ackfyMwLiKgyUBSBz18jxlC+88BrTX4hqFIIVMn8WBNOKUmdGRxQ5YjzmAoMxQoPA7Ybc0H9R3JNfZjevocLl2+rIwDFWDOzc4KBAyNjOg8mXVznl+cvTkugxU/xySQP3kHNSpRNgKFuNr2HwfcGxONfkXNwHzj1Tbbfx7n8b3x0BWjMpijqGnfHOzvK/DdD5J0zMAvLr7A4uIiNjc2NDyKNK6jQs6cUtqyo54ds+8OpeTAWfWA2RIZlBI07XGnysUqNlqFWp+cacCR5/Rn4+Okzszh+vWruHhxGtOTvejpscCWATyrWMraB245p0WqbB/mLog/HcrgBLjpjqyalLuynaBIy2E+hZnZK5iavwEgi0qZVR02uJludTpFChb3HbPFXVEM25EpAuUNrK4+xPraM1Q5ERVFdDNYEA8+8ON5XoEaQhoI75ABKhuUpgCdevucS6n5A9RBJ7WG10fVmEMsvV3Bk6fPsfhqDctrh8gfsVHTOPOuguUqFfWm1fdFvD+4v9VLQ0lNPUVrplOgE2XISVlJifZCVSw2mLICtnDlKmZmZ6WSRTCiPRqk+my2QiwX2izxcjrf1hK1nurj7YBYe//kCaT682iW5GoGAJsd/zhwr6c72GPwMNYC3FY/3iwd2wSnltj5usZ6vY+lclhBVWmqshA8s9r27OkTrK2uYn9vT9KynO7K6psDftmHcCoKdhVo1rTvNG88BMZR9UByukZ9crvgAbtXbRzQxtfXGMnVA/F6G98I8IOOZcLARUktffC4ilzj82m3Xo4/B6t4qEmb9C5W+sqm1OaN27EvzopO9umnn4oWw8FKQ6Nj6OnlsCrDITG1sl716bTAvRVWO9VmOeFN7e5Tq9fbfe5jz+ssn6+7N+2oMrYHf7ropxF4n+VC/Nya3dwkgD3p9bN+X+P74wxb/SuxmbR7Fw9/sPdFgMrEka3MWi2rMYeNdn/416/x9b/8C54+fSIDxQ58Oih2YiuLFaZkcuy4Px8zRl6GPB3HrR1wpzqE291jxj6UoL2ZVaY60mG3DKQ2snfjm5uPp8oJebv0oxt6d5aWgVeHfQDjroOrNWNRDzqUQTSagaUVYw5hNBwrZFWYcTeVDrvfUSYzOGnn7/nz4uvKqiQa20iDmZqewtzcLEZGxjE5OY3JKcvYUfpqaGRYVBlp1VJZgsArwWv0NRtlIj7Orx/jh9vxE26kgSfX+AyTFbXkCk6uqY/dI62O60HQaY7fkHiKPsL15v0JEaiO1B9ClrZWw8HurpQqCNqfPHkix/526TVevnwRhiBZdo2OmstUjYiaXhrUJBLNb3wfv5N/ptgkl6Ri+KTjcIakzVjgatx3rlXqPV84P4crV+bx6Z1LGBvrQ19fN6rVonTfSTXjM6Q0rAe01jORUp+DgUp+ASkqNnWVHPBaB+lnk5ibv4FM/zgqJQ6HGUSlQkCsEASlyraNhu8YRK3IwWUh75CuolbZQqm0gefP/ozDvTX0ZjtRK5IyQ/pPSlUoBgG8MVXRh1xJw6hCPCfaKCpq0NkXC2xkZRWDwLxTcqzPnr/C/Qe8/2+wtZ1DoZTRfAV+lgkK3nNX8LCpjVrR4W7aSPk4QLeKpGVOrUImGdBQOWGGnc9vanrGlGFCbwkpMQTwrI4pmmpQXrKkwHHAK7uTtN0nQlJbFf/RPyf513Z7vNVnTwPc42Mn2r+a3QxljP35Hge9Tm3zPcfjqjE13FsGh6KPVSqi0LDvhfSyxecv8PDhA8lLbu9sSUuew6CYrfcsM/d4uVgIk7nZHB5sdpgNwe8SlVIBhP3JANFsglHmnN1jTt6febvnHtZWsBzKDtX9xCXu+vWfFCewz3hywT9+Vqzm0pqi7AQ/5ZRPBjL5/JHkTtm0PTd/XlSyr776Ne7cuYOBoWGbNKUZD3F2vZFy2fjYk1cbheJt5CA/dB997PpPJj7Pem8/9Jwb/WUjfpXfbAfcm53sTxUVfcyFOmBNHiP5u3avf+h3H28ajZdlErzbfUxmiuwbBdjFWw7l7CqbMfN4/eoV7v9wD3/8wx80jW757VIo23Uqm8gFxSjXuYB+/g4okgoaba+tgQ8YPd+EhN4xwxC0nVkCj68rwakJRslAtRB9ABtWEtTzEH/UMvTmFJMVCpO/UkZDr4csfriPkqqSGCSBu1Fb7DzqgbtLzzmn3f+UwWXjTc0G9fB8ujKkAxi/2CSwLPtKLV42rw0PjSiTfu3aNTXhTExOIdvTp6oAlWKyPdlIr5Z0DW94soxNq0FA9UHxWSP8JC6vj6/jEmijIUj++98LuCf3nxvTHwO4k8iRDFg9u8bMGh2PhrZEIKyqZlXKShLEU5L13/74NV69XFSwTMWa+gqVAQlf4WouT9BluMcYUOt3vr/VWxHvCY00D78S950SkJUy+np7MD42iDt3FnD+/CTm56fQ35dBJsOhLPyeqvpDrA/Fpo5K9UJ62e74w8pPZbB/cIiuzBAuL/wMA6PzQIV7qRsdqT4UciV093ShXNrH6tpT9NART14BShnKWgQwWkatg0Ouclh68xCb719KXaZWzCHDRltP4IQhUTUG1QG4K7jXxEkmC0h/sEFPTo9hD8rOTh7Pnr/GvR+e4PWbFezuWaYdovrY9fKyvAeFmVDrtbDVGgEYZv6doiQDaqpdrGqZ2oWBLD41TjNlhvCzz78Q0CCAZwM4G8IJ6v1ZKicsrftYyYhrynt66nxKQ/a4dUqrHXhra5V/lDckgUsymWW+57h29mm+9DhwP57cawwK4sC7AbYlqB72mcb7Fmfz3be5ndP1BMqa2xKjsZRxeHAgWhz3J5Nh1I1nBp4UVCpScZIrK3JpBodV0l5sOq4NzYvnbdA3OwnOM9C8R677fkz86tTBWjzpu55rU+9DG/IuqmDVY5z6Bvszg8swx4WZMJ+MLgAftNk5z4V76Babtm/cxKWLl6WAxh4tNWp7ci2hH+/76qT1FT3lJrMYmmG106zLn+I9/7Nh3WgPO1XGN3LSMbW6Ef+zXUxyodQv6njT/3TAPWlrfGTbcfAeZ9w9kxPOVMDduHb8jwaETZ1FDmra3sbii+e4++23Up0hwCCo1+ZMNPB49jhyRInN0AgEmz3TRoOe/HdrIGnTFM3pxnzU+MrplE3XVuA9NJW5kXJHTP5sshqR/G6Wt20AklcsGt0k+cycvJfIuBuKihy9D4eIMyRxJk0ZWlUw2NFP/eaUml+Zde3vGxBY7+3vl37zzRufSMOefFjqqpOvHo9vtruq51KHno+79cbAqlk0nXxGJxviONCx7/dPBtJAnWOOf5c8vtNCGr+nXTburEayFXBPUkv06FocuFXGPabKxB+MgDzviZScajaxL9wPV/qgNvzG5jr+9Kc/4rvvvhMvnkoVbHwrFYrWVB41XRqId7BgcnCmR27n7WC9vgZn5XkDB5bBs3kGfBf7PIYGsrh8eRa3b1/FhQtTGBnuQU9PJ9JUb6lxOAsBsdE+JFVKUBoADttLa2wAQxeOjoChoRksLHwKdA2iUqwh1dVncwsITCr72NxcwtrqMyn5nD93A/2j51EpZ9CRtgA2nSYIyOEot4nVt0+x/f4NujqORJkBpSs5jEaTTjPoTHN0OQEy+09C82gANFRa4blmuns1vv39+108e76E7+89wfPFtzhQEyqbTnkPsoFLa30kln0MvTMJqordZ6ckhXkTIYhS0N3Fe3AkWzI8MirKGkv5f/VX/0nUGGbbO0mFYTrRps41X2kNvz62P7XRwkcTEzrPuh/+vd7/UwP3Vj0yfn+T98+au5O73DTIT7J3zUGc7UPxr9VQ6hlf+1PBOvdnOo3CUV7UUmbamZEnmKfq1Lfffos3byg9+h6729vYo148aZWcqxH2vPlZbx51OWKgK2i3V8Iwpnqr1TqUO/7M4/UeVZHqKkzJhlNb/1FlOSxCa65PpAjPwI7gp1iBll2SDLKpxnB/UBmGaku//uo3uHnzE1y7cUMzRsZGx1X5Y7DOSkfSfyR9SDKZUn/d9Rbe6JLHk1dnDkD+vTZU4ns+NPD9mFM9Btyb3bxWgPhjvrjxsx978c0+n/xdu9c/9lqOV7nqy32+TO3+JjJxGoBi/sObqSTfmpjERu4dG2yeP3uKP3/zZ/xw756MDoEFDZJwYtQM9+GUptMC9/o1EhypRsLGQNntjstWaWR7mBgZS1XZZ5iZY7Y7UYc4ZsRjlZtYVs3PQ9WKMBwiBv/JEmKgC4WGVm8yEv0masq0e04QzkmkzMTR8V+7dl2ycCOjY5icnBIQ4N+ZXbfjmNJIqsvAW52DakyTOKhPAI1IYrDJe8+yJo8bvmbyWr4KG7moMZ/7pwbufk3JgID37BjwbizaxBjJ/pa08VL0MJpE0la5Ko7RtEIGNjxvl7+kU+fapC4y9eCXl5elQsPy+ovnz7DydlnNbzpuGCQjiUMNHHE5OAMKkRSsV438YoMcnsCFRpwHaUlJPdJhMmgvYmxkAJcuz+D2rcu4dm0Ok5ODyKStcb2qoN6Bu2W4HBQxF1hQhr8XYyMXMD19GemeYaBK+gdlC9MGVNNl7O4sYmX5McqlPVSKJQwNTOPStZ+jikF0pHuC+gNtUU5TkA+2l/F+9QV2N14DlQN0VPPi6quBXbKQaXaaqkIlxR1SZQKVgNKJVFtKpbNYf7eDh49e4O7dx3i99E5KMpVqFzpTbBSlDQhTZMMUXa6P5BppBJ5mM82O8s9K2HusrvT29IkCQ5WLO59+ihs3P8HM9Ax6enpVqZA6jKYiM/ixpeSKMFpaCRPdLHDVuVj4Zk/4FMC9HQA5TWLlLPbgLP61XXDeyjfXAbRIUacBsAZzfSzwaXCY9k/7bLN75fbdX/f14TbXgf3xz5qtk30gGOeMg6CSRpDO4U6cB0E+/L273+PRwwfY398TwN/c2lSCrCfbLboalcV0LK5zXW8cuWk0QvKa6irQ7Z6cJpSENyXxQVx5sPsXYwrLuCdxxMcBd4Jwo9vGSlDDwyO4cfOW9s+1q9ely85+Lb6np6dPX8/gyO1u0v7Kpgd7HPPd/T7Efig25vGzb5Yk/Nj9cRK+POv6b7Y+P/b82q2QZuevNf+/mlNPjpDbPZhjU/tCxihaqoEjHlM57Pu8qdC3bRioGvwB68zGfafR4cjo9dU1DaUgfYbqM+TrqTmnUpRRigGsOTQ3bG3loBKl/8aF3MrpxPeE2cDAJK8xaxeMcGgQjBxcoNUozKjy3OxPukFh4IQkX13wHUamx0C9AbWpCTVJoQkatwllAgdxbvCZIVCgRJUJciODygTpMBxh/sknt5SpY5bdMutDluUIWvAGlNnIEzx/AJrJRsvk35utrrjke7xpuZnjrf9dQ066Pk6szyTK/tc3ezVWBNpl3NsZltO83hgYxnsjnjp77DjhxiXjmmbZeJeBNs/fcKfUwF0y2dHET6x2QE57QbxsVrhYQn+3viY9+Pvff4+7330rtQpOdqQjN3Uka7w0pSHe7lC6DopIUk/UC7b66+gWVZNIdU6+qkCcM1ArYaA/hYWFGXz66QKuXZ3F2Fi/1GjILBd3u7PLqDIh4857WqFqS2cWA0OzODd1C109o4F7x5MgTYjfx4z4Nt6u/hm7O6+RzQDlYhGdtSymz93A4PhNdKZHVBeTCktHTRKWKO2jnN/A6xd3NZSpUtxFKlUWJ15TTDW6IqVJrpSq1B4NXPFSoYy9/UNx2h89WsTjp+wlWMVhnpz4DKrgUDNOXeXWt4BADy+iwxlFJubdWnBt/Taejbf7TFUplvNHR8YEMEiLufnJJ5J4ZDk/TLQxicDAgRfmDttCS6ZxkzIgZCN7AoQ0JjLb+QVfbo29TY3rvN1xPhb4twInjcdtBpp0n05IQuj1oKZ6LNHr+/fYxk7u4mY7OkC6JjLHzWwNK6QaWNjww6/3eSNWKTNKiV23TfalfnqpUMLSmzfa8+ovW16Sf3354gXyOfrXMijryWMxANfUgyAPyeC/yhkIdcFI3Kje3jaaGluAriEBYA3fXn1KTiM2e9NQ4f6ojDv9pzVuszmbPR+TU9PaRz/7+S9w48ZNjIyMSR6V70lKO3JZGK3QgHoU2IQ9E6+7pI59uK7oxsQBeNInxHvnLNWLk+92q/Xd7HvtPtt3Jz/Xbi+2f94f9466czkNcPcL+Y848dMaNo+8k7cm+bt2r7e6pW2/P2n19azrDVM9aIkj5Uj1JMZ/2hhuAL2h03RO2ahWxN7uHrY2N9RYx9L+o4f38erlc01ONL1bK8sngftpnlkjsLJ/NweV9feDwN2aTy33r/xm/R3QYArneJvMWyz3xswjVS5MJ5fn6oMuXN/Xmt6S52LZbTaYSiqrwyarukGWxnPI4nnJPelEXUOYnPT+/gFcvmQjzZldX1i4gqnpaQEBaayHzLpAhBrzIjHs4F2kT6OfpOPykc48J4K9ZPNkMghpFk23f14nAPdG71kH3JucaKA2JA3VT2E03QA2AwsG+JrsvibAvXF38d+qUmkKn+ae60AexCb7PKTnr5Kwjej2tcb3O3WFa41Sclubm1h68xory8t4/Oih+ktev34l6ppz2p3T7Rm4KJfkMm1clQk6jUvSaUR6VOZPo1yyoU2pVAkjQ1lcXpjGrVuXcf3aeUxNDltgTBWjTjbLkudOHXeWqjtRrqUxPDmPmXPXkEpNoHxEegwbWNnhGRhs1UMsv72P7Z3H6OzcR4r0NS7aShrlSg8u3fgNuvumkOrsQ7FYlUpVtUQSTgkd6RKKu0vYereI7a03qJQO0NFhkxt5vQLsnZ2SUNQkVA6CqdQ0vfjVqyW8eLGEHx48w8bGAfb2i6ghi47OLKo1XgODZgbQRQ2qsgoW97YBdgVEYS6CdntQAeHedkYan+H0zByuXbuBG9dv4PPPv8ClhQVpSXf39Ipm5I3hsk/BxkRBQaSu20QVJTHZ3VZnc5DZzj8cjwrO5rzb2YN235/8fKsA+qQz+mmBe+v72ioL7wkp7X31KNWfvZ+vq8c4oDR1GqPXkBYmvroonhR2sz6ng8N9AXj2u2xtbKjRlVW4V69e2mTmoA+fzx0p40x540qNPS7Jkzg92JQamseNUeXhNMA9iSPqAwd73i1sqnmqxA3rQLa3V70fFFZgVXnhiiWvzs3OqbrMvc2qAxWXvOfEKEqJwWIteuTMvzUC98bV1kxxr8l+PNu2+dHe3Q7w/2hfdMoDRXuYwL2VcWgGdk95/H/3t52U1fspT+Zkw9po7I9van+Hv9IIjCNQpUmTZf1Hnh6z78tvX+ObP/4eT588FJg3MNKJQt64njwWuZ/8s647OkHZSAK1mL7BEnLIgoU3xNdZn/WWLno0fS1+rf6+eAuvvx4bHlPUMafq6hB+Hiq1hUZRvk5jwU96Qy6zn0VqUAcjohCB5XOqAgR5L+92d1BAp25A/br01q9evS7DRZ313t7eMIjKJtzGk96aG+NkZv2nXGOndazN1mI7w9Pudf/uVoFvcv0kz/O0IKHdvm0HXBrvTbMg9KRj1O8/a0jkGHVm4JltIweWMnOcrfDgwX3xYqlUYax2lixrUh3SGg5hnMcivvY8EPb6gu1NBy1GMyGu4CCm4aE+LCzM4tbtS7j5ySX096fQ15+1yFBTT0nnGsLk5EUMj86go6sfpUoaXZ29divUVlIFAl99c/UJdnZeo1B4h2x3TYoy5KCXizUUyynx4c9fuoW+4TmgmkW5RP46nbRv/AJQ3UNufxXLbx5jf2cd2YxRXArFvNRspOpRY8a+hkK+jKW36/jh3mMsLi7jxctlVKsG1Kuk8JC+Q9DOAJ7xBak5GeMV2/0KKj1heqXfJQvWY/UK6kbPzp3HFz//Ba7f+ETDk/g7NZ2GADZWumgNpuLn8OFUQ53jBzbZJT/XPIFysmXxtd1uH7d7/UPtV+uKnR3xLIHFh57D6T/XOsPvwTT9K0E8QTttwatXr+Rb2dBOyebnz57h2dNn2NvbQ4UBLKcfk9LWMBXXkzU+hIznGA+nMjCbTtnUVLtPyauwICO+f/GLrp7E11Q1SCik+fvN18cJPP6e+8obakkpY3Y9k81idv4SfvmrX0twgb6Rzdv8j0E5j+Oa7CdhxNPf/+bvbJnQOcW+Osu+O8knndZffci1ttrXZ/Vtdb64Xca93cHbbcx2F9rsodUt4SYlC77e6nPNMgztzuFjXm93f05z7Hb3sNl3ELzv721jdfklHj+6j2+++UZGhkAjd5jXhvOJntJHDmOUY96vZZCtIdYMjwNoNcR1ckASna2VjONFkzTI7NyRuThmoE93XzwLZkGGBxdJZyQQH77eOP2hbB7OK92VQZkSj6FEZ2+Nmf/8/ODgIIaGR6QCc+XKVdy8eVONpmPjE+jpHRAHlqoUMobhPvi9SJ5L49ry72zmoE67rpObsdm6b7d+2jnk4zzD+r3T7vON13bS/moGItqtg+T3f+jnm51T47Fa/ZtSinzNlF9igKfpmJyEmuoEm1iZiaOk3Dff/An3fvgeq6srKORyqJHrGeyRN5j7PXOnIjZT3ayBsEbpeDtM2pWjz6VgwenDI324dGkaN25exI1PLmJkdEBTPHt6htDfN4G+3kkMDsygM92PqmhbYQJxsaIR8J0Zluj2kdtbwcrKI5SKWwBI9TFwTKoPddkrtU4UysDo+BwmpxaQHeTApkGUS2mUKgTkvrdzyKQKKBd3sbu5goPd98gd7KJYzKFUtdkS5UoNhUIZ78lpf/gMDx88E789X6D9IFhnBt0GNpnRYGaRwIABMvXree2mBGRZUdPV5mAlZfpCbrK3t08qF1988TPcvvMprt28hdGxcSk/+Z49i6JWu/V/msCy2Rr2NdDODiR92YcC91b+oxWod5tymr3czv402uzGY3+Ib0t+Z7v73+xakjbrtIFN43cqUAz/cZK5DVwqa6gbgTx14w8PdrG7/Q5LbywjT1UqX4M8Hn2PNUwbiJadCRExj8cAIc0qWsPr9XbIZBbdP0Y2hVQ5UmRZPUjZcSNaLOcuRA0btqfYw0V/3tfXj8uXL2uOAQPfgaExnL9wSfuHnydlhu9Pfk+re9zM77VbL81eb7UOG31wM1/UCNxP2osn+ddm66xZUPAh1/cxwL3lZz9EVeZDTr7VZ5ILvdVDPathanfMH/P8f8pj1QNmMyTJDcoSeyG/h73dLWXgaVT4J0v8y8srWHqzJAqNjVyOZzPHxtbJnsxmU7XCGi3F4avG2rUtr1GJc8sOtHKA7Qy3N1cmN2ljs6FvWI1bDiVS+53RAsnNFcBX42BVA1UGBgaUfRsZGxVX78b/0953f8lRLGtG25nROHnvHRLIIJABBOJy4Zpnztvd94/u7k/vAvexICThJCFvkEFIAnkvjWm754us7M5JZVZkVXXPjKCHM2i6K21kZMSXUZERW7fSqlWr2dq+ePFitjaoaAQKROkfPV79rxZiLoXUOix4LpiGKs44/pbp9/JrRVvw+wSva5+4gLZrbU06+cB5iOCLKxNS35yba5z2QcwW3m2LoXrSnkt0eUBHlSFiKxsuh586dZJOnDhB165eobu3fmPArfpR20Eddo2sgToiihnGsGUxU5laoVjhZoIL6XA/G507QGvWLKM/f3yANmxEcq81tGAhLlrCj32IL6TCKAdXM4RQRMbifAnW6hpRfYwe3b1BT5/coqdPfqNcbpIKeaSBRyhK7CGEu8OlUqIawvHl+mjO4EJatmITDS5YzVb9WgUW8RLPh70MOEJUlajyXPWB39o4VarIeFqjJ0+f0ZWr1+jo0R/p+LGTdO2Xm/TixQTlC8q1p5VfobXX1J5jqx6iVEQHJf6OhQJi6asQjwD5uBC+YMFCvjD31ltvK7eY9RtoYHAoSm6m2jKBJOiqrZw+GebisTgg4QMPNl+ZClfaw9IhM1THuMCHWdf1PE5XhuhRX5+S7AudkwtsJcED0vzMy6+mLNHjx7/gQZ1JGfoUb9wQK3587Dk9eniXrlz+iQ/1kA94DqB/+/Ztvvyq3ErA342WOyv7ynO0K5VV0H4fZMpWfUeG3YKiC/Ytn3JW0jqca2Syig4HfB8mh2RoJVqxYgW7giKMI5KQLVmyhNasXkvzFy5kwxXitKNPvV/QD7sCRW/rTbkYchBNu7Zxesanq+L2mcSD70yhCwAAIABJREFUcYc6ac+GztEct2ufp+2H47ibTGoKpiSKM3QinS6nCSMJrU7326327IU0QaxWdPoVsPIQqfHlmNrkJEegQciru3fvslXgwoULDOZ/+/U3unP7NgsOk5HURTlcSFOzMV/3qY2vhNZUQNOeOXu2C29EQhhTGzo1/jUFF8dr18LIsIjqshzdLZfnOOpsrWsS++ohu9uKlStp4aJFrODxN6zqOklLBNOirKyqDw7/F/2EjHs27A9znLZQxWct7E2lFMe7PsHsmmtc36H70VcutL49F7Oenr/vYKH2QmvF26EdjUgOjbpS2iirrG5Vfm1+6tQpOnb0Bzp76iTdu3uHU7Dj9bpSysp5WgF5M2Sn2mjajY2vr+ZVEiFEYWE+5yhN8Fut0/DwIK1atYL2vbOP3tn3Hm3ctJWGhhZSo16kQj7KmJyfIMpX+YIrwVe8PkYP7/1K9+7doEZtjC+U1qvjUVhWIP121Ae4mRVLfVSpwnoHl5yFtHjZOhqdt5xyxSGi/ABRA5la89Ssqag4AP8IKMPjHn9KcNmvTo6xvPn60GE6ePAQXb36M01MTEaRF3WG4OjVPcdkidwAMNxqg/r7EGEGroC4AKj85uEGoCJK5Wh4eISWLV1Ob2zbTu++9x5b2ufPm68AO+JNRyHlTJCO9tquMn6Ol/ZPiBzQOtO1d3y8Z8oZMwoHvvdH5Qibh0teu0BRJ3TYdAL3TozXbsM+pNn8oPgyMgxFMoDfYMPI1ahTtTLOGZihd7WRjLO4XrrEb8AB4FFeA3o8g8sNfnBgxUVxlaBtqjuMNtDZ8hufzchYUN7VyHCAN8cwSsFfHaEb4Q4DQxYyesN4tWzZMipHlnfkgMFeQ2hZuJGiTcg5fcjAZ+hD3xuVTq2FT6+YuCJuX0n1Tbxj86rZR1p9I9HB1MGufR4qX8x+eM494C6RfnqfuwSsZs6XT2wwO6vMjrD6MWNEm3B8YozBBMLcnT17ls6eOUv3791l/3i8+ofVAO0B/KsMhW1XFf1qDgILWRC1YjIBtf7b9Ek1KSUpLF0WfoIoq3/1xRqu38qcqJSZ3gS4BAcBA4tcoVjmrG6I1YyLpbCyA7i/vu0NtjTg9SDCPKI+omHoREhtS//UUIIYl2nZiNtYPeDeVjY+wC/xwUwDd5diao9ZgUltbVOuLAqMI4HTz1ev0JWffqKfLp6n06dPszsNhzeN3kKx13vkxsVgSsH2tksa377MUx2WM7w9aqg7KbjJAYueAghFeuONbbR37zvsi7pxwxaaMziisjyCdZvPiQqT1Bh/THfv3qBnz+5RtfKMmo1JKhVz1F8u8YVbhMUrIiKNvuTJ+x0QOk/FYpmzr1ZqROX+YRoeXUQjo0sZyCOpU72OC7UlKkSygBPGoX/IntoEz//wkSN0+PBhunDhIrsMKNcz+NHrzM6mW12UNAYZanNlHgfoDFmCegDiDE4KeXZxg7UQrjGgw8ZNm9mXHTHkESkG4F377trA3VTaPineA+7Z9NvvCbhLPKL1T9v9sMnBB1Suh8jiDT1TQ4jZx/wLVxmUx55A1KorV64woIdVHjw/0IeQk5P8HMnhAOr1AUAf4lAf+wJvkeHKAj5Hdu6hkWG+TI4ffA/QvmbNWv6FVR3GLAD3/r5+dpHhuygcACMK6RoJJSUT2gd6rQPN/SPJ8bRcJAHvrM9/t8C95yqTluW6X08zrS0c28qmSbAI6pMcYrKyEIHfbjFP1clJthbAHxcn/yePH7MbzU+c8v0qWwkmJ5SgwGU8/JjxxfUr/5dTMrfnrm/mp7XoNPjgoVxutAVUzxugRV0qbR8qAMyhuBGvGZdK8cp/2XIksNlGq1evplKxzOBnztAgA3vVFqxyU1+ba/9/7Qpj0lq/ZQBde64yL18ws4WhT6iHHGziyoTU15zoAmla0epDoYtHtfVKz8Gei44io7OmcvkoQgkyGD998oiu/3KNTpw8wXkWkOUYoF5Z6qPU7Fqptz3LeNiArzUOx6YseBxyLgLr1Qr2tYrCNDhnmC1o+/fvpwN/+pDWr19Hw8NDlGtizz6nF0/v0J3b1+nxkztENEGlUpPKpRyHuUSCG4TEzDWVDyx4m91lOOGbci3DPoOFGzHRa/z2vkDlvhEG7itWblZhJpv9RPkyR5wByC8P9NPE+Dg9e/yIPvv0H/T555/T1atX2TCgQ8TxoYdjS0ZuR0aCJb7cC+CeL7GrG9aGM93iAFGp0sjoKK1avUqFpdv6Oke6QD6F/oE5URZZuPK0k++YvKKBVcvnN0ZUu3jMtsKaPKaNGBLfmTI77vCvRJ860vnlfJiu8YFoXdv1PO5wk+TgY+8be05hM4gvJbXpei7NzwyjrNfCPszpw715uRRl1Ge8iVIXTLGP8Tf2GPpt3dcwckjAYAbQrrO6VisTfEiHm40G+ygDWaDdbNAXgDoSAmrwjn9xdwtuLhgHgDveTOE7RETT7i59ZfW3oo16w6gi7BDvM+xP882gqQfNveGTjxJvh667T37H7SP7YOHDIL4x+vgphO/TzMu1z9PST4zjLp200nZsC0NbuMQJS1PYxQmlrGMLWRyJPiFtxI3Tbt/cWHpjm30AMPBrLlii8DfHm1YRWVAep/qbHN7uF37F/9OFi/Tbrzc5a6S6TV9la3z7VZkdbsqaURTSKi1wZ+t+Kw6ucu1QYAqX7oosjIZHRth6AECukiNtZusbLqlx4qT+ARZYA3MG1aU3CMrI/94UWDxGnUiDgQKsdurgYyt5lxK1FTrK2K5MSfla4nuJfyS6t4V2uyUfMHHtKxdQkcZsK764ObjKJq3vmo8EhuJoYI5XC/FWeY1B1S1pziY6Nv6Cre0XLpynEz/+SOfOnOEEL4j/Dot7hMqihGntEBIclRGsyinW4YqjFD5+EZ+8r4zESOouB958bd36Gu1/fy9t37GVVq5aSnP6czT+7B7dv3Odnj17ROW+HA0M4LIbotREGd445jxeXimQy2ndcZhFHoIoOKvKwlyL7ozmaHxikioICZnvp8HhRbRs2Tq2vOeLc/i3VEZG1AZdufIzHT96nA4dOsxvHGBdZB5CDsYcosyo2NcRAQwGjN7UMC11kiwAcZWTYXBoiLbv2E673nqb9u57hxYuWkxz585XB5kogo8CSgV+kwB6hYB0Fx9K+8cHhn2AwuYrl/y2xyHxatz+kYCpvX9t3pb2siR/fK4UEsj2yUm7P4n+kryNA2fS3EzgqumI9sw3sub3uj1tDNB+6SaN9HrxvbO6ikGPN3P68quOEa91kjpc61C22u1MvYHG2ybIBrxJNsfE7maWW2n0EvClKSt3tKlJk8y9JMniTmAsnyx+SfZaUYpCnofyt4vP7PWX+MX33IUlWH7Z4ZsdDXjr9sJBpl0OVS+E+El6sDeCvpziFhjt+OFQ8FF2dxWqDv7pOFHjwhrraOVOo5Rcjl/JPXv6hB49eERXr1xh4A6l/vDhAzp37hz7xqtoMyq6BsbFfqdRBjp85qgbOvGMdUEzVHAr61+BSn0A4P38ShC/HEO2r582bX6N1m/YwBZ2WB0QV3bRokVsfYD1XV/CiRYjSmKh4j5rlx89FoCkVpi7aFHMi0G2gJXWrVMbW+on7nlSwSoBCR8/u+Ya17dP4SZVzEn3l3TgSkprMyY8szh8xKPwowiZGhl9WQnjUIyY76dOnqDvvvmGgfy9e3dbsd44fGQrljhCuamIMDUG7EDwAMtwE2mwFXqgf4jGxiY46hHs8yOjA7Rq9WLatHkNbd6yhpYsGqEyTVIxX6c5A/1ct1ad5EM6wj6y5Q8H2egeiL7Dwm+RcsRJpYr5PFvmccEV+SAA4HHYh98sxler52nO4HwOOdk3MI+KpRGaqOTowYPndPrMeTp29ATduHGTLYh4WwCwDoGjDAc6UpWiulqbdtxmdZG3xr6+yo0tx5Gfdu7cSR98+CHtfPNNdoMr9w/wEUMlgCm0omZDHpmZd821D+Ubaf+E8otvf0jjMOv5lHTcGEKBqXRACZ2nXa7bwD3tuELr2T7kWqe3dEZduWXix7wzYRpEdFltadfllW5TLp740bLEbI9lgqGUYHTSPKEt+Pq5PqSan3UOE63rlF5Wb5lNYKsxYh1X4iJPGXU3RIVXnjImIxeMpmOcXgilta+cSyeZfJ3ludlnnE4K1Vdp5poFuLv64/U1XWXSDGqm69gWh1DA2KlxhwjmLH1J7dsJKNyR4rWZMBqJziIHC1ylxq/MoMShdOEPi8utsMhrKzxeecMKD595ZJK8f/8eTVYQqQKHAAVmwEwQTK0INhoYR68M9TpBQACYszWCFXmeffVwoQbZShfMX8CgHRZ2WNtXr13DN+GRFAmZ6pTuRyIdJUwVfVxJHCyqW4TR5wwdYd67QYRTcRL+cwkHSfFKFg2fwNHtSopVei71n5S3zflO58HHRWf+jkMTaWZ9Oc2OeR5t7UWjPKzkeHPDh1u2fNXpwf37dOL4cY79/uPxY3TzxnUVFg65BViRE78e50gyTRX5oVqDL2yVymWA6CYnZsKFVWQY5uhHTSRBAXgv04pVCzhU5GubV9HyhcM0NKfMl1oRSx1W+jwuk7ILDBI1mYdvdeGzDRSwb6OU6exn3+A3CBrAI3soAHWxNEClvmGaqCJvQh/d/PUxXfzpJl26dJ0uXLykvPcjwNDmB5VBUrnn4OJbmePHY835UpxxARhv3HBoxyXyHTt2RqEet9Pc+fP5oN5O7hbtVmMvT0laGciMpkyVAK1vfyXZF9JhOQSYo0ySPk3ApevZc9GyK41c0u1nlR9J5Gfg8k4plrV9s74tQ+y204xPqiPJ92Q84ctn8PJdJX0AMMcnYRFpLhKfm3wa2pdULhl9sswgXd204+8B93T0btVKS/iM3baQhiulxNTtqUtY/zJ4B+DFJbNWfnHls1evM1BXt9/VxTH8DeCOeLUA70+fPuH4y5wufnKCLW64MY8y7Ds/OckWCsSHhT8e0o/jF5/ZN69cZrzU1z+H46mvWbOGlnISpMGWfyCATbVeJ9yA16nlI9zeIp8CVi+HRHwpQmMPuL+k0PBFVsWblI9nH3CPP+DpcJFqr7w8W7b6cpxxdbcEVmfslzu3btGt337lt1ffffsNXbxwnt9wqZMn9lSF72MgvnkBFy0biMKC6BXKZUaB8DlUQWx27hgW+SrlixUaHCrQuvXL6bXNK2nH62to/twhGhwYpkKuxNFm2KWWL7rCdx1ZTgHeIwDPc9D+rmhTXW5nh3tYAfgAArMcvoffu7K8w0XmxViO7j2o0pmz1+nc2ev0y43bNFFBOMq2+4/OdKwvmau7JAqs41/ErcaBAvdq+NheLLJMAGh///33ac+evbRi5So+qPPrjGi8Kt1VO3Krst1b2eYDmbEH3HV0Ix3x6GXCSQaFHnAPe9ueFTh2FrgbG6itQZ16oW25b/OKa3tlnZ/vgCnhKrNe3Lbv1PgCRcu0FesB92kjdTc6irMXq/6mlrDBezu1ePQ+fWpGZGtzN2rKHQAXadRt+TqVSwUGGrgVD/COZ/hbv1aE5RwuLvgXmUnxN35V2KkmTVarNDQ0TMNDw5yxUWewUyHjcoQLt8qyoVwIcCteXaBV1lENpmxQZQN38zlDp4gUrZyunrCW0qolseiktWz5hA/6loB31uedFnyzDrjbr6wi3dbaKZF7B39tMRm/ZtauL+yKVmfgrtOrI0QrXGd+PH6cvvnmCJ1G6Ei4zqgQMszLKjyjAuYA7fA9h4UaPu7l0gDh1bY+NOTy+H6MGs0JWrhohNauWUD79m6m1SsX06KFS6mY70OMGCrkAeDV2zAF2qtUb1TYFSeKfcEHA7a253FIaFCugYhUAMIqKyr85FG+UMrTZKVOE5NEt24/o8tX7tGxY5fpxo3H9PT5JBXKBUL2ZOXyr6LFKDpFPRn7SoWcQ2x45WvfPzBIA4MjtH3HLtq9ezft3r2H1m/YSIUSDjTR2xDe5y+D9pbiju7YuPapzyLaA+494B4q12SLu7qYmv7HZwVXLcrA3dd/fLu+8dryORQgp59/hFNaYXPdWYjTth/3ViTrG5Os9dPOiTVCz1UmC/lmum5S4M6iYOqg+VV8W0iYl1zAmPrCHLumREoYvnYtINOERZCDD3Oq9ZagwWdsxuhiDb6322afVYSV4wt02jcvN8XnD2C9LUzUjXg9Yu2jp8YydVpxwB0lNV6zgbspLENWNwlw94ELV59x4MIUplmBuVQ/VMGF0KrFM5FCmhWuMi7gzgONYqHoiDDRXY427dVf7JsdRWlgWkXh1nRuhBfPntHDB/c52sz3331Lx48f44useEsFv3i+QxrdI+FIL0Xly82Z0JuICV8kdb9c+dPnc3W2zpfLCJVYpNe3LKGtW9bShvWbaGhwiEqFMsdFB3BHKnb4zsPqjrdjyMqKEKvqwKfuqAC4M8yuY68q4I7DB5flOPM5mpis0aNHY3Tm7DU6e+4mXbx4myYmEI6yRLXGJAN3LhvVaQN3HL9VPHumVbSXwXNwjVm1eh1t27mb3tt/gLZueZ3mzp1HfQP9yj+XM6tGTrhaakXtmBIMXdoQRdo7PeDeA+6hcq0H3NuS3bVvQi3jkn4w6dxJvdAN4C7JF2munXjeA+6doOIMtsF511qaK1JpLWuyPLCkG0951URxXznzaP2ldPHmQaAF1pymcaWYK1WVeVIngDCtDPAb9kWMaINzl6vM1AOKPU9TcMc9kyg4HcA9DthLwDvr81AFJ9HJPGzo+XRSQEv9m5akKWNx+Zq1CsiuRG0bdgSGtJUMewSgnsOuIcviCw7L+t1339LhQ1/T1atX2HVGX7UEiNZJh/hCG8dcV2+aAGJx0RNlkDQNIJkTp+UrtGRRH23cuIJ2vbmdNm1aRyMjg5TjTKrKPUZfAEVD6lIaDsac8kVFvMkhvCXx4YCBO9xicirrIsB9td6kZ88n6edfbtP3P5ylq1fu0oOHk5TLDarDBTKy5upRZCjVR8s4kFN9qH7VJVn8Cxc4uMa9vXsv7f/gY9qydRuNjM5Tr8FUmtYW0G9FbYoOU7ptjF+5ykyF7SF7uQfcp7o/uPa4a7+YB2+9RST5IsmPrPIzZN+7ZL00LlNG2FZvnxXcNZbQfnzzkC3ucQJMos7Lz22Lu/7swwlZ5+eicyf1gsTHSccfIl+SUz15jR5wT06zWVXD0lutselLW9LrHHU/TwFxzcQanKMxzhBnRIMwNwL+Vu637br83DB/6xi3LvCJsSMUHkeAMSyalWqFlTgnvmFdbiStaVlAp15IlTaU73lWgSQpHunEbx9ybIArPZcUZ9bnSQWbtDl8ikGql/V5KuDOrN1+4/PS4SP6QoFghGAE6DWApH4lFF38rNcqfOn722+/oW+OHKbTp07Q0yeP1aXVknIhqdaqjFsRChU/uDCO6ErYY3ChwSVU5ilOlV6jvnKN5s+bQ2+//Qbt3/82LV85n5qNCWrWJ9nlpZX5uIn9ErnxsJlauetw5IvognejrqJR6Eux1Rrul5bo2vXbdOLkRfrh2Dl69GiSavUSFYoDNDFRIWxR+Niotw5RVlQDvGt/dgX68jQ8NMJhXPfu3UsHPvyI1m18LQLtygCBi7M8zzzeNky9O8wE0W8CItq/6sA9ieEkzV60LZkm+A45wNh92uOV5Is0Zkl+dmLf/76Bu/O4kJpsknz2AeHUHep93EVXGRf2SDsPCWdkpUNo/R5wD6WUp5wkeCXBlbF7Iwb61JZM4K4Y13rOH5vUiBShOuXiFXXb4qVKaFAO31eVZVRvBJ67NvIbwF8B+pcv8+mLfuYzTkCDsq3XBkr5m99EHbb6nqpw1Nft79SAJIXTtmS052RSKHTdJMXTKeBuzsmcv6Q4sz4PpUMoH0uKIbSdpOW8wN3nKsNMpfjf/uE1Nb5kjuWgLO3MvOy3Ds8ZAGNYydmnvU4T42N8ufskQkZ+e4TOnT1Djx4+oInJSSoUEX4RrjB1hCtnCzus5og6w+sP1zJCkjV2XqcCLOONBpUKDVq3YTHt2buFXtuyjBYunEN9fei7xpFcclRk33d2SVMxLSmXj1xh6upwzrIgkgGUK1CtnqPJSpMePhqnM+eu0PGTF+jy1ZtUrxepAT/6Yh+/BYCpvnVYibaSPugrnkUCKETeKdHw8CiHdUUW1L1799H2HTtpZN5cFY898vVnK3+1RuU+nbHZIDQfCLRPr7oDYwJ3lyyOsyYnkxNTLftJ9kWcspf0RxqZZNYJBe42LXzApgfcp/qdvxQEIalgavGzu2K8xV29kTOjYiXu3pJvtny2rd8+fZe836k1bD4N3Reh5Xz6M8s+dsmPrHQIrd8D7qGU8pSTGCcJY7i6kNpHyDZnPe0u07IATo0goNRQk+M5mztfXwrV49ZgPVKTU4AMwDXHso5C3ClGVqPR3dqf9VhbUfgMfQjAonzYFYxHfOtiZHlUr/qn+uPrw4bqTz/rAXeTHj3grvkx4nhD07Z4xve2md9Gvby/TODOUWVaB1641ig+bfE/+8DD1aUWAfgmvXiOCEz36drPV+nQwa847vvP165RvaEuinJ+hKJqQ3/W+Q5w8RQXVwHIOYoMIWRkhUbnFmj1mrm0Y+ca2vXWZlq0cJhePH9CpQIuqirgjqkwP/Cc1IEZBwEV1x2SREWaauYQ9jFHY+NNOnrsAp05d5WuXLnJl1GLpX4an5xkCztitTdhpWdrfpRCIZImGryjO2Q3nr9gEa1YsZq2b99Je/e+QxvWb6T5C+ZTqa+kXHfa7uyRZMLbBrjPWQdr9qdv/2jg7pOTPeDelvs2CPQdKGw5ax8EzM+SfJH0n2T4yKieW7HMdTu+A4mvH3N8dl1JN5v60D+P+MutMw3czTmGHozTrNlsB+5J5EuS+Us85Ns/uXq93tSVbcY0T1tJGT7J4EPK2ic/tSle9m0OaauTZXzCME5gxQnGTo4trC0XarGve4W15CoVL3iiy32RhV6vKf7VVjyfYkg6Ip+SimtnNvBX6Dx9SsVOMBKirE3gr9cv6/7LWt9HB6ld6XmcQgetTPpJQjZurZRiUmlQ0abKkFins6dP0pdffEHHjh2jK1cucxx1TnLWRAQWFTaRQ6dG9QrFcpRZFeEnifINHAqq1N/fpJG5Rdq4aQnt2fMGbdywnOaOzqFmo6ris1eV+4mywBODbrTdP9DH7jl5HBTwZiBXoAaV6d79F3Ttl/t09OgFunz5N7r/4DmHjsVldYD+YgkX1+Fz388Wchz+OTszwmJinpH7Dazpc+YM0dbXt9OBAx/RW7v20LLlK2lwcIRg6FdZk205rn2w7TeFyf15bTkcyv+utZxpHRgqC6aznCTfJeA+nWNN05cpA/R9CzPIAtqM+5x1/hJ92+Fq27NrXyfzh/u0aeGTbZ2Sf92S36HyPe3aZ10/E9PY8kMnzUo1Nh1VRgI23RJaIf2axJtdoHfq4SH0RBoHAJIyikS/NExh1vGtu9Svfo6N75qv/TwOeNoHS3N8PsEWqrBNkKrb9fGbuQlD6ZqVfqH8EEK/NOtqzznp/lOAtQ24ktYPobOvTd239Nx1UNHfSQdwaX1c/Inv+Ptmg54+ecgx3k8c/5EOHvyKfr15nV68eM5uNep+SRQnHgnO2K0HFnHlCw5rerPWZGt+oaB+ly0fpe3bNtDWrWtpzeolNGcgT4V8g/K4M4L46ZNVqlUQxrVPhYFEsChEqynkqdpoUKVGNFkhun7jAV24+CudPHGFbt16QuPjDb5UqqLTYGwq4Ro1S2xRp3x02dV4i4fhzl+wkLa+vo327z9Ab+/eRytXrKH+ASRVin4MG4FEyxBesMu4FLvJD6Z8SnMw68aYk8wzq3xxyTxJJvr2S0i9JHObDWVN+eWTsfYeNz93mj8kvdvaVgnDG/t435bdnZ6PzTOu/iT5Hfdc4m/XfJLIgRB66DKti/bGPb2Q+q59wK4yoYvmAi5JJpllI3bzZJV1XC6B5WOYuLJZxuGrm5YxbAGQdmwu4O5SnKFCMek4JGAv8f508XfSedn8JdHPt54++oQAINeejONDl9KR6BvCv3HtSnLDp3T1Po07xLnkoYtu5p6fepCBpblJL549patXLtOn//gHZ1q9cf0XGht7wQFWlMUrcr9BPEjEjGF3miYnbuKIiXwnpE712gQNDZVo9cpFtG3bBtq1awvNHS1RXxn5iesckQYZWevVBpWKSGoGi3edre1wqp+o1OnFRJX92s9duEanTl+hG9cf0ovnSMhUpnKpn2r1qrK4M3BvUK3apHK5jy3nHKUmCpHZ199HI6OjtGnzFnpv/wf03nvvs6W9r38wctlREWStKJtcX6K5SeMQ/oiTZaH8n3Z//t7rzTT9pPWX5EvI+sQBc5NfXTI46/gk+nYaePr0iG/PZaVviHzOIt9D1rfbZST+Sdo/0yyrxT3rwrkG7RLcLgZOAhySEie0vAamEgA025NoJm12qa0k9aV5uk6z0lx9J2CXArXpJwGpEEBpg1oTOPkArwS4OiG4QoWwxB+usYQCd5sWoSAp6/5LWz+El+N41JYRkhC16SHRRxqfvS5T+UylFgLgRXQZJGg6+eOPHDLy+i/XWuAdlm0OqVgoGsnI6pyhFVZ5AHL0g6g1pWKOhgfLtGHDctqz+3XauHEpDQ8VKEdVlVgpCvdYKgCE16lBFaqxa06eqvUcPXw8Rleu/kYnTv1Ely7doIkJtIvwlHDRQcQXFWISyaJwGRfnCiRJww8sSohrDxechYsX09atW+mDA3+iHTt30bp166lY6qNcHpdkld86gHuo/PfJKYn+SWRlkn0nyc2ZeJ5VvqSpL+2PbtNBWv9OrGmozOgmcHfpMHznm3/ovCVX1CS6Ps1ah8jnLPI9Tle6cIKPzmnmpuvYrlTSPpPGzDSb7T7uUy1Uakqu77IQNktdcxEkwKr7CS2XZVyzta4tCCToep2WAAAgAElEQVTgbguWtLRzndolGs2Gg6E0RpunbKEg+Sj65hhH5yT7b7r2r9RPyHNbEUrzlJ6bSkCvy1Sgwz2qOOqNOj16+JB+uXaVDn71FR394Xu2wsOnnBM1RdlIa3VkWEWoRESgUUmV8DcuqnI4R44+U6EF8+fQ66+voXf2baWVK+fSQD/M9xW+O1LMlzjLaqVapVypSdVanZpUomo1T9eu36Ufjp6lM+cuc9IlWNqbDSRDUnHY25dvlf8/911Q2ZPRe6FQpL7+AdqydSvt3fcOHfjgQ1q+YiUNjoyoEJYM3FU7uIguAa9Q/k9bzt4vPr5PIz/SjulVqifJj5le36y0xLon8WlXvK0unGbxYTZBpQs824eEtAcoCUTa6xtviEhP7RD5bPOSWUeqn3RknZyn7+CXhT+mAHd7cuaidXIioUQ0+3cJiNkArGzgGUKnUPAZIvTiTtazgT72WmcF7qG8I/Ur0VYSaBrkxdE/7VjT1LP5Tn8OvZxqgkzzMGACThd4CZ1/t/av1K703Hfw0fSQ+CTJWrl5Svn/g461aoWePX1MZ8+cpu+/+46OHD5Ev1z7mapVWNILDJCRzAllESKyjqzFeVx0bVIhV6ZcEz7xxJb3/nKTli0bpT17XqPt29bS0iXDVMgjDjwutcLNpqRCvbL3TZFqtSI9ejxBp89cpcNHfqTrN+5QPt9HtTp8cVQWZB4nwlFyWEkFunGJFpdSK5Uq971w0RJ6441ttO+dd+nNN3fRqlWraWh4hPIq4Du3A57Er/Lhb1PQ5qWQg1ES+rvKhuzzOB7J2v+rXj8OME7H+k0H/XzAyydzk/CUNP5Q+rpArdS267nvQKC/D8UuoX1L8jnr89BxuPR5p/hX4p+4MXrnn9VVJglhQhjFBbhczNtJhZplDuaihFplXGAn7XxCDgpZ5hfHvFLfdl3XvEMs7ma9OBrHjUdaG59AkuYo0baT9IvrSwLuLtr7xpaWxr79PR3717VO5vyyPrfBm/6cdt+26sMnvA7/c/irNxikP7h/j679fIUOf/01u83cvvUbjY+PUbkEgI2MqIgQk2fgjuguk5UqR3fhWO0NDtLKrjEjwyV2ldn15iZav24JzZs7hwb681SvTSKNE+WLBZqo1aiZK9PD++N06dJvdObsNbpw4Rd69OgFlfvmqMNBAdZ2uOsgwVSRGg2EgUUUmhw1mrD6w7pYoPnzF9GOHW/S/vcP0K5db9PSpcuoWCpTLnKlQfIkpYjanKKAe+eiWLn0R9y+se/guHjftXe0opf2v/Tc13Yof2WVL3HzkGRfiPzIuj8k+nX7eZwM8clcExN0Y/6dBs+8A81NaRA17hDSyblllc+++hJ/++Yg7cvQ/Wn2jzbxa2KetDSc1ZdTzdOGdPLq9gb2td8NH/ckTBHHYGmZwpyrS0gk2eRxFgP0IwF3yXrh4gsX/XxgNMlcbB6I69vFLyFziROiIW36TvchwFPipSSgJoRWIfQL4eG4cUlyI45eIcI76fheKg9Lew35CgotdxgkaXrx/CmdPPEjHT96lI4e/YFjvnNMd/ijs4sKLqnWqVQqKOBeLHNiJkRiZNfxZo3KpQYtWDBI215fx+EhV69eRIsWDFGzOUHUrFKxXKaJKlG1XqTLl27RsWMX6OqVu/Tw4RhNTCKkY16FiczjIioupSrrPCJCNhsFKpVLlCvgomydFi5cTG+++RZ98MFHtHv3Xlq0dLmRnE1Hh4ySq0W5IxCGEpdkbeAuyQyTtyT6S2so7cmZ0itp+pXm0o3nSdYqzZykOlnXX2rfBl5JP2cdXyh9Xf1IvO+aSwg9TP0a0kdcmyHyOYt8d8kK15ilvZGELi7dZ+r1JH156QMfd1upS6cQiRl9wC/N5KW+7FN/VkZKOkbfIoRuJAloJR2PXT6EHj7hYDKNPR/JGuMDivb4pHCR0vwl+ofMX+pDEjxxz3106tS4JD7zrZvuP4krjWue0jxC9m8W+poC0VRE+ntb8Nm8Lo1P2k8+/gvdH8orHXkL1EUz/mVwjlCLDfZ5/+zTT+nzzz6l335F5tIaX2jlfuG23kRmVmQeVe4nSKYEP3ZkVM3n1O/ixaO0cf1y2vXma7R27UIa6G9Ssah80idrJbp1+xmdOnWZTp28SrduPaVKBQeAPDXZlA7/d1jbG5xjsdmErR6XZMtUrSHDaZ4WLFzAbjGffPJX2rljF82bt5AK5b52XreIiCrZm4qSA+s7/yALbCuja5vaEl9l2bMhyty1P+IUvm880zWPNHtoNowt6zr69IeWBdIcs8pnSX5I/Uvz98lvXS9r/y7dH3pYkMYe8jwO/4TQLmv9kDFmKZOVlvb6tuZrXk61ByidDFyngSyTTFNXA3dzrKFKM01/aUBanFD3bTxpQ+o2Q5hbGrNLOJj09I3FPjSloWccj7nat+frisOs25wN/JmGJknqJAHuPuBhf29+DuXDJGPuRlkfr8TxcQj/unjIpI908JTox6HZI+A+hS5RBtWJ8Rd05fIldps5cuQwX1iF2wyAPvucAPAzoAa4blI+ivbSxCXWHNxiqjR3dIiWLBqlnTs20pu7NtD8+X3UV67yhdPHz4nOnb9Ox49eoGvX7tLzZ4gLX6QGfNgBshEDPo8My+pggO+pWaR8vszuMX0DJXrr7V104MCHtGfPPlq+bCVHj4G1Hpdl8WaAQRT+ZwN3zriqLr26fkLWp9O8ZO+FuPWbifFlma+kz7O0naZuJ+jnm1PoXOPG0InxJaVLnH5z6XxJvkj9x+nI6dCfrj6S9Ju1vkSfbj5Pyl9TDgGhPu4sdxMG9e/EpEOAadZTTdw4QzaGb4wuQGz35RIwIX12CrizUo1JkOMCcSFroscnKT4J+Eg8JAlus76Lf6W5JFkLH/iwaWzuJWl+0nMpaoxU30Uf8ztp/lnpl7W+TUubH2zBHqrQXfzrGquUp0Cif1zUJMBdWN/xe/nSRba8f33wK76wikuquNzJEdphnc/VqMD3P1VWVni6I0FTZaJKfeUi9ZVytGnTSnrv3Tdow8YlNDhIfPH0lxtP6PsfztOZ05fp6ZMq1WtFjjCTQxQZhu41QiAYHAxgoc/lClSrIhxkmYaHR2j9pvX0yScf07vvvkcrVqyiUqlfoXTEelT5ohQwb7mxq0yp2hwP4K4fJl0b176y6R3KXyEyXGpLWutuPfft0bgDeKfmIsn3EB2YhS5J5H+cfDZ5qVO0yTKvUPnTKfnsO7BKtOh0/0mxnEveJ8FG0vilNUxCH6ms1JcTuJsKUBIEWScrgQVpAvbzpIudpP3QuYZYalwLF8d4IePMygy28rPBre+wFtqvi35mXQm4S2ubRHCnAe7SGkj8IVl0pPal51L/Un0J6EjtS3zQ7fo+4K6/9wF3u56PThLwkPg7dP6+fiqTE1TuK9PY86ccbebrr75iyzuSNCEBknIzaVC+AOs4XGxqKjlToUh5KlCzDuTcoEa9QksWjdCOnevprV2bafHiQXr67AWdOnOdTp66TDdv3KVmo0S1GiK9FNjlBvC63qjwJVS26OcRhrJIlck6jY4uoLVr19EHfzpA7773Lq1fv4GKxRJb4ZHalWO7a8Aegfa2fcAG7i/Ho5b4Kilfh6xvnHwO5ZdOjStJO2n1dSdoLPF/knmkKWvvb7MNae/FYZ5O0CZkPqH6zQdGpTlK83D1L40pZF6hZToFvNPq9qz0k+bZDVoyz3fbVUZiHGniIc8xEZMBfGAzpK3pLBMH6nyAVAJacYeauLm5+osTirYg8QEPCfjEJYCIo49rLnHrHnKwimszRPFLvBO6plI7nXzuWuM4S10n++5kWy5eMb/zPZfGIFnUJf4OVQy6nL0efBE1usz54vkzunD+LH35xRf0zTff0K83b1Ktiqym8FmH20ydKjUVLhLhHms1ZEgtUaNWZ1/3/r48LVk8THv2bKMN65fR3XsP6Ojxi3Tt+h16+mSc8rkyW9NhVS8U4S6jEj8pX3rl4w4LfyFfpi2vvUH733+fdu/dRxs3b6IRxGnnt7IqqxLmgVjtCBVp/mjXoJb8iFqV1sH3XNIvEv19Mi5Eh0h9azqknVtIPcmwYs5/OuRPCE3MeUnrE0IDSRclaWO2le22fJYOPtJ6Ss+l9bX7T8qjWetL45f4QZpfXP0QfOPTxQzc0XgcsPFNLgmwkwiQFRi9isA9jiZJGTgtfW3lYjOKxNhxzBcCliTgHnf5yJyzBMyl590CBrpdCeBlWT+7bhLg7eOzEODSyTFnbSstcJcEb1L62HxmX/6154mwjgQ0y+C4HdPdlMlKzuKbBj1++IDOnztLX335Ff3w/Xf0642bBKt8gaO/5KjeqFGOkyIVaXKyotxpGg0ql5A9tUZ9ZaKtWzbQ+nUr6cGDh3T2wjV6+Og5jY9PRjHa81QollgfVKvIzKpiuCsbeY7KpT5aunQ5ffjhn+nPH/+FkyvNm7+A8sU2QHfdO9Hzfhm4swRKvfySfApdX5cODFGsqQfeoYqhwH265I8kZ6XnHSLLK9OMhKGSyp+kE/e1H4o/OrH/XPpKatfUq1nqh/aTFZ8mXRdd3ru/tY+7rShcHaVR5hJhJMEqTdgWrlJ/Unv289DxhQokXzlJACcdd2h5n6VPA3oGFo7UytJ8XfNxrU0SVxlzTmb7vjWXhI8kNF3zDqVraLms/Gryp6stF//GAXtpXe15SeOX9k/W+jbgsunhs8i4gJprzSTAk4b+U/hYg1Zc+owumvJzI66yivMOn/EG+7aPvXjObjOHDh6kbw8fpjt3btPExCQVSkX2J2cX82Kew0wCcjP2RmQYarDn+oL5ozR/3iiNT0zS3ftPaKJSU5Z7gu86Isao5Erol7P7cfzhPA0MDNHKlavorbd20/sfHKA3tu2ggTnDVCzBOq+GDLcdFd0G/vdTZ8r7iWVJ+/vo7upLGVQlvtAtdIO/pnN/hMqJkHISCEu6d5P06dtPcesTusZx45DWX5rDTOldiX9Dx5V1/j6dqr+X1qhT/ds4Lql8Tltf4o9OzS+UnqG8HhTHPQ4YSQublTCh7UsgTRqH77m0cKHjS9p/t+YjgRNbaSWZn2vM0jxCnicZgz2/OHDeCeAeOjYJACblD5fg9x2MTCHoAuahc0g7xle5nsQjmYF769JmFH0lQrU6TCTAcAu4IzBjDZdQC3T/7h364bvv6J+f/YMunr9Ad+/dV0mZGg2q1VU2U8DkPCLN5HNUmRznqDMl+K5HCZzgj16pNRiUc4CaKEEI+sOvuvwKP/cmFUplWrJ4Gcdo//PHn9D2HTtpeHiUvwcOV24x7TmgPRVvXlvijegyBnjXwD0tj2SVz9L6pR3XTNQLkaWhgCh0/KF9+trLKntc6/cqrWmIfMlKIwkMZsF3ndh/roNy6Jx9hpnQ+hKfZ52f1H6a5zxnyVWmUwQI2bgSkdJM0gQ4aUBLtwBXlrmYde2TZqfHK538dX++fqXxxAku1ynaVjxJecacj9m3j46d4n+JDp3iB5s+PlckPa+0zyWF3cn5JFU85rpK/KHp4OJzfCfFue/2PKe+kQIIV0C4MjlJY2PP6b8/+5T++5+f04kTP1KtqpIkIdZ7gRGxvvsDAD8VOMPsrX3S0QeAPuYLKz1+NGiHu025r58WLV5Kb2zfQR9//Bfas3cfjYzO5YuocMtph4wJdXkxM6WG1uk2pVX7Lh0R9/30jEruJUS+dGPP+tr06Q3XTHxAWwK1MlVe/RIh6/rqz7I3g1AKtPab6SoTWrmT5VynrU63HycYOtnXTLQVJyA7IfhCgXvauc8W4O5TKJ0C7j76dIO+5pjTAvMkijft2neqnk+G+A5+rn7jgLuLB6R1031IBweJBvYhBP1qgA3f9gvnz3CM98OHvqYbN67T+NgLvswK1xpY56ccTCJfdTPhkTqc4BIq2jUzGSO+Ovxf8jQ0NEw7d71NH338Ce3a9RYtXrKMwXy394ZEm7h19NHfB8x1+VcVuIfQygWyJT6W+DcrcHft0ST7NmTer3IZn358leTzq0z/mR67d39KcdyzCmdp40vAPWv/pgB3CWWpfenEm2R+krUhDZO4xu87qKRpP6sClOgXd/nUJ8Alnombp7kRumGBsvuWFKO0JhJ/SeClU8A9FNDY45HGL+2/EPrE7Wupfxuw2XtH4l9pfNLzkPHpfaCVuJ4vkis9ffKIzp89S1999SX98P239OvNG5x0CRb3BuK5R5Z2/pd96LU7S2tnR/7lbWu+SorUZBeZUqlMq1avoX/513+nv/39X2n5ihUcFhKAvhOGAWn+WfkjKf1D+TxUdmSdX2h9H5+a38cBd4lOvueSfEk6flu2S+vv0nVSn+ZckrSflkYh+shXZjbInyzjl2iWZK0kXSf1NRPPpflJ/OfTp+zjLimvuAlLA5OIlQWEoe3QibuEVoji8c1vtp94OzW+EOAZRyOJfrMBuNt81EmLT1xbISAhzf4y25UUq/Q8q2JMsv9dZUPm75IhSfnfVT7pwVE6REu08M1fu8fotWr7jTepXq3Qg3t36eTJk3To0EE6ffIE3b71K19iLRYKbE03+VsLe31B1LgD2/JxxzOAdrjCLF6ylN57bz/99W//Qm9s3079A3PYNQbgfaoPe5rZvRy/3W5Fku8u/jTbSPLcpU98AD2EL0MokmR+PuCSRv7aOh+fQw8j5jiSyI+Q8feA+1QqudY2CWbKyl8hPDyTZaT5zeTYzD3lG0eS8U+RZVIc9yQNpyFSEiZM277r1BoqeNMIszTjTFun2+OTgLtk0ZHGF3d4SgqcQmhozsen1DsJ3F0gYjr3lKRYQ577xhty8A1Zk06Uca1ZknX0AfdOZqZNM0+TxuZeUnNr8EXTerVKd+/cppMnT7DLzPFjR+n+vTvst45LpuqSqvZxV9DdbAsHAW2/QbvVWp2TKQ2PjNL7739Af//7v9IbO3bQnMEhTsAEUw8naOKmZpePehoam3VCDtMhCjnrONLUl2RtmjalOr4+Qw/OWfet6wAyW9dHoqXruXTwTNNmr86rTQHWCVkvp0oAWAIpEnDP2r5eIhfICAEeLtCfZNk7Nf6QPqW+Qtqwy0jhIHWfPjpJ9JsNwF3i0TR0s+tIdOhEHy4lFgLMUc+mgf7sqx/Ka1lpG9KPC2wl7TcEuLvoJMkQafzSOH3AqPU9nF+aTbaw37xxnb795hs6ePBL+unieXr27CmHkFTjbklCTtjU1C9ac8SW9SidB1vTsebzFy6ktWvW0X/8x/+k/e8foAWLFxHlEGUmT9VqjS+vIlqNNL9O8rUP2MTRUFofu82kwF2av7S+En2k+pL8jTu8JjnY+sbZA+7SCmZ7LumNbvOfNHqpf6m+xN9S/T/a89Z++6NeTs3KcLOFYXzCt1PWlyQW9zQ0mWng3kmln2b+3VCs5pyyAvdXZZ/4gHfo+CXg7uITae3AD6H9+3jH7MM2cqBttpbXanwhdWzsBV366SL98MP39M2RQxzrvVarcix3VVelUWpHm1G95goA7iosJNorlfvotde2cPSYD97/kDZt2kzl/n7KFUoM7Bm4F4uq7iy1uEsWX0mutY45VlIs+/s0ez5JHQnYSPyVhUdDgH2ngbvN4yG08tFIok1I2zNdJk6Ph6zPTI+/1382CvjWuOXjHmppsIeRdXOk2ajmGCTBZgpa1xyl+llPvNmWTa7tWzcNGqT5ST0kVXC6vdB6M+3jrsdpb5DpOviY9Hf1mWZ/dQO4x/GZxENxzyX+DJl/mn3tA2Zmfy6hmbSvkPGH0CfugNuo1VXm0maTnj5+RBcvnKdPP/0Hff7ZP+jF82eRqwxLhPZvZInHZVUAd7jK5AtFvoyKKDK79+ylv/z1b/T669to0cLFBLs9MqoCqtdqDSoU81SpVKmvjO/S/0j0CeGPuDKSxT1Uvs8U/4dSNm4ePhqn1fnmmCTDQNb1leYft75S33zwNC95ODoLaUMaY8j+9pUJ5U9f/ZmeXxbahNSV5hfSRjfLSPyTdPwtjCC5ykiTStqx1F7a564NLAnttH3N5nqujW6DERO0SOsXB14kpgyhkwbuNtDH51DgFNKPyQu63U7xRxb6SjSU1keau+8Aotud6Tjl0vil59K+t5/71krqZ6ae23zL8FsnaYos7srZPKf83WtVGh8fo2+/OUL/9//8b7p48TzduX2L+vpKbB1HjHcAeABuAG+AdVxExX8A5iOj82jLlq2cZOmdd96l5ctXcgQZWONVJBlFiZZnexOW+nZc9qz0NeVAyP60ZYTPYJAWGGVdd5cMy0qjrGPqZH0JWHayr7i2XPLd1HP6b5tXs8pX1LcvjZufJfluzskeWxyfJOHzrPpJopGtY3w6J279zH0Ssu9da4vv4gwrNs2S9NMtPjbn7cJANv9MAe6+hZmOibkEWxIi+cBdkg2TpL9Xqay5fhLA8c2r28A9bpOjb1yus/lTEiSSgNDgx6ZJEmFo95GWvt3kJ1Op+GgYd/ky697s5tzstn186nqj0ym5JtFHeh5CHwm4Y3+gTLlUUo7sbElvssvMoYMH6asvv6BLly5StTKJ/Kb8XGdiRbKlXL7I4L0Cl5pcnjZt3kJ/+/u/0Ed//pjWrVuvIsjAtx3APcp4qkG76m4qcNd7K3SPahqlXZNOAnfXHnGBniS6xQZj5pqnnXMI34SWiePREP6VwGUSWoWO2VUuDrj7eLIT9E8KvCS55QKXLkCaVFel1U8SjUwd44p+Fbr+WYB7qKzJwl/dqivxj/eAMpvCQeoNloRIPsEd2pa06KGMl2TMnSwrCdesB5vpAO6uNdDfuYBXnDKME4x2P3FKJ4nVwOYR12YMWfMkfXo3tPXqV3qVnZW+IfPqdhkfP9jr4FonaWxSnaTPpf7iDoQupd4ODalqwqcdyZcePLjP4P3zzz7l+O63b92ieq1CxWKBGnX4xOeohkNxvkjFUpldZebMGaS977xD/+N//i96c9dbHPqxUIAvO3vJR8A9gu0cFh7IXX1OK2dM4O4CKBK9JOAuyfdQ/o+THXFjTFtPtymNP6t+8gHAUGDoAnZJ5LO0vqHPfcA9LV+G9hsKvOLa88kQfO/TCaHrk3X+IcDdHqP5OZQ/0wL30L0XR+PQtXaVy7o/k/JPi7ZZEzCFLoyPOJ2YuAbpLiEptZ9l0TpRt9P0iwORtmIM6TsrcJfoH+cqo9c1TolJczAFXLf4w3cAkISeC6SlAS9xfCgBdwl4SjweSn9fO1J9qX8XvUy622sQd1gL6StpmazzswGJuSfwDMAdFnT8i88A7qVSkWrVCj18+ICOHD5M/++Lf9LZM6fo4f37DNxxkRW/tXqDanWVHXVkZJRdZN4/cIDeefc9WrV6NV9IzecKEWifGk6S6R4B95CDU5z8NwGKXk9JbpjtudbUB3h8ey4UKCddf1f5TvJgVv6S6Jy0/aQHFal/id56fPY+8YHHpIeKkPHFAVdp/Pq53gPoz+xTkt8h7cfpJ6m+pMMk4BnKPz7gLtE/if5yyYTQ8aXFrxJ9TXluH8bi9pJ4OTWk4yxlki6M3dd0ALMs85PqdppxXIycZePONHC3fbCTAtvp4I+swN3HA9LekHgLzyXBn0TwSSDE9VyaQ1b+/6MDd9CX3cnyecohW2qjQQX8TU12j7l27Wf64r//SUe+PkgXzp+jahWJmfKcWRXAHRZ3/K5Zu47+9NFH9O57+2n1mjU0MjqXL6oqS7vhw87XVNWPAu5T/UrtvSCtr5Yvdj2Jb3rAXVFAoq8kIyQ6J22/B9zTJbJ6VYF7EuAZx4s94N6Wo75Dp3nIEzOnShs/6/OkG90F3LMC07g5JBVcWemRtL4LWJtt+IB36LyyAndpPr4TveaLrD7YLouAuQFaIMRyMXGdzn1ziTssJVGMrj6T1HeBWAm4h7oKSOs4k899VjR77dMcUqQ6SZ8npZO5P2yLDJ6xpd1oFJdM+acBX/YaR5U5+sP3dOTQ1xwi8v69u8plppDnREqUK9KSpcs5isxHH39MO3fupNG58xiwN3M5KuRV2Md2H8qH3gTuyg/+5ZjukmzS/KpBi4t/JXrZfUhWK7u9UP5Pq6fS1vPJJXv8oXLcR0ebXna/Uvsu+e3bj9JaZnlu75M48BPCl6FjcemXJLqD95a+8R11aq6Jry3futnjTrsvTR0ZqoOS7j0fTvFhgtA1ce2dOBonbdced1x9af9I/GPXb/HDbMicKk0ujjBZGTPLos32uuYGcG2GkA0yHcDdp7B9Stmke1LesYWiKZRChaFr3dPS1zUXSVCG8h3aCQHuPpDQSQUXOua05Xx8+nu/nNqILOCYf54vkCrruIqv3qSJ8TG6cf0XtrZ//dWX/O+d27+xnzuHd8wVac/edzj049u7d9Oy5cspr8M+6ouneH2vfdyp0Wo7R3lO5MQRZ4yfELli8pwG7mn4XgLuEj+Z8sPuP2vbtlxzKeE0c5bmlOR53B4P2f9J6JdkXEnL+oB7HABNwqe+8SQFXnY7Eo9lBe5Z5y/RyNQxvcupSbl26t0g38HHhXEyZ05NPtTu1OgEcOrOyKa3VdfJ0idcpU2pFU+3TqtoXwoH2alwhS7BHjL/kNXLQt+Q9rOUkQR/p+ibZYxZ6kr73n4eBzSyjKNbdW2+RT96DvwMzuomaOYCbeAOZTD24jndvXObDh/6mr49coTOnj3DlvhisURr1q6njz/5C/31b39nv/Z6o6FiuhdLyn++EUV1aoH3tsWdu21A+bSBe1b6xh2sXTSWgI+0Lj7ZJtULfe4Cv1lpFNr3dJTrNv1C5xAH3LspnzsFXLWuNYG2dCgyZUEcnbLMX9KRWQ8uetxmO1KfU+Sd522FSUctU2xgnKSfUD5MWk6in91eS583XXA+ae+98j0K9CjQo0CPArOMAojbXle/tRr9/PNV+u677+i//uu/2PKOcI979+2jf/u3f6ft27fz2FVG1HYYVkywFx8AAAFRSURBVG1Fa4WA5FKmc87Ug8MsI8CsH46kfrNa5Lvd/qwncG+APQr8DimQ6wH33+Gq9qbUo0CPAj0KWBS4ceMGnT59mr7++ms6deoUDQ0N0X/+53/Srl27aPXq1WxhL5VK7K9erVb5c6FQ6NGxixToNrDudvtdJE2v6R4FehTwUKAH3Hus0aNAjwI9CvxOKQAADiBeZEt6+2dycpL6+vpI/8t2dOO1c1ZL7++UnL1p9SjQo0CPAjNOgR5wn/El6A2gR4EeBXoU6B4FtC8nXGbwY1vRcc8BZezLZa6y3Rtlr+UeBXoU6FGgR4EQCvSAewiVemV6FOhRoEeBV5ACAOUA7HCB0VZ1bU2HNR6WeDwHmO9Z2V/BBe4NuUeBHgX+cBToAfc/3JL3JtyjQI8Cf1QK+KIMgR4A8LVajUE8AP1siLrwR12n3rx7FOhRoEcBHwX+P1c4riq7ORw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2532" name="Picture 4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9495"/>
            <a:ext cx="6120000" cy="65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im önizleme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4196" r="3036" b="2166"/>
          <a:stretch/>
        </p:blipFill>
        <p:spPr bwMode="auto">
          <a:xfrm>
            <a:off x="480060" y="3314758"/>
            <a:ext cx="6120000" cy="62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2362517"/>
            <a:ext cx="6120000" cy="67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MSA%3Aoya_hediye%40hotmail.com/service.svc/s/GetAttachmentThumbnail?id=AQMkADAwATY3ZmYAZS1hNWIwLTc3AGFhAC0wMAItMDAKAEYAAAPcQClnWkJyRKfQQHFOzJ7mBwAoLLvDCDKTTonVgaKVFmq4AAACAQwAAAAoLLvDCDKTTonVgaKVFmq4AASwFyhUAAAAARIAEAAk9cG9AGL4Q7%2BvrwAm8uUFkg%3D%3D&amp;thumbnailType=2&amp;isc=1&amp;token=eyJhbGciOiJSUzI1NiIsImtpZCI6IjMwODE3OUNFNUY0QjUyRTc4QjJEQjg5NjZCQUY0RUNDMzcyN0FFRUUiLCJ0eXAiOiJKV1QiLCJ4NXQiOiJNSUY1emw5TFV1ZUxMYmlXYTY5T3pEY25ydTQifQ.eyJvcmlnaW4iOiJodHRwczovL291dGxvb2subGl2ZS5jb20iLCJ1YyI6Ijc1OTExMDNmYWIwYTQ4ZTA5NmNiZWNmYmNkYTE2ZTg1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UxNDc5LCJleHAiOjE2Mjk1NTIwNzksImlzcyI6IjAwMDAwMDAyLTAwMDAtMGZmMS1jZTAwLTAwMDAwMDAwMDAwMEA4NGRmOWU3Zi1lOWY2LTQwYWYtYjQzNS1hYWFhYWFhYWFhYWEiLCJhdWQiOiIwMDAwMDAwMi0wMDAwLTBmZjEtY2UwMC0wMDAwMDAwMDAwMDAvYXR0YWNobWVudC5vdXRsb29rLmxpdmUubmV0QDg0ZGY5ZTdmLWU5ZjYtNDBhZi1iNDM1LWFhYWFhYWFhYWFhYSIsImhhcHAiOiJvd2EifQ.BmuJqP1RMh8cnIkOAMc8Tw6TBuA6lzgPFUqMqGNf6gPXeP0fOHCmzL5tUxU09RLSW7LaMzHeo0U0jmSJfkrG725eIDrSo5wh-oHS1WVtaR5Ov5wiTIYG__09s0dh-fb2snItqr2ovRfTVkkt6ApTmF_Hrc8LATFHQkFoV1n_r-PFD5QKYCbWmct9UpFedPhSp3NyhwWc87IbhPMSSz6IYuMhZkMAKzYKYoMx4Mrk1_Ts2jJQRs89JTnz-_KKqwPCHuLmRXfRQKkZSLwrYAUdb8EhDe9d7v8ZPlT3bo3QQCG-fg6XbZoYPq6sjI6n8Wo8TYJ0VPfH44ZSTeOYn0mlpw&amp;X-OWA-CANARY=-w_xomK2QEWnj4DmP7wT_NAct4ilZNkYHqOQfV1PUjeHhfHX35GA1UPhevyOzVBbFAKy8U6r_PE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667317"/>
            <a:ext cx="6120000" cy="65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7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live.net/owa/MSA%3Aoya_hediye%40hotmail.com/service.svc/s/GetAttachmentThumbnail?id=AQMkADAwATY3ZmYAZS1hNWIwLTc3AGFhAC0wMAItMDAKAEYAAAPcQClnWkJyRKfQQHFOzJ7mBwAoLLvDCDKTTonVgaKVFmq4AAACAQwAAAAoLLvDCDKTTonVgaKVFmq4AASwFyhUAAAAARIAEAARlmgOE8HmSKwSIs6UMdRs&amp;thumbnailType=2&amp;isc=1&amp;token=eyJhbGciOiJSUzI1NiIsImtpZCI6IjMwODE3OUNFNUY0QjUyRTc4QjJEQjg5NjZCQUY0RUNDMzcyN0FFRUUiLCJ0eXAiOiJKV1QiLCJ4NXQiOiJNSUY1emw5TFV1ZUxMYmlXYTY5T3pEY25ydTQifQ.eyJvcmlnaW4iOiJodHRwczovL291dGxvb2subGl2ZS5jb20iLCJ1YyI6Ijc1OTExMDNmYWIwYTQ4ZTA5NmNiZWNmYmNkYTE2ZTg1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UxNDc5LCJleHAiOjE2Mjk1NTIwNzksImlzcyI6IjAwMDAwMDAyLTAwMDAtMGZmMS1jZTAwLTAwMDAwMDAwMDAwMEA4NGRmOWU3Zi1lOWY2LTQwYWYtYjQzNS1hYWFhYWFhYWFhYWEiLCJhdWQiOiIwMDAwMDAwMi0wMDAwLTBmZjEtY2UwMC0wMDAwMDAwMDAwMDAvYXR0YWNobWVudC5vdXRsb29rLmxpdmUubmV0QDg0ZGY5ZTdmLWU5ZjYtNDBhZi1iNDM1LWFhYWFhYWFhYWFhYSIsImhhcHAiOiJvd2EifQ.BmuJqP1RMh8cnIkOAMc8Tw6TBuA6lzgPFUqMqGNf6gPXeP0fOHCmzL5tUxU09RLSW7LaMzHeo0U0jmSJfkrG725eIDrSo5wh-oHS1WVtaR5Ov5wiTIYG__09s0dh-fb2snItqr2ovRfTVkkt6ApTmF_Hrc8LATFHQkFoV1n_r-PFD5QKYCbWmct9UpFedPhSp3NyhwWc87IbhPMSSz6IYuMhZkMAKzYKYoMx4Mrk1_Ts2jJQRs89JTnz-_KKqwPCHuLmRXfRQKkZSLwrYAUdb8EhDe9d7v8ZPlT3bo3QQCG-fg6XbZoYPq6sjI6n8Wo8TYJ0VPfH44ZSTeOYn0mlpw&amp;X-OWA-CANARY=-w_xomK2QEWnj4DmP7wT_NAct4ilZNkYHqOQfV1PUjeHhfHX35GA1UPhevyOzVBbFAKy8U6r_PE.&amp;owa=outlook.live.com&amp;scriptVer=20210815002.04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 b="-30"/>
          <a:stretch/>
        </p:blipFill>
        <p:spPr bwMode="auto">
          <a:xfrm>
            <a:off x="269875" y="2050733"/>
            <a:ext cx="5970905" cy="66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1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.outlook.live.net/owa/MSA%3Aoya_hediye%40hotmail.com/service.svc/s/GetAttachmentThumbnail?id=AQMkADAwATY3ZmYAZS1hNWIwLTc3AGFhAC0wMAItMDAKAEYAAAPcQClnWkJyRKfQQHFOzJ7mBwAoLLvDCDKTTonVgaKVFmq4AAACAQwAAAAoLLvDCDKTTonVgaKVFmq4AASwFyhUAAAAARIAEAA5%2BIcsnoUkRoJ%2FYvTaeFHD&amp;thumbnailType=2&amp;isc=1&amp;token=eyJhbGciOiJSUzI1NiIsImtpZCI6IjMwODE3OUNFNUY0QjUyRTc4QjJEQjg5NjZCQUY0RUNDMzcyN0FFRUUiLCJ0eXAiOiJKV1QiLCJ4NXQiOiJNSUY1emw5TFV1ZUxMYmlXYTY5T3pEY25ydTQifQ.eyJvcmlnaW4iOiJodHRwczovL291dGxvb2subGl2ZS5jb20iLCJ1YyI6Ijc1OTExMDNmYWIwYTQ4ZTA5NmNiZWNmYmNkYTE2ZTg1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UxNDc5LCJleHAiOjE2Mjk1NTIwNzksImlzcyI6IjAwMDAwMDAyLTAwMDAtMGZmMS1jZTAwLTAwMDAwMDAwMDAwMEA4NGRmOWU3Zi1lOWY2LTQwYWYtYjQzNS1hYWFhYWFhYWFhYWEiLCJhdWQiOiIwMDAwMDAwMi0wMDAwLTBmZjEtY2UwMC0wMDAwMDAwMDAwMDAvYXR0YWNobWVudC5vdXRsb29rLmxpdmUubmV0QDg0ZGY5ZTdmLWU5ZjYtNDBhZi1iNDM1LWFhYWFhYWFhYWFhYSIsImhhcHAiOiJvd2EifQ.BmuJqP1RMh8cnIkOAMc8Tw6TBuA6lzgPFUqMqGNf6gPXeP0fOHCmzL5tUxU09RLSW7LaMzHeo0U0jmSJfkrG725eIDrSo5wh-oHS1WVtaR5Ov5wiTIYG__09s0dh-fb2snItqr2ovRfTVkkt6ApTmF_Hrc8LATFHQkFoV1n_r-PFD5QKYCbWmct9UpFedPhSp3NyhwWc87IbhPMSSz6IYuMhZkMAKzYKYoMx4Mrk1_Ts2jJQRs89JTnz-_KKqwPCHuLmRXfRQKkZSLwrYAUdb8EhDe9d7v8ZPlT3bo3QQCG-fg6XbZoYPq6sjI6n8Wo8TYJ0VPfH44ZSTeOYn0mlpw&amp;X-OWA-CANARY=-w_xomK2QEWnj4DmP7wT_NAct4ilZNkYHqOQfV1PUjeHhfHX35GA1UPhevyOzVBbFAKy8U6r_PE.&amp;owa=outlook.live.com&amp;scriptVer=20210815002.04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37" b="-91"/>
          <a:stretch/>
        </p:blipFill>
        <p:spPr bwMode="auto">
          <a:xfrm>
            <a:off x="224155" y="2704782"/>
            <a:ext cx="5970905" cy="64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live.net/owa/MSA%3Aoya_hediye%40hotmail.com/service.svc/s/GetAttachmentThumbnail?id=AQMkADAwATY3ZmYAZS1hNWIwLTc3AGFhAC0wMAItMDAKAEYAAAPcQClnWkJyRKfQQHFOzJ7mBwAoLLvDCDKTTonVgaKVFmq4AAACAQwAAAAoLLvDCDKTTonVgaKVFmq4AASwFyhKAAAAARIAEADMRJLqhra2AEKD7XqsNMzdKQ%3D%3D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0NzU4LCJleHAiOjE2Mjk1NDUzNTgsImlzcyI6IjAwMDAwMDAyLTAwMDAtMGZmMS1jZTAwLTAwMDAwMDAwMDAwMEA4NGRmOWU3Zi1lOWY2LTQwYWYtYjQzNS1hYWFhYWFhYWFhYWEiLCJhdWQiOiIwMDAwMDAwMi0wMDAwLTBmZjEtY2UwMC0wMDAwMDAwMDAwMDAvYXR0YWNobWVudC5vdXRsb29rLmxpdmUubmV0QDg0ZGY5ZTdmLWU5ZjYtNDBhZi1iNDM1LWFhYWFhYWFhYWFhYSIsImhhcHAiOiJvd2EifQ.iNtehTSu5-V3Dm02B5RlzKLRtPHaaA8uQlQHUAaN1m_E0pFMchTS6iJ8JuuIHHX6QoOJopcyJqqw837BzCPmApp9J3zkRFlppBpuj7mOAubUgcYcdui3cABCimy4Lydwmy32KwXPW8Iy6g4GDOwgczVpHf_mVKY-OjJnJS2Mq7iAWcXJbzWI7SifimgUXVZ6Nqjg_eNMOPNGouJH1e8UWu4VJ0w2xZCLmX0rwubBhKHpwEj4m9CFq5v2X3phHw6u6F31cF1yjC_IJxe8S50AhWqSjDI2XxPRpkmzcuXqszb3ST5nLL46S-JTbYAn54VqN3ZtcPX88nUtJfkSxVnPMQ&amp;X-OWA-CANARY=Hv6Nm45zjUeUBMNMy3Oa8qDZdNqVZNkYvkOO2soH1Kunin5jT0I1hNEz8YR_LV8o8KzBP6spq8s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4" y="1836424"/>
            <a:ext cx="6120000" cy="66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2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" y="2149792"/>
            <a:ext cx="6120000" cy="64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im önizle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6" y="2560637"/>
            <a:ext cx="6144121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ttachment.outlook.live.net/owa/MSA%3Aoya_hediye%40hotmail.com/service.svc/s/GetAttachmentThumbnail?id=AQMkADAwATY3ZmYAZS1hNWIwLTc3AGFhAC0wMAItMDAKAEYAAAPcQClnWkJyRKfQQHFOzJ7mBwAoLLvDCDKTTonVgaKVFmq4AAACAQwAAAAoLLvDCDKTTonVgaKVFmq4AASwFyhLAAAAARIAEACNwFl17AVqQ5qynvzLV9nK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1OTU3LCJleHAiOjE2Mjk1NDY1NTcsImlzcyI6IjAwMDAwMDAyLTAwMDAtMGZmMS1jZTAwLTAwMDAwMDAwMDAwMEA4NGRmOWU3Zi1lOWY2LTQwYWYtYjQzNS1hYWFhYWFhYWFhYWEiLCJhdWQiOiIwMDAwMDAwMi0wMDAwLTBmZjEtY2UwMC0wMDAwMDAwMDAwMDAvYXR0YWNobWVudC5vdXRsb29rLmxpdmUubmV0QDg0ZGY5ZTdmLWU5ZjYtNDBhZi1iNDM1LWFhYWFhYWFhYWFhYSIsImhhcHAiOiJvd2EifQ.SSVIXTv28fLaNVYt7Rm706RRa0aXbQEDpUOxvwlxmx-nVjhz1vcX_JYgciI2nyRJsAmeib3Uduaatg9jGUxzkyhPzH0eNgL_nGZuk3c7zmSSAtSDBC4zyELOSJnZGrfV5kQW3m4-1haUMDKU2WktNkcaIq_Kb9fz9jNDKgcgjFF6TvuU0LLUaLY8FvDUe1aTX3beV7k3S-osKHzanlEJDzSXfd70gfSWpxhIOFpzkHKmIz-GT3AgQ4TOH8K0PIeRw_2JkEcB9h_k-vzPh3Z6cEfm0gCrS-3CPTg_prG1yESzxhk5yA4nJXBS1tDVWSVK_pZ1sdA1aRVIQ3xDtntR1A&amp;X-OWA-CANARY=4Hu3e7kK-EydMzO2SLr8JLDtpLmYZNkYKs4a3UskcLxJWyLJJwwC4W36fj-TNZFMmRjnFV6aLdw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927032"/>
            <a:ext cx="6120000" cy="6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ttachment.outlook.live.net/owa/MSA%3Aoya_hediye%40hotmail.com/service.svc/s/GetAttachmentThumbnail?id=AQMkADAwATY3ZmYAZS1hNWIwLTc3AGFhAC0wMAItMDAKAEYAAAPcQClnWkJyRKfQQHFOzJ7mBwAoLLvDCDKTTonVgaKVFmq4AAACAQwAAAAoLLvDCDKTTonVgaKVFmq4AASwFyhLAAAAARIAEADjAKUE4w%2FXTI%2BsWXSsnoSy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1OTU3LCJleHAiOjE2Mjk1NDY1NTcsImlzcyI6IjAwMDAwMDAyLTAwMDAtMGZmMS1jZTAwLTAwMDAwMDAwMDAwMEA4NGRmOWU3Zi1lOWY2LTQwYWYtYjQzNS1hYWFhYWFhYWFhYWEiLCJhdWQiOiIwMDAwMDAwMi0wMDAwLTBmZjEtY2UwMC0wMDAwMDAwMDAwMDAvYXR0YWNobWVudC5vdXRsb29rLmxpdmUubmV0QDg0ZGY5ZTdmLWU5ZjYtNDBhZi1iNDM1LWFhYWFhYWFhYWFhYSIsImhhcHAiOiJvd2EifQ.SSVIXTv28fLaNVYt7Rm706RRa0aXbQEDpUOxvwlxmx-nVjhz1vcX_JYgciI2nyRJsAmeib3Uduaatg9jGUxzkyhPzH0eNgL_nGZuk3c7zmSSAtSDBC4zyELOSJnZGrfV5kQW3m4-1haUMDKU2WktNkcaIq_Kb9fz9jNDKgcgjFF6TvuU0LLUaLY8FvDUe1aTX3beV7k3S-osKHzanlEJDzSXfd70gfSWpxhIOFpzkHKmIz-GT3AgQ4TOH8K0PIeRw_2JkEcB9h_k-vzPh3Z6cEfm0gCrS-3CPTg_prG1yESzxhk5yA4nJXBS1tDVWSVK_pZ1sdA1aRVIQ3xDtntR1A&amp;X-OWA-CANARY=4Hu3e7kK-EydMzO2SLr8JLDtpLmYZNkYKs4a3UskcLxJWyLJJwwC4W36fj-TNZFMmRjnFV6aLdw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2561273"/>
            <a:ext cx="6120000" cy="64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ttachment.outlook.live.net/owa/MSA%3Aoya_hediye%40hotmail.com/service.svc/s/GetAttachmentThumbnail?id=AQMkADAwATY3ZmYAZS1hNWIwLTc3AGFhAC0wMAItMDAKAEYAAAPcQClnWkJyRKfQQHFOzJ7mBwAoLLvDCDKTTonVgaKVFmq4AAACAQwAAAAoLLvDCDKTTonVgaKVFmq4AASwFyhLAAAAARIAEADDALcgV4T9QIHAtkC%2BpuIC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1OTU3LCJleHAiOjE2Mjk1NDY1NTcsImlzcyI6IjAwMDAwMDAyLTAwMDAtMGZmMS1jZTAwLTAwMDAwMDAwMDAwMEA4NGRmOWU3Zi1lOWY2LTQwYWYtYjQzNS1hYWFhYWFhYWFhYWEiLCJhdWQiOiIwMDAwMDAwMi0wMDAwLTBmZjEtY2UwMC0wMDAwMDAwMDAwMDAvYXR0YWNobWVudC5vdXRsb29rLmxpdmUubmV0QDg0ZGY5ZTdmLWU5ZjYtNDBhZi1iNDM1LWFhYWFhYWFhYWFhYSIsImhhcHAiOiJvd2EifQ.SSVIXTv28fLaNVYt7Rm706RRa0aXbQEDpUOxvwlxmx-nVjhz1vcX_JYgciI2nyRJsAmeib3Uduaatg9jGUxzkyhPzH0eNgL_nGZuk3c7zmSSAtSDBC4zyELOSJnZGrfV5kQW3m4-1haUMDKU2WktNkcaIq_Kb9fz9jNDKgcgjFF6TvuU0LLUaLY8FvDUe1aTX3beV7k3S-osKHzanlEJDzSXfd70gfSWpxhIOFpzkHKmIz-GT3AgQ4TOH8K0PIeRw_2JkEcB9h_k-vzPh3Z6cEfm0gCrS-3CPTg_prG1yESzxhk5yA4nJXBS1tDVWSVK_pZ1sdA1aRVIQ3xDtntR1A&amp;X-OWA-CANARY=4Hu3e7kK-EydMzO2SLr8JLDtpLmYZNkYKs4a3UskcLxJWyLJJwwC4W36fj-TNZFMmRjnFV6aLdw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393632"/>
            <a:ext cx="6120000" cy="64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ttachment.outlook.live.net/owa/MSA%3Aoya_hediye%40hotmail.com/service.svc/s/GetAttachmentThumbnail?id=AQMkADAwATY3ZmYAZS1hNWIwLTc3AGFhAC0wMAItMDAKAEYAAAPcQClnWkJyRKfQQHFOzJ7mBwAoLLvDCDKTTonVgaKVFmq4AAACAQwAAAAoLLvDCDKTTonVgaKVFmq4AASwFyhLAAAAARIAEACJwg%2BFFIX8SYIQy%2Fuq05Ky&amp;thumbnailType=2&amp;isc=1&amp;token=eyJhbGciOiJSUzI1NiIsImtpZCI6IjMwODE3OUNFNUY0QjUyRTc4QjJEQjg5NjZCQUY0RUNDMzcyN0FFRUUiLCJ0eXAiOiJKV1QiLCJ4NXQiOiJNSUY1emw5TFV1ZUxMYmlXYTY5T3pEY25ydTQifQ.eyJvcmlnaW4iOiJodHRwczovL291dGxvb2subGl2ZS5jb20iLCJ1YyI6IjJjMDgwNDcwOTM4NzRkZTU4ODEzMzM1NzA4MDQ5M2NjIiwidmVyIjoiRXhjaGFuZ2UuQ2FsbGJhY2suVjEiLCJhcHBjdHhzZW5kZXIiOiJPd2FEb3dubG9hZEA4NGRmOWU3Zi1lOWY2LTQwYWYtYjQzNS1hYWFhYWFhYWFhYWEiLCJpc3NyaW5nIjoiV1ciLCJhcHBjdHgiOiJ7XCJtc2V4Y2hwcm90XCI6XCJvd2FcIixcInB1aWRcIjpcIjE4Mjk1ODE1Mzg0OTAyODJcIixcInNjb3BlXCI6XCJPd2FEb3dubG9hZFwiLFwib2lkXCI6XCIwMDA2N2ZmZS1hNWIwLTc3YWEtMDAwMC0wMDAwMDAwMDAwMDBcIixcInByaW1hcnlzaWRcIjpcIlMtMS0yODI3LTQyNTk4Mi0yNzc5ODA1NjEwXCJ9IiwibmJmIjoxNjI5NTQ1OTU3LCJleHAiOjE2Mjk1NDY1NTcsImlzcyI6IjAwMDAwMDAyLTAwMDAtMGZmMS1jZTAwLTAwMDAwMDAwMDAwMEA4NGRmOWU3Zi1lOWY2LTQwYWYtYjQzNS1hYWFhYWFhYWFhYWEiLCJhdWQiOiIwMDAwMDAwMi0wMDAwLTBmZjEtY2UwMC0wMDAwMDAwMDAwMDAvYXR0YWNobWVudC5vdXRsb29rLmxpdmUubmV0QDg0ZGY5ZTdmLWU5ZjYtNDBhZi1iNDM1LWFhYWFhYWFhYWFhYSIsImhhcHAiOiJvd2EifQ.SSVIXTv28fLaNVYt7Rm706RRa0aXbQEDpUOxvwlxmx-nVjhz1vcX_JYgciI2nyRJsAmeib3Uduaatg9jGUxzkyhPzH0eNgL_nGZuk3c7zmSSAtSDBC4zyELOSJnZGrfV5kQW3m4-1haUMDKU2WktNkcaIq_Kb9fz9jNDKgcgjFF6TvuU0LLUaLY8FvDUe1aTX3beV7k3S-osKHzanlEJDzSXfd70gfSWpxhIOFpzkHKmIz-GT3AgQ4TOH8K0PIeRw_2JkEcB9h_k-vzPh3Z6cEfm0gCrS-3CPTg_prG1yESzxhk5yA4nJXBS1tDVWSVK_pZ1sdA1aRVIQ3xDtntR1A&amp;X-OWA-CANARY=4Hu3e7kK-EydMzO2SLr8JLDtpLmYZNkYKs4a3UskcLxJWyLJJwwC4W36fj-TNZFMmRjnFV6aLdw.&amp;owa=outlook.live.com&amp;scriptVer=20210815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" y="2682875"/>
            <a:ext cx="6120000" cy="64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eması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0</Words>
  <Application>Microsoft Office PowerPoint</Application>
  <PresentationFormat>Geniş ekran</PresentationFormat>
  <Paragraphs>2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mert utku</dc:creator>
  <cp:lastModifiedBy>mert utku</cp:lastModifiedBy>
  <cp:revision>9</cp:revision>
  <cp:lastPrinted>2021-08-21T15:29:45Z</cp:lastPrinted>
  <dcterms:created xsi:type="dcterms:W3CDTF">2021-08-21T11:22:09Z</dcterms:created>
  <dcterms:modified xsi:type="dcterms:W3CDTF">2021-08-21T15:45:20Z</dcterms:modified>
</cp:coreProperties>
</file>