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 id="2147483792" r:id="rId2"/>
    <p:sldMasterId id="2147483852" r:id="rId3"/>
    <p:sldMasterId id="2147483869" r:id="rId4"/>
  </p:sldMasterIdLst>
  <p:sldIdLst>
    <p:sldId id="269" r:id="rId5"/>
    <p:sldId id="257" r:id="rId6"/>
    <p:sldId id="258" r:id="rId7"/>
    <p:sldId id="259" r:id="rId8"/>
    <p:sldId id="260" r:id="rId9"/>
    <p:sldId id="263" r:id="rId10"/>
    <p:sldId id="261" r:id="rId11"/>
    <p:sldId id="262" r:id="rId12"/>
    <p:sldId id="264"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BBB061-D2FB-4C0A-9653-B5ED05EE3A0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4C2D7D1-DBCD-42D6-90DD-6140718F4E26}">
      <dgm:prSet custT="1"/>
      <dgm:spPr/>
      <dgm:t>
        <a:bodyPr/>
        <a:lstStyle/>
        <a:p>
          <a:r>
            <a:rPr lang="tr-TR" sz="2400" dirty="0"/>
            <a:t>Bu hayvanat bahçesindeki hayvanlar ve sayıları şu şekildedir: </a:t>
          </a:r>
          <a:endParaRPr lang="en-US" sz="2400" dirty="0"/>
        </a:p>
      </dgm:t>
    </dgm:pt>
    <dgm:pt modelId="{EC586E68-0C31-4194-96A3-868F1BB7CB52}" type="parTrans" cxnId="{5922B03D-5DD3-49EC-B5B5-FE386B905202}">
      <dgm:prSet/>
      <dgm:spPr/>
      <dgm:t>
        <a:bodyPr/>
        <a:lstStyle/>
        <a:p>
          <a:endParaRPr lang="en-US"/>
        </a:p>
      </dgm:t>
    </dgm:pt>
    <dgm:pt modelId="{E2237D3F-91C9-44AA-BF2E-C04FB6B3A981}" type="sibTrans" cxnId="{5922B03D-5DD3-49EC-B5B5-FE386B905202}">
      <dgm:prSet/>
      <dgm:spPr/>
      <dgm:t>
        <a:bodyPr/>
        <a:lstStyle/>
        <a:p>
          <a:endParaRPr lang="en-US"/>
        </a:p>
      </dgm:t>
    </dgm:pt>
    <dgm:pt modelId="{882729C1-42F3-4850-A8BB-C93DC04A1F6E}">
      <dgm:prSet/>
      <dgm:spPr/>
      <dgm:t>
        <a:bodyPr/>
        <a:lstStyle/>
        <a:p>
          <a:r>
            <a:rPr lang="tr-TR" dirty="0"/>
            <a:t>Aslan: 3 </a:t>
          </a:r>
          <a:endParaRPr lang="en-US" dirty="0"/>
        </a:p>
      </dgm:t>
    </dgm:pt>
    <dgm:pt modelId="{33235706-0807-49A8-BF8C-E517CC070378}" type="parTrans" cxnId="{13D53FD0-8E3C-40D5-A294-1FC096F3A2AE}">
      <dgm:prSet/>
      <dgm:spPr/>
      <dgm:t>
        <a:bodyPr/>
        <a:lstStyle/>
        <a:p>
          <a:endParaRPr lang="en-US"/>
        </a:p>
      </dgm:t>
    </dgm:pt>
    <dgm:pt modelId="{CE616D6C-60FF-4B21-8CE2-286A9CEC6B40}" type="sibTrans" cxnId="{13D53FD0-8E3C-40D5-A294-1FC096F3A2AE}">
      <dgm:prSet/>
      <dgm:spPr/>
      <dgm:t>
        <a:bodyPr/>
        <a:lstStyle/>
        <a:p>
          <a:endParaRPr lang="en-US"/>
        </a:p>
      </dgm:t>
    </dgm:pt>
    <dgm:pt modelId="{3599EE5B-DA58-4E9D-8BD7-7DD9B7562071}">
      <dgm:prSet/>
      <dgm:spPr/>
      <dgm:t>
        <a:bodyPr/>
        <a:lstStyle/>
        <a:p>
          <a:r>
            <a:rPr lang="tr-TR" dirty="0"/>
            <a:t>Kaplan: 6</a:t>
          </a:r>
          <a:endParaRPr lang="en-US" dirty="0"/>
        </a:p>
      </dgm:t>
    </dgm:pt>
    <dgm:pt modelId="{85708630-7D2F-4FDF-8524-92E61293E2BF}" type="parTrans" cxnId="{B4095568-3F0E-48EA-8ECA-D8D4BA107CD4}">
      <dgm:prSet/>
      <dgm:spPr/>
      <dgm:t>
        <a:bodyPr/>
        <a:lstStyle/>
        <a:p>
          <a:endParaRPr lang="en-US"/>
        </a:p>
      </dgm:t>
    </dgm:pt>
    <dgm:pt modelId="{76C36851-A8FA-4CDB-AF90-3A056AA34C8A}" type="sibTrans" cxnId="{B4095568-3F0E-48EA-8ECA-D8D4BA107CD4}">
      <dgm:prSet/>
      <dgm:spPr/>
      <dgm:t>
        <a:bodyPr/>
        <a:lstStyle/>
        <a:p>
          <a:endParaRPr lang="en-US"/>
        </a:p>
      </dgm:t>
    </dgm:pt>
    <dgm:pt modelId="{DD9DF1CC-C193-4798-8581-148945820AD6}">
      <dgm:prSet/>
      <dgm:spPr/>
      <dgm:t>
        <a:bodyPr/>
        <a:lstStyle/>
        <a:p>
          <a:r>
            <a:rPr lang="tr-TR" dirty="0"/>
            <a:t>Timsah: 4</a:t>
          </a:r>
          <a:endParaRPr lang="en-US" dirty="0"/>
        </a:p>
      </dgm:t>
    </dgm:pt>
    <dgm:pt modelId="{BE9A847E-D14C-414A-8271-7BA6402C8142}" type="parTrans" cxnId="{3AEAE1ED-E136-4ED3-8A75-DD33ECA9D984}">
      <dgm:prSet/>
      <dgm:spPr/>
      <dgm:t>
        <a:bodyPr/>
        <a:lstStyle/>
        <a:p>
          <a:endParaRPr lang="en-US"/>
        </a:p>
      </dgm:t>
    </dgm:pt>
    <dgm:pt modelId="{10637BBD-8271-481D-B7DE-3C11039F755E}" type="sibTrans" cxnId="{3AEAE1ED-E136-4ED3-8A75-DD33ECA9D984}">
      <dgm:prSet/>
      <dgm:spPr/>
      <dgm:t>
        <a:bodyPr/>
        <a:lstStyle/>
        <a:p>
          <a:endParaRPr lang="en-US"/>
        </a:p>
      </dgm:t>
    </dgm:pt>
    <dgm:pt modelId="{1D4FD3AE-F8A0-432C-B8CE-2A869489659C}">
      <dgm:prSet/>
      <dgm:spPr/>
      <dgm:t>
        <a:bodyPr/>
        <a:lstStyle/>
        <a:p>
          <a:r>
            <a:rPr lang="tr-TR" dirty="0"/>
            <a:t>Ayı: 5</a:t>
          </a:r>
          <a:endParaRPr lang="en-US" dirty="0"/>
        </a:p>
      </dgm:t>
    </dgm:pt>
    <dgm:pt modelId="{DD945716-6E9D-4CDE-A6FF-16709828FEE5}" type="parTrans" cxnId="{FAC62C8E-EDC9-4543-B7F3-93581FB8BB23}">
      <dgm:prSet/>
      <dgm:spPr/>
      <dgm:t>
        <a:bodyPr/>
        <a:lstStyle/>
        <a:p>
          <a:endParaRPr lang="en-US"/>
        </a:p>
      </dgm:t>
    </dgm:pt>
    <dgm:pt modelId="{D089D7D3-4949-48A0-9404-2FFB4BF54BAE}" type="sibTrans" cxnId="{FAC62C8E-EDC9-4543-B7F3-93581FB8BB23}">
      <dgm:prSet/>
      <dgm:spPr/>
      <dgm:t>
        <a:bodyPr/>
        <a:lstStyle/>
        <a:p>
          <a:endParaRPr lang="en-US"/>
        </a:p>
      </dgm:t>
    </dgm:pt>
    <dgm:pt modelId="{750F695B-E00F-4A21-9A7B-5EB2C4127943}">
      <dgm:prSet/>
      <dgm:spPr/>
      <dgm:t>
        <a:bodyPr/>
        <a:lstStyle/>
        <a:p>
          <a:r>
            <a:rPr lang="tr-TR" dirty="0"/>
            <a:t>Penguen:2</a:t>
          </a:r>
          <a:endParaRPr lang="en-US" dirty="0"/>
        </a:p>
      </dgm:t>
    </dgm:pt>
    <dgm:pt modelId="{F7F22B50-1DBE-4413-A3FE-3F7196055A49}" type="parTrans" cxnId="{37D0ECBE-2D03-401C-87B8-FA695A7F0973}">
      <dgm:prSet/>
      <dgm:spPr/>
      <dgm:t>
        <a:bodyPr/>
        <a:lstStyle/>
        <a:p>
          <a:endParaRPr lang="en-US"/>
        </a:p>
      </dgm:t>
    </dgm:pt>
    <dgm:pt modelId="{F28BADBB-289D-4D1A-ABF2-AA4EAE39B515}" type="sibTrans" cxnId="{37D0ECBE-2D03-401C-87B8-FA695A7F0973}">
      <dgm:prSet/>
      <dgm:spPr/>
      <dgm:t>
        <a:bodyPr/>
        <a:lstStyle/>
        <a:p>
          <a:endParaRPr lang="en-US"/>
        </a:p>
      </dgm:t>
    </dgm:pt>
    <dgm:pt modelId="{F4977D9A-8DB7-4658-938D-30A95F147681}">
      <dgm:prSet/>
      <dgm:spPr/>
      <dgm:t>
        <a:bodyPr/>
        <a:lstStyle/>
        <a:p>
          <a:r>
            <a:rPr lang="tr-TR" dirty="0"/>
            <a:t>Ördek: 6</a:t>
          </a:r>
          <a:endParaRPr lang="en-US" dirty="0"/>
        </a:p>
      </dgm:t>
    </dgm:pt>
    <dgm:pt modelId="{6E8A1446-D864-4C23-927C-2F3F52C329A5}" type="parTrans" cxnId="{2A30F212-A424-4E9D-9F6D-2B7C28FD9110}">
      <dgm:prSet/>
      <dgm:spPr/>
      <dgm:t>
        <a:bodyPr/>
        <a:lstStyle/>
        <a:p>
          <a:endParaRPr lang="en-US"/>
        </a:p>
      </dgm:t>
    </dgm:pt>
    <dgm:pt modelId="{9912BFC4-C46E-48D3-91D2-CA4FB9B2593E}" type="sibTrans" cxnId="{2A30F212-A424-4E9D-9F6D-2B7C28FD9110}">
      <dgm:prSet/>
      <dgm:spPr/>
      <dgm:t>
        <a:bodyPr/>
        <a:lstStyle/>
        <a:p>
          <a:endParaRPr lang="en-US"/>
        </a:p>
      </dgm:t>
    </dgm:pt>
    <dgm:pt modelId="{3D4E6885-73D3-4E27-8FDF-F90B1E442FFE}">
      <dgm:prSet/>
      <dgm:spPr/>
      <dgm:t>
        <a:bodyPr/>
        <a:lstStyle/>
        <a:p>
          <a:r>
            <a:rPr lang="tr-TR" dirty="0"/>
            <a:t>Su aygırı:3</a:t>
          </a:r>
          <a:endParaRPr lang="en-US" dirty="0"/>
        </a:p>
      </dgm:t>
    </dgm:pt>
    <dgm:pt modelId="{63389654-3919-4723-A747-CC16E3D8B798}" type="parTrans" cxnId="{CFE8D32E-8CF6-4302-AAEB-CBAA138DF314}">
      <dgm:prSet/>
      <dgm:spPr/>
      <dgm:t>
        <a:bodyPr/>
        <a:lstStyle/>
        <a:p>
          <a:endParaRPr lang="en-US"/>
        </a:p>
      </dgm:t>
    </dgm:pt>
    <dgm:pt modelId="{8E8A7E72-4EF0-46F4-8767-10C72F3E63FA}" type="sibTrans" cxnId="{CFE8D32E-8CF6-4302-AAEB-CBAA138DF314}">
      <dgm:prSet/>
      <dgm:spPr/>
      <dgm:t>
        <a:bodyPr/>
        <a:lstStyle/>
        <a:p>
          <a:endParaRPr lang="en-US"/>
        </a:p>
      </dgm:t>
    </dgm:pt>
    <dgm:pt modelId="{0169C0D8-E477-4EAF-9C4D-81149B5CF6B8}">
      <dgm:prSet/>
      <dgm:spPr/>
      <dgm:t>
        <a:bodyPr/>
        <a:lstStyle/>
        <a:p>
          <a:r>
            <a:rPr lang="tr-TR" dirty="0"/>
            <a:t>Balina: 1</a:t>
          </a:r>
          <a:endParaRPr lang="en-US" dirty="0"/>
        </a:p>
      </dgm:t>
    </dgm:pt>
    <dgm:pt modelId="{81941492-97CB-4393-9B17-F47048FCF7E4}" type="parTrans" cxnId="{8EB270D4-698D-461F-9295-DFC490797D28}">
      <dgm:prSet/>
      <dgm:spPr/>
      <dgm:t>
        <a:bodyPr/>
        <a:lstStyle/>
        <a:p>
          <a:endParaRPr lang="en-US"/>
        </a:p>
      </dgm:t>
    </dgm:pt>
    <dgm:pt modelId="{A23915C9-015F-4650-9D5B-C3D4B5C13F97}" type="sibTrans" cxnId="{8EB270D4-698D-461F-9295-DFC490797D28}">
      <dgm:prSet/>
      <dgm:spPr/>
      <dgm:t>
        <a:bodyPr/>
        <a:lstStyle/>
        <a:p>
          <a:endParaRPr lang="en-US"/>
        </a:p>
      </dgm:t>
    </dgm:pt>
    <dgm:pt modelId="{88743658-46A6-4587-A5CE-0D12DCFD2713}" type="pres">
      <dgm:prSet presAssocID="{45BBB061-D2FB-4C0A-9653-B5ED05EE3A03}" presName="diagram" presStyleCnt="0">
        <dgm:presLayoutVars>
          <dgm:dir/>
          <dgm:resizeHandles val="exact"/>
        </dgm:presLayoutVars>
      </dgm:prSet>
      <dgm:spPr/>
    </dgm:pt>
    <dgm:pt modelId="{68BEF278-1C0F-4989-93DC-E4C5EE2933E2}" type="pres">
      <dgm:prSet presAssocID="{C4C2D7D1-DBCD-42D6-90DD-6140718F4E26}" presName="node" presStyleLbl="node1" presStyleIdx="0" presStyleCnt="9" custScaleX="103063" custScaleY="138747">
        <dgm:presLayoutVars>
          <dgm:bulletEnabled val="1"/>
        </dgm:presLayoutVars>
      </dgm:prSet>
      <dgm:spPr/>
    </dgm:pt>
    <dgm:pt modelId="{066AA8B6-F0FF-4C4C-B268-69CFE52254F8}" type="pres">
      <dgm:prSet presAssocID="{E2237D3F-91C9-44AA-BF2E-C04FB6B3A981}" presName="sibTrans" presStyleCnt="0"/>
      <dgm:spPr/>
    </dgm:pt>
    <dgm:pt modelId="{124C18B8-4573-441F-ADC6-F509CCE1485A}" type="pres">
      <dgm:prSet presAssocID="{882729C1-42F3-4850-A8BB-C93DC04A1F6E}" presName="node" presStyleLbl="node1" presStyleIdx="1" presStyleCnt="9">
        <dgm:presLayoutVars>
          <dgm:bulletEnabled val="1"/>
        </dgm:presLayoutVars>
      </dgm:prSet>
      <dgm:spPr/>
    </dgm:pt>
    <dgm:pt modelId="{E9BD0D10-D9CD-467C-942F-BE4770D3BE1C}" type="pres">
      <dgm:prSet presAssocID="{CE616D6C-60FF-4B21-8CE2-286A9CEC6B40}" presName="sibTrans" presStyleCnt="0"/>
      <dgm:spPr/>
    </dgm:pt>
    <dgm:pt modelId="{5B52B52D-2F67-4B03-A492-CC8E2F9C977B}" type="pres">
      <dgm:prSet presAssocID="{3599EE5B-DA58-4E9D-8BD7-7DD9B7562071}" presName="node" presStyleLbl="node1" presStyleIdx="2" presStyleCnt="9">
        <dgm:presLayoutVars>
          <dgm:bulletEnabled val="1"/>
        </dgm:presLayoutVars>
      </dgm:prSet>
      <dgm:spPr/>
    </dgm:pt>
    <dgm:pt modelId="{7CF69064-D345-4153-9E41-5AC840FE6893}" type="pres">
      <dgm:prSet presAssocID="{76C36851-A8FA-4CDB-AF90-3A056AA34C8A}" presName="sibTrans" presStyleCnt="0"/>
      <dgm:spPr/>
    </dgm:pt>
    <dgm:pt modelId="{DE07C4E5-0F7E-4698-B3C7-53BB1725C290}" type="pres">
      <dgm:prSet presAssocID="{DD9DF1CC-C193-4798-8581-148945820AD6}" presName="node" presStyleLbl="node1" presStyleIdx="3" presStyleCnt="9">
        <dgm:presLayoutVars>
          <dgm:bulletEnabled val="1"/>
        </dgm:presLayoutVars>
      </dgm:prSet>
      <dgm:spPr/>
    </dgm:pt>
    <dgm:pt modelId="{C96A3493-00A2-40EF-A2ED-A56E0E0C7850}" type="pres">
      <dgm:prSet presAssocID="{10637BBD-8271-481D-B7DE-3C11039F755E}" presName="sibTrans" presStyleCnt="0"/>
      <dgm:spPr/>
    </dgm:pt>
    <dgm:pt modelId="{D9953958-B7AB-405D-B5D4-9768A1572406}" type="pres">
      <dgm:prSet presAssocID="{1D4FD3AE-F8A0-432C-B8CE-2A869489659C}" presName="node" presStyleLbl="node1" presStyleIdx="4" presStyleCnt="9">
        <dgm:presLayoutVars>
          <dgm:bulletEnabled val="1"/>
        </dgm:presLayoutVars>
      </dgm:prSet>
      <dgm:spPr/>
    </dgm:pt>
    <dgm:pt modelId="{2221F929-4263-461B-9B83-1E6AEC69675F}" type="pres">
      <dgm:prSet presAssocID="{D089D7D3-4949-48A0-9404-2FFB4BF54BAE}" presName="sibTrans" presStyleCnt="0"/>
      <dgm:spPr/>
    </dgm:pt>
    <dgm:pt modelId="{F6B08B00-8FFC-44DB-8682-B45291456EE5}" type="pres">
      <dgm:prSet presAssocID="{750F695B-E00F-4A21-9A7B-5EB2C4127943}" presName="node" presStyleLbl="node1" presStyleIdx="5" presStyleCnt="9" custScaleX="109924">
        <dgm:presLayoutVars>
          <dgm:bulletEnabled val="1"/>
        </dgm:presLayoutVars>
      </dgm:prSet>
      <dgm:spPr/>
    </dgm:pt>
    <dgm:pt modelId="{EA146F55-A716-4B2D-BBC6-06D549420828}" type="pres">
      <dgm:prSet presAssocID="{F28BADBB-289D-4D1A-ABF2-AA4EAE39B515}" presName="sibTrans" presStyleCnt="0"/>
      <dgm:spPr/>
    </dgm:pt>
    <dgm:pt modelId="{04FB01DD-26F6-4CF6-9F13-7EA9A5F3882D}" type="pres">
      <dgm:prSet presAssocID="{F4977D9A-8DB7-4658-938D-30A95F147681}" presName="node" presStyleLbl="node1" presStyleIdx="6" presStyleCnt="9">
        <dgm:presLayoutVars>
          <dgm:bulletEnabled val="1"/>
        </dgm:presLayoutVars>
      </dgm:prSet>
      <dgm:spPr/>
    </dgm:pt>
    <dgm:pt modelId="{376CE5DC-6C33-41E3-B125-37ABFEDD91A7}" type="pres">
      <dgm:prSet presAssocID="{9912BFC4-C46E-48D3-91D2-CA4FB9B2593E}" presName="sibTrans" presStyleCnt="0"/>
      <dgm:spPr/>
    </dgm:pt>
    <dgm:pt modelId="{CC9F8344-2E46-4334-A863-599CB9BBDEF7}" type="pres">
      <dgm:prSet presAssocID="{3D4E6885-73D3-4E27-8FDF-F90B1E442FFE}" presName="node" presStyleLbl="node1" presStyleIdx="7" presStyleCnt="9">
        <dgm:presLayoutVars>
          <dgm:bulletEnabled val="1"/>
        </dgm:presLayoutVars>
      </dgm:prSet>
      <dgm:spPr/>
    </dgm:pt>
    <dgm:pt modelId="{4FD2E313-98B8-45A1-BD11-02743B24BD8A}" type="pres">
      <dgm:prSet presAssocID="{8E8A7E72-4EF0-46F4-8767-10C72F3E63FA}" presName="sibTrans" presStyleCnt="0"/>
      <dgm:spPr/>
    </dgm:pt>
    <dgm:pt modelId="{BBCC1029-6834-4BA3-AFAD-E1000A8624CF}" type="pres">
      <dgm:prSet presAssocID="{0169C0D8-E477-4EAF-9C4D-81149B5CF6B8}" presName="node" presStyleLbl="node1" presStyleIdx="8" presStyleCnt="9">
        <dgm:presLayoutVars>
          <dgm:bulletEnabled val="1"/>
        </dgm:presLayoutVars>
      </dgm:prSet>
      <dgm:spPr/>
    </dgm:pt>
  </dgm:ptLst>
  <dgm:cxnLst>
    <dgm:cxn modelId="{2A30F212-A424-4E9D-9F6D-2B7C28FD9110}" srcId="{45BBB061-D2FB-4C0A-9653-B5ED05EE3A03}" destId="{F4977D9A-8DB7-4658-938D-30A95F147681}" srcOrd="6" destOrd="0" parTransId="{6E8A1446-D864-4C23-927C-2F3F52C329A5}" sibTransId="{9912BFC4-C46E-48D3-91D2-CA4FB9B2593E}"/>
    <dgm:cxn modelId="{755B1227-A9EC-43FC-997A-CA9A8425E7D2}" type="presOf" srcId="{F4977D9A-8DB7-4658-938D-30A95F147681}" destId="{04FB01DD-26F6-4CF6-9F13-7EA9A5F3882D}" srcOrd="0" destOrd="0" presId="urn:microsoft.com/office/officeart/2005/8/layout/default"/>
    <dgm:cxn modelId="{CFE8D32E-8CF6-4302-AAEB-CBAA138DF314}" srcId="{45BBB061-D2FB-4C0A-9653-B5ED05EE3A03}" destId="{3D4E6885-73D3-4E27-8FDF-F90B1E442FFE}" srcOrd="7" destOrd="0" parTransId="{63389654-3919-4723-A747-CC16E3D8B798}" sibTransId="{8E8A7E72-4EF0-46F4-8767-10C72F3E63FA}"/>
    <dgm:cxn modelId="{0DBD093A-F92C-4E15-9475-DBC336792BCE}" type="presOf" srcId="{45BBB061-D2FB-4C0A-9653-B5ED05EE3A03}" destId="{88743658-46A6-4587-A5CE-0D12DCFD2713}" srcOrd="0" destOrd="0" presId="urn:microsoft.com/office/officeart/2005/8/layout/default"/>
    <dgm:cxn modelId="{5922B03D-5DD3-49EC-B5B5-FE386B905202}" srcId="{45BBB061-D2FB-4C0A-9653-B5ED05EE3A03}" destId="{C4C2D7D1-DBCD-42D6-90DD-6140718F4E26}" srcOrd="0" destOrd="0" parTransId="{EC586E68-0C31-4194-96A3-868F1BB7CB52}" sibTransId="{E2237D3F-91C9-44AA-BF2E-C04FB6B3A981}"/>
    <dgm:cxn modelId="{7503E941-08B2-42FB-81AC-40AC59B170F5}" type="presOf" srcId="{3D4E6885-73D3-4E27-8FDF-F90B1E442FFE}" destId="{CC9F8344-2E46-4334-A863-599CB9BBDEF7}" srcOrd="0" destOrd="0" presId="urn:microsoft.com/office/officeart/2005/8/layout/default"/>
    <dgm:cxn modelId="{EA1EF162-85B7-49C3-9145-FA49DE7EFE28}" type="presOf" srcId="{1D4FD3AE-F8A0-432C-B8CE-2A869489659C}" destId="{D9953958-B7AB-405D-B5D4-9768A1572406}" srcOrd="0" destOrd="0" presId="urn:microsoft.com/office/officeart/2005/8/layout/default"/>
    <dgm:cxn modelId="{B4095568-3F0E-48EA-8ECA-D8D4BA107CD4}" srcId="{45BBB061-D2FB-4C0A-9653-B5ED05EE3A03}" destId="{3599EE5B-DA58-4E9D-8BD7-7DD9B7562071}" srcOrd="2" destOrd="0" parTransId="{85708630-7D2F-4FDF-8524-92E61293E2BF}" sibTransId="{76C36851-A8FA-4CDB-AF90-3A056AA34C8A}"/>
    <dgm:cxn modelId="{653FB476-A49B-49CF-B907-37C98F9914B1}" type="presOf" srcId="{DD9DF1CC-C193-4798-8581-148945820AD6}" destId="{DE07C4E5-0F7E-4698-B3C7-53BB1725C290}" srcOrd="0" destOrd="0" presId="urn:microsoft.com/office/officeart/2005/8/layout/default"/>
    <dgm:cxn modelId="{FAC62C8E-EDC9-4543-B7F3-93581FB8BB23}" srcId="{45BBB061-D2FB-4C0A-9653-B5ED05EE3A03}" destId="{1D4FD3AE-F8A0-432C-B8CE-2A869489659C}" srcOrd="4" destOrd="0" parTransId="{DD945716-6E9D-4CDE-A6FF-16709828FEE5}" sibTransId="{D089D7D3-4949-48A0-9404-2FFB4BF54BAE}"/>
    <dgm:cxn modelId="{7FBAF8B0-B90E-40E8-A36D-CEC2B39218A7}" type="presOf" srcId="{3599EE5B-DA58-4E9D-8BD7-7DD9B7562071}" destId="{5B52B52D-2F67-4B03-A492-CC8E2F9C977B}" srcOrd="0" destOrd="0" presId="urn:microsoft.com/office/officeart/2005/8/layout/default"/>
    <dgm:cxn modelId="{37D0ECBE-2D03-401C-87B8-FA695A7F0973}" srcId="{45BBB061-D2FB-4C0A-9653-B5ED05EE3A03}" destId="{750F695B-E00F-4A21-9A7B-5EB2C4127943}" srcOrd="5" destOrd="0" parTransId="{F7F22B50-1DBE-4413-A3FE-3F7196055A49}" sibTransId="{F28BADBB-289D-4D1A-ABF2-AA4EAE39B515}"/>
    <dgm:cxn modelId="{13D53FD0-8E3C-40D5-A294-1FC096F3A2AE}" srcId="{45BBB061-D2FB-4C0A-9653-B5ED05EE3A03}" destId="{882729C1-42F3-4850-A8BB-C93DC04A1F6E}" srcOrd="1" destOrd="0" parTransId="{33235706-0807-49A8-BF8C-E517CC070378}" sibTransId="{CE616D6C-60FF-4B21-8CE2-286A9CEC6B40}"/>
    <dgm:cxn modelId="{C3E15FD0-F9FF-4D06-865B-7A58E3A581B6}" type="presOf" srcId="{C4C2D7D1-DBCD-42D6-90DD-6140718F4E26}" destId="{68BEF278-1C0F-4989-93DC-E4C5EE2933E2}" srcOrd="0" destOrd="0" presId="urn:microsoft.com/office/officeart/2005/8/layout/default"/>
    <dgm:cxn modelId="{8EB270D4-698D-461F-9295-DFC490797D28}" srcId="{45BBB061-D2FB-4C0A-9653-B5ED05EE3A03}" destId="{0169C0D8-E477-4EAF-9C4D-81149B5CF6B8}" srcOrd="8" destOrd="0" parTransId="{81941492-97CB-4393-9B17-F47048FCF7E4}" sibTransId="{A23915C9-015F-4650-9D5B-C3D4B5C13F97}"/>
    <dgm:cxn modelId="{EF3460DD-83BC-4B73-9A99-0230F18F34A7}" type="presOf" srcId="{0169C0D8-E477-4EAF-9C4D-81149B5CF6B8}" destId="{BBCC1029-6834-4BA3-AFAD-E1000A8624CF}" srcOrd="0" destOrd="0" presId="urn:microsoft.com/office/officeart/2005/8/layout/default"/>
    <dgm:cxn modelId="{8952A4E7-B441-46E6-BC90-243F9B1FBCA6}" type="presOf" srcId="{882729C1-42F3-4850-A8BB-C93DC04A1F6E}" destId="{124C18B8-4573-441F-ADC6-F509CCE1485A}" srcOrd="0" destOrd="0" presId="urn:microsoft.com/office/officeart/2005/8/layout/default"/>
    <dgm:cxn modelId="{3AEAE1ED-E136-4ED3-8A75-DD33ECA9D984}" srcId="{45BBB061-D2FB-4C0A-9653-B5ED05EE3A03}" destId="{DD9DF1CC-C193-4798-8581-148945820AD6}" srcOrd="3" destOrd="0" parTransId="{BE9A847E-D14C-414A-8271-7BA6402C8142}" sibTransId="{10637BBD-8271-481D-B7DE-3C11039F755E}"/>
    <dgm:cxn modelId="{5DAD50FC-E195-4F14-9F9D-9FA1564D4C0D}" type="presOf" srcId="{750F695B-E00F-4A21-9A7B-5EB2C4127943}" destId="{F6B08B00-8FFC-44DB-8682-B45291456EE5}" srcOrd="0" destOrd="0" presId="urn:microsoft.com/office/officeart/2005/8/layout/default"/>
    <dgm:cxn modelId="{EB29A9CB-DD2B-4286-810F-38C33CBA2487}" type="presParOf" srcId="{88743658-46A6-4587-A5CE-0D12DCFD2713}" destId="{68BEF278-1C0F-4989-93DC-E4C5EE2933E2}" srcOrd="0" destOrd="0" presId="urn:microsoft.com/office/officeart/2005/8/layout/default"/>
    <dgm:cxn modelId="{FCA5D655-5B0F-4CF9-85AA-47E58973CD04}" type="presParOf" srcId="{88743658-46A6-4587-A5CE-0D12DCFD2713}" destId="{066AA8B6-F0FF-4C4C-B268-69CFE52254F8}" srcOrd="1" destOrd="0" presId="urn:microsoft.com/office/officeart/2005/8/layout/default"/>
    <dgm:cxn modelId="{DE9A6180-2E38-4A0A-BFD4-90E14EAAF575}" type="presParOf" srcId="{88743658-46A6-4587-A5CE-0D12DCFD2713}" destId="{124C18B8-4573-441F-ADC6-F509CCE1485A}" srcOrd="2" destOrd="0" presId="urn:microsoft.com/office/officeart/2005/8/layout/default"/>
    <dgm:cxn modelId="{2EC9907F-6CCA-496F-B1C8-DB4E425C7C41}" type="presParOf" srcId="{88743658-46A6-4587-A5CE-0D12DCFD2713}" destId="{E9BD0D10-D9CD-467C-942F-BE4770D3BE1C}" srcOrd="3" destOrd="0" presId="urn:microsoft.com/office/officeart/2005/8/layout/default"/>
    <dgm:cxn modelId="{1C7D24CB-08BC-4D24-9668-A1F80BFBABAD}" type="presParOf" srcId="{88743658-46A6-4587-A5CE-0D12DCFD2713}" destId="{5B52B52D-2F67-4B03-A492-CC8E2F9C977B}" srcOrd="4" destOrd="0" presId="urn:microsoft.com/office/officeart/2005/8/layout/default"/>
    <dgm:cxn modelId="{9FBBC0CC-5438-4834-8BEF-1B3ECCFC4329}" type="presParOf" srcId="{88743658-46A6-4587-A5CE-0D12DCFD2713}" destId="{7CF69064-D345-4153-9E41-5AC840FE6893}" srcOrd="5" destOrd="0" presId="urn:microsoft.com/office/officeart/2005/8/layout/default"/>
    <dgm:cxn modelId="{7CF0F50E-07C2-463F-8E7D-5A8322F20602}" type="presParOf" srcId="{88743658-46A6-4587-A5CE-0D12DCFD2713}" destId="{DE07C4E5-0F7E-4698-B3C7-53BB1725C290}" srcOrd="6" destOrd="0" presId="urn:microsoft.com/office/officeart/2005/8/layout/default"/>
    <dgm:cxn modelId="{C70C2C61-A67F-4418-8924-C27581C064B1}" type="presParOf" srcId="{88743658-46A6-4587-A5CE-0D12DCFD2713}" destId="{C96A3493-00A2-40EF-A2ED-A56E0E0C7850}" srcOrd="7" destOrd="0" presId="urn:microsoft.com/office/officeart/2005/8/layout/default"/>
    <dgm:cxn modelId="{94B5B0BC-2831-47E7-B8B4-10523D74BE99}" type="presParOf" srcId="{88743658-46A6-4587-A5CE-0D12DCFD2713}" destId="{D9953958-B7AB-405D-B5D4-9768A1572406}" srcOrd="8" destOrd="0" presId="urn:microsoft.com/office/officeart/2005/8/layout/default"/>
    <dgm:cxn modelId="{4FF5E5B5-9E67-4BA9-A17C-F3999C7D169D}" type="presParOf" srcId="{88743658-46A6-4587-A5CE-0D12DCFD2713}" destId="{2221F929-4263-461B-9B83-1E6AEC69675F}" srcOrd="9" destOrd="0" presId="urn:microsoft.com/office/officeart/2005/8/layout/default"/>
    <dgm:cxn modelId="{FAB81396-D6DB-4AB1-8A59-F550E48CC806}" type="presParOf" srcId="{88743658-46A6-4587-A5CE-0D12DCFD2713}" destId="{F6B08B00-8FFC-44DB-8682-B45291456EE5}" srcOrd="10" destOrd="0" presId="urn:microsoft.com/office/officeart/2005/8/layout/default"/>
    <dgm:cxn modelId="{17397A9E-F8A2-4311-AEAC-2EE2C1E98E19}" type="presParOf" srcId="{88743658-46A6-4587-A5CE-0D12DCFD2713}" destId="{EA146F55-A716-4B2D-BBC6-06D549420828}" srcOrd="11" destOrd="0" presId="urn:microsoft.com/office/officeart/2005/8/layout/default"/>
    <dgm:cxn modelId="{2E227CA3-3F2E-48E6-9F54-E8CF30EA9485}" type="presParOf" srcId="{88743658-46A6-4587-A5CE-0D12DCFD2713}" destId="{04FB01DD-26F6-4CF6-9F13-7EA9A5F3882D}" srcOrd="12" destOrd="0" presId="urn:microsoft.com/office/officeart/2005/8/layout/default"/>
    <dgm:cxn modelId="{4372C0D7-1EFD-4569-AC8D-275CF9AC952D}" type="presParOf" srcId="{88743658-46A6-4587-A5CE-0D12DCFD2713}" destId="{376CE5DC-6C33-41E3-B125-37ABFEDD91A7}" srcOrd="13" destOrd="0" presId="urn:microsoft.com/office/officeart/2005/8/layout/default"/>
    <dgm:cxn modelId="{5A067892-06F3-4544-A959-EA27F55B615E}" type="presParOf" srcId="{88743658-46A6-4587-A5CE-0D12DCFD2713}" destId="{CC9F8344-2E46-4334-A863-599CB9BBDEF7}" srcOrd="14" destOrd="0" presId="urn:microsoft.com/office/officeart/2005/8/layout/default"/>
    <dgm:cxn modelId="{7702C680-F7C2-4F1C-B625-472F08BE1A27}" type="presParOf" srcId="{88743658-46A6-4587-A5CE-0D12DCFD2713}" destId="{4FD2E313-98B8-45A1-BD11-02743B24BD8A}" srcOrd="15" destOrd="0" presId="urn:microsoft.com/office/officeart/2005/8/layout/default"/>
    <dgm:cxn modelId="{13E5F62C-8133-466C-A597-0D6B50FA2F6C}" type="presParOf" srcId="{88743658-46A6-4587-A5CE-0D12DCFD2713}" destId="{BBCC1029-6834-4BA3-AFAD-E1000A8624CF}"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BEF278-1C0F-4989-93DC-E4C5EE2933E2}">
      <dsp:nvSpPr>
        <dsp:cNvPr id="0" name=""/>
        <dsp:cNvSpPr/>
      </dsp:nvSpPr>
      <dsp:spPr>
        <a:xfrm>
          <a:off x="121918" y="1271"/>
          <a:ext cx="2153251" cy="173926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t>Bu hayvanat bahçesindeki hayvanlar ve sayıları şu şekildedir: </a:t>
          </a:r>
          <a:endParaRPr lang="en-US" sz="2400" kern="1200" dirty="0"/>
        </a:p>
      </dsp:txBody>
      <dsp:txXfrm>
        <a:off x="121918" y="1271"/>
        <a:ext cx="2153251" cy="1739269"/>
      </dsp:txXfrm>
    </dsp:sp>
    <dsp:sp modelId="{124C18B8-4573-441F-ADC6-F509CCE1485A}">
      <dsp:nvSpPr>
        <dsp:cNvPr id="0" name=""/>
        <dsp:cNvSpPr/>
      </dsp:nvSpPr>
      <dsp:spPr>
        <a:xfrm>
          <a:off x="2484095" y="244129"/>
          <a:ext cx="2089257" cy="125355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tr-TR" sz="3300" kern="1200" dirty="0"/>
            <a:t>Aslan: 3 </a:t>
          </a:r>
          <a:endParaRPr lang="en-US" sz="3300" kern="1200" dirty="0"/>
        </a:p>
      </dsp:txBody>
      <dsp:txXfrm>
        <a:off x="2484095" y="244129"/>
        <a:ext cx="2089257" cy="1253554"/>
      </dsp:txXfrm>
    </dsp:sp>
    <dsp:sp modelId="{5B52B52D-2F67-4B03-A492-CC8E2F9C977B}">
      <dsp:nvSpPr>
        <dsp:cNvPr id="0" name=""/>
        <dsp:cNvSpPr/>
      </dsp:nvSpPr>
      <dsp:spPr>
        <a:xfrm>
          <a:off x="4782278" y="244129"/>
          <a:ext cx="2089257" cy="125355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tr-TR" sz="3300" kern="1200" dirty="0"/>
            <a:t>Kaplan: 6</a:t>
          </a:r>
          <a:endParaRPr lang="en-US" sz="3300" kern="1200" dirty="0"/>
        </a:p>
      </dsp:txBody>
      <dsp:txXfrm>
        <a:off x="4782278" y="244129"/>
        <a:ext cx="2089257" cy="1253554"/>
      </dsp:txXfrm>
    </dsp:sp>
    <dsp:sp modelId="{DE07C4E5-0F7E-4698-B3C7-53BB1725C290}">
      <dsp:nvSpPr>
        <dsp:cNvPr id="0" name=""/>
        <dsp:cNvSpPr/>
      </dsp:nvSpPr>
      <dsp:spPr>
        <a:xfrm>
          <a:off x="7080462" y="244129"/>
          <a:ext cx="2089257" cy="125355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tr-TR" sz="3300" kern="1200" dirty="0"/>
            <a:t>Timsah: 4</a:t>
          </a:r>
          <a:endParaRPr lang="en-US" sz="3300" kern="1200" dirty="0"/>
        </a:p>
      </dsp:txBody>
      <dsp:txXfrm>
        <a:off x="7080462" y="244129"/>
        <a:ext cx="2089257" cy="1253554"/>
      </dsp:txXfrm>
    </dsp:sp>
    <dsp:sp modelId="{D9953958-B7AB-405D-B5D4-9768A1572406}">
      <dsp:nvSpPr>
        <dsp:cNvPr id="0" name=""/>
        <dsp:cNvSpPr/>
      </dsp:nvSpPr>
      <dsp:spPr>
        <a:xfrm>
          <a:off x="50246" y="1949466"/>
          <a:ext cx="2089257" cy="125355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tr-TR" sz="3300" kern="1200" dirty="0"/>
            <a:t>Ayı: 5</a:t>
          </a:r>
          <a:endParaRPr lang="en-US" sz="3300" kern="1200" dirty="0"/>
        </a:p>
      </dsp:txBody>
      <dsp:txXfrm>
        <a:off x="50246" y="1949466"/>
        <a:ext cx="2089257" cy="1253554"/>
      </dsp:txXfrm>
    </dsp:sp>
    <dsp:sp modelId="{F6B08B00-8FFC-44DB-8682-B45291456EE5}">
      <dsp:nvSpPr>
        <dsp:cNvPr id="0" name=""/>
        <dsp:cNvSpPr/>
      </dsp:nvSpPr>
      <dsp:spPr>
        <a:xfrm>
          <a:off x="2348429" y="1949466"/>
          <a:ext cx="2296595" cy="125355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tr-TR" sz="3300" kern="1200" dirty="0"/>
            <a:t>Penguen:2</a:t>
          </a:r>
          <a:endParaRPr lang="en-US" sz="3300" kern="1200" dirty="0"/>
        </a:p>
      </dsp:txBody>
      <dsp:txXfrm>
        <a:off x="2348429" y="1949466"/>
        <a:ext cx="2296595" cy="1253554"/>
      </dsp:txXfrm>
    </dsp:sp>
    <dsp:sp modelId="{04FB01DD-26F6-4CF6-9F13-7EA9A5F3882D}">
      <dsp:nvSpPr>
        <dsp:cNvPr id="0" name=""/>
        <dsp:cNvSpPr/>
      </dsp:nvSpPr>
      <dsp:spPr>
        <a:xfrm>
          <a:off x="4853950" y="1949466"/>
          <a:ext cx="2089257" cy="125355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tr-TR" sz="3300" kern="1200" dirty="0"/>
            <a:t>Ördek: 6</a:t>
          </a:r>
          <a:endParaRPr lang="en-US" sz="3300" kern="1200" dirty="0"/>
        </a:p>
      </dsp:txBody>
      <dsp:txXfrm>
        <a:off x="4853950" y="1949466"/>
        <a:ext cx="2089257" cy="1253554"/>
      </dsp:txXfrm>
    </dsp:sp>
    <dsp:sp modelId="{CC9F8344-2E46-4334-A863-599CB9BBDEF7}">
      <dsp:nvSpPr>
        <dsp:cNvPr id="0" name=""/>
        <dsp:cNvSpPr/>
      </dsp:nvSpPr>
      <dsp:spPr>
        <a:xfrm>
          <a:off x="7152134" y="1949466"/>
          <a:ext cx="2089257" cy="125355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tr-TR" sz="3300" kern="1200" dirty="0"/>
            <a:t>Su aygırı:3</a:t>
          </a:r>
          <a:endParaRPr lang="en-US" sz="3300" kern="1200" dirty="0"/>
        </a:p>
      </dsp:txBody>
      <dsp:txXfrm>
        <a:off x="7152134" y="1949466"/>
        <a:ext cx="2089257" cy="1253554"/>
      </dsp:txXfrm>
    </dsp:sp>
    <dsp:sp modelId="{BBCC1029-6834-4BA3-AFAD-E1000A8624CF}">
      <dsp:nvSpPr>
        <dsp:cNvPr id="0" name=""/>
        <dsp:cNvSpPr/>
      </dsp:nvSpPr>
      <dsp:spPr>
        <a:xfrm>
          <a:off x="3601190" y="3411946"/>
          <a:ext cx="2089257" cy="125355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tr-TR" sz="3300" kern="1200" dirty="0"/>
            <a:t>Balina: 1</a:t>
          </a:r>
          <a:endParaRPr lang="en-US" sz="3300" kern="1200" dirty="0"/>
        </a:p>
      </dsp:txBody>
      <dsp:txXfrm>
        <a:off x="3601190" y="3411946"/>
        <a:ext cx="2089257" cy="125355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tr-TR"/>
              <a:t>Asıl başlık stilini düzenlemek için tıklayın</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6E4CC1E7-4678-4D61-8D2B-A068D91B03FA}" type="datetimeFigureOut">
              <a:rPr lang="tr-TR" smtClean="0"/>
              <a:t>3.12.2021</a:t>
            </a:fld>
            <a:endParaRPr lang="tr-TR"/>
          </a:p>
        </p:txBody>
      </p:sp>
      <p:sp>
        <p:nvSpPr>
          <p:cNvPr id="5" name="Footer Placeholder 4"/>
          <p:cNvSpPr>
            <a:spLocks noGrp="1"/>
          </p:cNvSpPr>
          <p:nvPr>
            <p:ph type="ftr" sz="quarter" idx="11"/>
          </p:nvPr>
        </p:nvSpPr>
        <p:spPr>
          <a:xfrm>
            <a:off x="1451579" y="329307"/>
            <a:ext cx="5626774" cy="309201"/>
          </a:xfrm>
        </p:spPr>
        <p:txBody>
          <a:bodyPr/>
          <a:lstStyle/>
          <a:p>
            <a:endParaRPr lang="tr-TR"/>
          </a:p>
        </p:txBody>
      </p:sp>
      <p:sp>
        <p:nvSpPr>
          <p:cNvPr id="6" name="Slide Number Placeholder 5"/>
          <p:cNvSpPr>
            <a:spLocks noGrp="1"/>
          </p:cNvSpPr>
          <p:nvPr>
            <p:ph type="sldNum" sz="quarter" idx="12"/>
          </p:nvPr>
        </p:nvSpPr>
        <p:spPr>
          <a:xfrm>
            <a:off x="476834" y="798973"/>
            <a:ext cx="811019" cy="503578"/>
          </a:xfrm>
        </p:spPr>
        <p:txBody>
          <a:bodyPr/>
          <a:lstStyle/>
          <a:p>
            <a:fld id="{109FA4EB-BD5C-4BAB-A406-41C3E512B296}" type="slidenum">
              <a:rPr lang="tr-TR" smtClean="0"/>
              <a:t>‹#›</a:t>
            </a:fld>
            <a:endParaRPr lang="tr-TR"/>
          </a:p>
        </p:txBody>
      </p:sp>
    </p:spTree>
    <p:extLst>
      <p:ext uri="{BB962C8B-B14F-4D97-AF65-F5344CB8AC3E}">
        <p14:creationId xmlns:p14="http://schemas.microsoft.com/office/powerpoint/2010/main" val="192342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E4CC1E7-4678-4D61-8D2B-A068D91B03FA}" type="datetimeFigureOut">
              <a:rPr lang="tr-TR" smtClean="0"/>
              <a:t>3.12.2021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09FA4EB-BD5C-4BAB-A406-41C3E512B296}" type="slidenum">
              <a:rPr lang="tr-TR" smtClean="0"/>
              <a:t>‹#›</a:t>
            </a:fld>
            <a:endParaRPr lang="tr-TR"/>
          </a:p>
        </p:txBody>
      </p:sp>
    </p:spTree>
    <p:extLst>
      <p:ext uri="{BB962C8B-B14F-4D97-AF65-F5344CB8AC3E}">
        <p14:creationId xmlns:p14="http://schemas.microsoft.com/office/powerpoint/2010/main" val="3234976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E4CC1E7-4678-4D61-8D2B-A068D91B03FA}" type="datetimeFigureOut">
              <a:rPr lang="tr-TR" smtClean="0"/>
              <a:t>3.12.2021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09FA4EB-BD5C-4BAB-A406-41C3E512B296}" type="slidenum">
              <a:rPr lang="tr-TR" smtClean="0"/>
              <a:t>‹#›</a:t>
            </a:fld>
            <a:endParaRPr lang="tr-TR"/>
          </a:p>
        </p:txBody>
      </p:sp>
    </p:spTree>
    <p:extLst>
      <p:ext uri="{BB962C8B-B14F-4D97-AF65-F5344CB8AC3E}">
        <p14:creationId xmlns:p14="http://schemas.microsoft.com/office/powerpoint/2010/main" val="1565406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tr-TR"/>
              <a:t>Asıl başlık stilini düzenlemek için tıklayın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6E4CC1E7-4678-4D61-8D2B-A068D91B03FA}" type="datetimeFigureOut">
              <a:rPr lang="tr-TR" smtClean="0"/>
              <a:t>3.12.2021</a:t>
            </a:fld>
            <a:endParaRPr lang="tr-TR"/>
          </a:p>
        </p:txBody>
      </p:sp>
      <p:sp>
        <p:nvSpPr>
          <p:cNvPr id="5" name="Footer Placeholder 4"/>
          <p:cNvSpPr>
            <a:spLocks noGrp="1"/>
          </p:cNvSpPr>
          <p:nvPr>
            <p:ph type="ftr" sz="quarter" idx="11"/>
          </p:nvPr>
        </p:nvSpPr>
        <p:spPr>
          <a:xfrm>
            <a:off x="2416500" y="329307"/>
            <a:ext cx="4973915" cy="309201"/>
          </a:xfrm>
        </p:spPr>
        <p:txBody>
          <a:bodyPr/>
          <a:lstStyle/>
          <a:p>
            <a:endParaRPr lang="tr-TR"/>
          </a:p>
        </p:txBody>
      </p:sp>
      <p:sp>
        <p:nvSpPr>
          <p:cNvPr id="6" name="Slide Number Placeholder 5"/>
          <p:cNvSpPr>
            <a:spLocks noGrp="1"/>
          </p:cNvSpPr>
          <p:nvPr>
            <p:ph type="sldNum" sz="quarter" idx="12"/>
          </p:nvPr>
        </p:nvSpPr>
        <p:spPr>
          <a:xfrm>
            <a:off x="1437664" y="798973"/>
            <a:ext cx="811019" cy="503578"/>
          </a:xfrm>
        </p:spPr>
        <p:txBody>
          <a:bodyPr/>
          <a:lstStyle/>
          <a:p>
            <a:fld id="{109FA4EB-BD5C-4BAB-A406-41C3E512B296}" type="slidenum">
              <a:rPr lang="tr-TR" smtClean="0"/>
              <a:t>‹#›</a:t>
            </a:fld>
            <a:endParaRPr lang="tr-TR"/>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04713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E4CC1E7-4678-4D61-8D2B-A068D91B03FA}" type="datetimeFigureOut">
              <a:rPr lang="tr-TR" smtClean="0"/>
              <a:t>3.12.2021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09FA4EB-BD5C-4BAB-A406-41C3E512B296}" type="slidenum">
              <a:rPr lang="tr-TR" smtClean="0"/>
              <a:t>‹#›</a:t>
            </a:fld>
            <a:endParaRPr lang="tr-TR"/>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74098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6E4CC1E7-4678-4D61-8D2B-A068D91B03FA}" type="datetimeFigureOut">
              <a:rPr lang="tr-TR" smtClean="0"/>
              <a:t>3.12.2021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09FA4EB-BD5C-4BAB-A406-41C3E512B296}" type="slidenum">
              <a:rPr lang="tr-TR" smtClean="0"/>
              <a:t>‹#›</a:t>
            </a:fld>
            <a:endParaRPr lang="tr-TR"/>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831652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6E4CC1E7-4678-4D61-8D2B-A068D91B03FA}" type="datetimeFigureOut">
              <a:rPr lang="tr-TR" smtClean="0"/>
              <a:t>3.12.2021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09FA4EB-BD5C-4BAB-A406-41C3E512B296}" type="slidenum">
              <a:rPr lang="tr-TR" smtClean="0"/>
              <a:t>‹#›</a:t>
            </a:fld>
            <a:endParaRPr lang="tr-TR"/>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52026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447191" y="2824269"/>
            <a:ext cx="4645152" cy="264445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412362" y="2821491"/>
            <a:ext cx="4645152" cy="263737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6E4CC1E7-4678-4D61-8D2B-A068D91B03FA}" type="datetimeFigureOut">
              <a:rPr lang="tr-TR" smtClean="0"/>
              <a:t>3.12.2021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09FA4EB-BD5C-4BAB-A406-41C3E512B296}" type="slidenum">
              <a:rPr lang="tr-TR" smtClean="0"/>
              <a:t>‹#›</a:t>
            </a:fld>
            <a:endParaRPr lang="tr-TR"/>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473472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6E4CC1E7-4678-4D61-8D2B-A068D91B03FA}" type="datetimeFigureOut">
              <a:rPr lang="tr-TR" smtClean="0"/>
              <a:t>3.12.2021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09FA4EB-BD5C-4BAB-A406-41C3E512B296}" type="slidenum">
              <a:rPr lang="tr-TR" smtClean="0"/>
              <a:t>‹#›</a:t>
            </a:fld>
            <a:endParaRPr lang="tr-TR"/>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248497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4CC1E7-4678-4D61-8D2B-A068D91B03FA}" type="datetimeFigureOut">
              <a:rPr lang="tr-TR" smtClean="0"/>
              <a:t>3.12.2021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109FA4EB-BD5C-4BAB-A406-41C3E512B296}" type="slidenum">
              <a:rPr lang="tr-TR" smtClean="0"/>
              <a:t>‹#›</a:t>
            </a:fld>
            <a:endParaRPr lang="tr-TR"/>
          </a:p>
        </p:txBody>
      </p:sp>
    </p:spTree>
    <p:extLst>
      <p:ext uri="{BB962C8B-B14F-4D97-AF65-F5344CB8AC3E}">
        <p14:creationId xmlns:p14="http://schemas.microsoft.com/office/powerpoint/2010/main" val="19360402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tr-TR"/>
              <a:t>Asıl başlık stilini düzenlemek için tıklayın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6E4CC1E7-4678-4D61-8D2B-A068D91B03FA}" type="datetimeFigureOut">
              <a:rPr lang="tr-TR" smtClean="0"/>
              <a:t>3.12.2021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09FA4EB-BD5C-4BAB-A406-41C3E512B296}" type="slidenum">
              <a:rPr lang="tr-TR" smtClean="0"/>
              <a:t>‹#›</a:t>
            </a:fld>
            <a:endParaRPr lang="tr-TR"/>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05848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E4CC1E7-4678-4D61-8D2B-A068D91B03FA}" type="datetimeFigureOut">
              <a:rPr lang="tr-TR" smtClean="0"/>
              <a:t>3.12.2021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09FA4EB-BD5C-4BAB-A406-41C3E512B296}" type="slidenum">
              <a:rPr lang="tr-TR" smtClean="0"/>
              <a:t>‹#›</a:t>
            </a:fld>
            <a:endParaRPr lang="tr-TR"/>
          </a:p>
        </p:txBody>
      </p:sp>
    </p:spTree>
    <p:extLst>
      <p:ext uri="{BB962C8B-B14F-4D97-AF65-F5344CB8AC3E}">
        <p14:creationId xmlns:p14="http://schemas.microsoft.com/office/powerpoint/2010/main" val="5187237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6E4CC1E7-4678-4D61-8D2B-A068D91B03FA}" type="datetimeFigureOut">
              <a:rPr lang="tr-TR" smtClean="0"/>
              <a:t>3.12.2021</a:t>
            </a:fld>
            <a:endParaRPr lang="tr-TR"/>
          </a:p>
        </p:txBody>
      </p:sp>
      <p:sp>
        <p:nvSpPr>
          <p:cNvPr id="6" name="Footer Placeholder 5"/>
          <p:cNvSpPr>
            <a:spLocks noGrp="1"/>
          </p:cNvSpPr>
          <p:nvPr>
            <p:ph type="ftr" sz="quarter" idx="11"/>
          </p:nvPr>
        </p:nvSpPr>
        <p:spPr>
          <a:xfrm>
            <a:off x="1447382" y="318640"/>
            <a:ext cx="5541004" cy="320931"/>
          </a:xfrm>
        </p:spPr>
        <p:txBody>
          <a:bodyPr/>
          <a:lstStyle/>
          <a:p>
            <a:endParaRPr lang="tr-TR"/>
          </a:p>
        </p:txBody>
      </p:sp>
      <p:sp>
        <p:nvSpPr>
          <p:cNvPr id="7" name="Slide Number Placeholder 6"/>
          <p:cNvSpPr>
            <a:spLocks noGrp="1"/>
          </p:cNvSpPr>
          <p:nvPr>
            <p:ph type="sldNum" sz="quarter" idx="12"/>
          </p:nvPr>
        </p:nvSpPr>
        <p:spPr/>
        <p:txBody>
          <a:bodyPr/>
          <a:lstStyle/>
          <a:p>
            <a:fld id="{109FA4EB-BD5C-4BAB-A406-41C3E512B296}" type="slidenum">
              <a:rPr lang="tr-TR" smtClean="0"/>
              <a:t>‹#›</a:t>
            </a:fld>
            <a:endParaRPr lang="tr-TR"/>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416285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E4CC1E7-4678-4D61-8D2B-A068D91B03FA}" type="datetimeFigureOut">
              <a:rPr lang="tr-TR" smtClean="0"/>
              <a:t>3.12.2021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09FA4EB-BD5C-4BAB-A406-41C3E512B296}" type="slidenum">
              <a:rPr lang="tr-TR" smtClean="0"/>
              <a:t>‹#›</a:t>
            </a:fld>
            <a:endParaRPr lang="tr-TR"/>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544240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E4CC1E7-4678-4D61-8D2B-A068D91B03FA}" type="datetimeFigureOut">
              <a:rPr lang="tr-TR" smtClean="0"/>
              <a:t>3.12.2021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09FA4EB-BD5C-4BAB-A406-41C3E512B296}" type="slidenum">
              <a:rPr lang="tr-TR" smtClean="0"/>
              <a:t>‹#›</a:t>
            </a:fld>
            <a:endParaRPr lang="tr-TR"/>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698959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6E4CC1E7-4678-4D61-8D2B-A068D91B03FA}" type="datetimeFigureOut">
              <a:rPr lang="tr-TR" smtClean="0"/>
              <a:t>3.12.2021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09FA4EB-BD5C-4BAB-A406-41C3E512B296}" type="slidenum">
              <a:rPr lang="tr-TR" smtClean="0"/>
              <a:t>‹#›</a:t>
            </a:fld>
            <a:endParaRPr lang="tr-TR"/>
          </a:p>
        </p:txBody>
      </p:sp>
    </p:spTree>
    <p:extLst>
      <p:ext uri="{BB962C8B-B14F-4D97-AF65-F5344CB8AC3E}">
        <p14:creationId xmlns:p14="http://schemas.microsoft.com/office/powerpoint/2010/main" val="13584484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E4CC1E7-4678-4D61-8D2B-A068D91B03FA}" type="datetimeFigureOut">
              <a:rPr lang="tr-TR" smtClean="0"/>
              <a:t>3.12.2021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09FA4EB-BD5C-4BAB-A406-41C3E512B296}" type="slidenum">
              <a:rPr lang="tr-TR" smtClean="0"/>
              <a:t>‹#›</a:t>
            </a:fld>
            <a:endParaRPr lang="tr-TR"/>
          </a:p>
        </p:txBody>
      </p:sp>
    </p:spTree>
    <p:extLst>
      <p:ext uri="{BB962C8B-B14F-4D97-AF65-F5344CB8AC3E}">
        <p14:creationId xmlns:p14="http://schemas.microsoft.com/office/powerpoint/2010/main" val="5408806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6E4CC1E7-4678-4D61-8D2B-A068D91B03FA}" type="datetimeFigureOut">
              <a:rPr lang="tr-TR" smtClean="0"/>
              <a:t>3.12.2021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09FA4EB-BD5C-4BAB-A406-41C3E512B296}" type="slidenum">
              <a:rPr lang="tr-TR" smtClean="0"/>
              <a:t>‹#›</a:t>
            </a:fld>
            <a:endParaRPr lang="tr-TR"/>
          </a:p>
        </p:txBody>
      </p:sp>
    </p:spTree>
    <p:extLst>
      <p:ext uri="{BB962C8B-B14F-4D97-AF65-F5344CB8AC3E}">
        <p14:creationId xmlns:p14="http://schemas.microsoft.com/office/powerpoint/2010/main" val="23138091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6E4CC1E7-4678-4D61-8D2B-A068D91B03FA}" type="datetimeFigureOut">
              <a:rPr lang="tr-TR" smtClean="0"/>
              <a:t>3.12.2021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09FA4EB-BD5C-4BAB-A406-41C3E512B296}" type="slidenum">
              <a:rPr lang="tr-TR" smtClean="0"/>
              <a:t>‹#›</a:t>
            </a:fld>
            <a:endParaRPr lang="tr-TR"/>
          </a:p>
        </p:txBody>
      </p:sp>
    </p:spTree>
    <p:extLst>
      <p:ext uri="{BB962C8B-B14F-4D97-AF65-F5344CB8AC3E}">
        <p14:creationId xmlns:p14="http://schemas.microsoft.com/office/powerpoint/2010/main" val="27806178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6E4CC1E7-4678-4D61-8D2B-A068D91B03FA}" type="datetimeFigureOut">
              <a:rPr lang="tr-TR" smtClean="0"/>
              <a:t>3.12.2021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09FA4EB-BD5C-4BAB-A406-41C3E512B296}" type="slidenum">
              <a:rPr lang="tr-TR" smtClean="0"/>
              <a:t>‹#›</a:t>
            </a:fld>
            <a:endParaRPr lang="tr-TR"/>
          </a:p>
        </p:txBody>
      </p:sp>
    </p:spTree>
    <p:extLst>
      <p:ext uri="{BB962C8B-B14F-4D97-AF65-F5344CB8AC3E}">
        <p14:creationId xmlns:p14="http://schemas.microsoft.com/office/powerpoint/2010/main" val="23156896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6E4CC1E7-4678-4D61-8D2B-A068D91B03FA}" type="datetimeFigureOut">
              <a:rPr lang="tr-TR" smtClean="0"/>
              <a:t>3.12.2021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09FA4EB-BD5C-4BAB-A406-41C3E512B296}" type="slidenum">
              <a:rPr lang="tr-TR" smtClean="0"/>
              <a:t>‹#›</a:t>
            </a:fld>
            <a:endParaRPr lang="tr-TR"/>
          </a:p>
        </p:txBody>
      </p:sp>
    </p:spTree>
    <p:extLst>
      <p:ext uri="{BB962C8B-B14F-4D97-AF65-F5344CB8AC3E}">
        <p14:creationId xmlns:p14="http://schemas.microsoft.com/office/powerpoint/2010/main" val="10487382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4CC1E7-4678-4D61-8D2B-A068D91B03FA}" type="datetimeFigureOut">
              <a:rPr lang="tr-TR" smtClean="0"/>
              <a:t>3.12.2021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109FA4EB-BD5C-4BAB-A406-41C3E512B296}" type="slidenum">
              <a:rPr lang="tr-TR" smtClean="0"/>
              <a:t>‹#›</a:t>
            </a:fld>
            <a:endParaRPr lang="tr-TR"/>
          </a:p>
        </p:txBody>
      </p:sp>
    </p:spTree>
    <p:extLst>
      <p:ext uri="{BB962C8B-B14F-4D97-AF65-F5344CB8AC3E}">
        <p14:creationId xmlns:p14="http://schemas.microsoft.com/office/powerpoint/2010/main" val="2014063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6E4CC1E7-4678-4D61-8D2B-A068D91B03FA}" type="datetimeFigureOut">
              <a:rPr lang="tr-TR" smtClean="0"/>
              <a:t>3.12.2021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09FA4EB-BD5C-4BAB-A406-41C3E512B296}" type="slidenum">
              <a:rPr lang="tr-TR" smtClean="0"/>
              <a:t>‹#›</a:t>
            </a:fld>
            <a:endParaRPr lang="tr-TR"/>
          </a:p>
        </p:txBody>
      </p:sp>
    </p:spTree>
    <p:extLst>
      <p:ext uri="{BB962C8B-B14F-4D97-AF65-F5344CB8AC3E}">
        <p14:creationId xmlns:p14="http://schemas.microsoft.com/office/powerpoint/2010/main" val="26350308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a:t>Asıl başlık stilini düzenlemek için tıklayın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6E4CC1E7-4678-4D61-8D2B-A068D91B03FA}" type="datetimeFigureOut">
              <a:rPr lang="tr-TR" smtClean="0"/>
              <a:t>3.12.2021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09FA4EB-BD5C-4BAB-A406-41C3E512B296}" type="slidenum">
              <a:rPr lang="tr-TR" smtClean="0"/>
              <a:t>‹#›</a:t>
            </a:fld>
            <a:endParaRPr lang="tr-TR"/>
          </a:p>
        </p:txBody>
      </p:sp>
    </p:spTree>
    <p:extLst>
      <p:ext uri="{BB962C8B-B14F-4D97-AF65-F5344CB8AC3E}">
        <p14:creationId xmlns:p14="http://schemas.microsoft.com/office/powerpoint/2010/main" val="35127885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6E4CC1E7-4678-4D61-8D2B-A068D91B03FA}" type="datetimeFigureOut">
              <a:rPr lang="tr-TR" smtClean="0"/>
              <a:t>3.12.2021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09FA4EB-BD5C-4BAB-A406-41C3E512B296}" type="slidenum">
              <a:rPr lang="tr-TR" smtClean="0"/>
              <a:t>‹#›</a:t>
            </a:fld>
            <a:endParaRPr lang="tr-TR"/>
          </a:p>
        </p:txBody>
      </p:sp>
    </p:spTree>
    <p:extLst>
      <p:ext uri="{BB962C8B-B14F-4D97-AF65-F5344CB8AC3E}">
        <p14:creationId xmlns:p14="http://schemas.microsoft.com/office/powerpoint/2010/main" val="28589982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6E4CC1E7-4678-4D61-8D2B-A068D91B03FA}" type="datetimeFigureOut">
              <a:rPr lang="tr-TR" smtClean="0"/>
              <a:t>3.12.2021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09FA4EB-BD5C-4BAB-A406-41C3E512B296}" type="slidenum">
              <a:rPr lang="tr-TR" smtClean="0"/>
              <a:t>‹#›</a:t>
            </a:fld>
            <a:endParaRPr lang="tr-TR"/>
          </a:p>
        </p:txBody>
      </p:sp>
    </p:spTree>
    <p:extLst>
      <p:ext uri="{BB962C8B-B14F-4D97-AF65-F5344CB8AC3E}">
        <p14:creationId xmlns:p14="http://schemas.microsoft.com/office/powerpoint/2010/main" val="23643648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6E4CC1E7-4678-4D61-8D2B-A068D91B03FA}" type="datetimeFigureOut">
              <a:rPr lang="tr-TR" smtClean="0"/>
              <a:t>3.12.2021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09FA4EB-BD5C-4BAB-A406-41C3E512B296}" type="slidenum">
              <a:rPr lang="tr-TR" smtClean="0"/>
              <a:t>‹#›</a:t>
            </a:fld>
            <a:endParaRPr lang="tr-T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2996585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6E4CC1E7-4678-4D61-8D2B-A068D91B03FA}" type="datetimeFigureOut">
              <a:rPr lang="tr-TR" smtClean="0"/>
              <a:t>3.12.2021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09FA4EB-BD5C-4BAB-A406-41C3E512B296}" type="slidenum">
              <a:rPr lang="tr-TR" smtClean="0"/>
              <a:t>‹#›</a:t>
            </a:fld>
            <a:endParaRPr lang="tr-TR"/>
          </a:p>
        </p:txBody>
      </p:sp>
    </p:spTree>
    <p:extLst>
      <p:ext uri="{BB962C8B-B14F-4D97-AF65-F5344CB8AC3E}">
        <p14:creationId xmlns:p14="http://schemas.microsoft.com/office/powerpoint/2010/main" val="17841315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6E4CC1E7-4678-4D61-8D2B-A068D91B03FA}" type="datetimeFigureOut">
              <a:rPr lang="tr-TR" smtClean="0"/>
              <a:t>3.12.2021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09FA4EB-BD5C-4BAB-A406-41C3E512B296}" type="slidenum">
              <a:rPr lang="tr-TR" smtClean="0"/>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629574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6E4CC1E7-4678-4D61-8D2B-A068D91B03FA}" type="datetimeFigureOut">
              <a:rPr lang="tr-TR" smtClean="0"/>
              <a:t>3.12.2021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09FA4EB-BD5C-4BAB-A406-41C3E512B296}" type="slidenum">
              <a:rPr lang="tr-TR" smtClean="0"/>
              <a:t>‹#›</a:t>
            </a:fld>
            <a:endParaRPr lang="tr-TR"/>
          </a:p>
        </p:txBody>
      </p:sp>
    </p:spTree>
    <p:extLst>
      <p:ext uri="{BB962C8B-B14F-4D97-AF65-F5344CB8AC3E}">
        <p14:creationId xmlns:p14="http://schemas.microsoft.com/office/powerpoint/2010/main" val="3495004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E4CC1E7-4678-4D61-8D2B-A068D91B03FA}" type="datetimeFigureOut">
              <a:rPr lang="tr-TR" smtClean="0"/>
              <a:t>3.12.2021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09FA4EB-BD5C-4BAB-A406-41C3E512B296}" type="slidenum">
              <a:rPr lang="tr-TR" smtClean="0"/>
              <a:t>‹#›</a:t>
            </a:fld>
            <a:endParaRPr lang="tr-TR"/>
          </a:p>
        </p:txBody>
      </p:sp>
    </p:spTree>
    <p:extLst>
      <p:ext uri="{BB962C8B-B14F-4D97-AF65-F5344CB8AC3E}">
        <p14:creationId xmlns:p14="http://schemas.microsoft.com/office/powerpoint/2010/main" val="34902439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E4CC1E7-4678-4D61-8D2B-A068D91B03FA}" type="datetimeFigureOut">
              <a:rPr lang="tr-TR" smtClean="0"/>
              <a:t>3.12.2021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09FA4EB-BD5C-4BAB-A406-41C3E512B296}" type="slidenum">
              <a:rPr lang="tr-TR" smtClean="0"/>
              <a:t>‹#›</a:t>
            </a:fld>
            <a:endParaRPr lang="tr-TR"/>
          </a:p>
        </p:txBody>
      </p:sp>
    </p:spTree>
    <p:extLst>
      <p:ext uri="{BB962C8B-B14F-4D97-AF65-F5344CB8AC3E}">
        <p14:creationId xmlns:p14="http://schemas.microsoft.com/office/powerpoint/2010/main" val="2716813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tr-TR"/>
              <a:t>Asıl başlık stilini düzenlemek için tıklayın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6E4CC1E7-4678-4D61-8D2B-A068D91B03FA}" type="datetimeFigureOut">
              <a:rPr lang="tr-TR" smtClean="0"/>
              <a:t>3.12.2021</a:t>
            </a:fld>
            <a:endParaRPr lang="tr-TR"/>
          </a:p>
        </p:txBody>
      </p:sp>
      <p:sp>
        <p:nvSpPr>
          <p:cNvPr id="5" name="Footer Placeholder 4"/>
          <p:cNvSpPr>
            <a:spLocks noGrp="1"/>
          </p:cNvSpPr>
          <p:nvPr>
            <p:ph type="ftr" sz="quarter" idx="11"/>
          </p:nvPr>
        </p:nvSpPr>
        <p:spPr>
          <a:xfrm>
            <a:off x="2416500" y="329307"/>
            <a:ext cx="4973915" cy="309201"/>
          </a:xfrm>
        </p:spPr>
        <p:txBody>
          <a:bodyPr/>
          <a:lstStyle/>
          <a:p>
            <a:endParaRPr lang="tr-TR"/>
          </a:p>
        </p:txBody>
      </p:sp>
      <p:sp>
        <p:nvSpPr>
          <p:cNvPr id="6" name="Slide Number Placeholder 5"/>
          <p:cNvSpPr>
            <a:spLocks noGrp="1"/>
          </p:cNvSpPr>
          <p:nvPr>
            <p:ph type="sldNum" sz="quarter" idx="12"/>
          </p:nvPr>
        </p:nvSpPr>
        <p:spPr>
          <a:xfrm>
            <a:off x="1437664" y="798973"/>
            <a:ext cx="811019" cy="503578"/>
          </a:xfrm>
        </p:spPr>
        <p:txBody>
          <a:bodyPr/>
          <a:lstStyle/>
          <a:p>
            <a:fld id="{109FA4EB-BD5C-4BAB-A406-41C3E512B296}" type="slidenum">
              <a:rPr lang="tr-TR" smtClean="0"/>
              <a:t>‹#›</a:t>
            </a:fld>
            <a:endParaRPr lang="tr-TR"/>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69177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6E4CC1E7-4678-4D61-8D2B-A068D91B03FA}" type="datetimeFigureOut">
              <a:rPr lang="tr-TR" smtClean="0"/>
              <a:t>3.12.2021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09FA4EB-BD5C-4BAB-A406-41C3E512B296}" type="slidenum">
              <a:rPr lang="tr-TR" smtClean="0"/>
              <a:t>‹#›</a:t>
            </a:fld>
            <a:endParaRPr lang="tr-TR"/>
          </a:p>
        </p:txBody>
      </p:sp>
    </p:spTree>
    <p:extLst>
      <p:ext uri="{BB962C8B-B14F-4D97-AF65-F5344CB8AC3E}">
        <p14:creationId xmlns:p14="http://schemas.microsoft.com/office/powerpoint/2010/main" val="15273006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E4CC1E7-4678-4D61-8D2B-A068D91B03FA}" type="datetimeFigureOut">
              <a:rPr lang="tr-TR" smtClean="0"/>
              <a:t>3.12.2021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09FA4EB-BD5C-4BAB-A406-41C3E512B296}" type="slidenum">
              <a:rPr lang="tr-TR" smtClean="0"/>
              <a:t>‹#›</a:t>
            </a:fld>
            <a:endParaRPr lang="tr-TR"/>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073218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6E4CC1E7-4678-4D61-8D2B-A068D91B03FA}" type="datetimeFigureOut">
              <a:rPr lang="tr-TR" smtClean="0"/>
              <a:t>3.12.2021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09FA4EB-BD5C-4BAB-A406-41C3E512B296}" type="slidenum">
              <a:rPr lang="tr-TR" smtClean="0"/>
              <a:t>‹#›</a:t>
            </a:fld>
            <a:endParaRPr lang="tr-TR"/>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735961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6E4CC1E7-4678-4D61-8D2B-A068D91B03FA}" type="datetimeFigureOut">
              <a:rPr lang="tr-TR" smtClean="0"/>
              <a:t>3.12.2021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09FA4EB-BD5C-4BAB-A406-41C3E512B296}" type="slidenum">
              <a:rPr lang="tr-TR" smtClean="0"/>
              <a:t>‹#›</a:t>
            </a:fld>
            <a:endParaRPr lang="tr-TR"/>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306241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447191" y="2824269"/>
            <a:ext cx="4645152" cy="264445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412362" y="2821491"/>
            <a:ext cx="4645152" cy="263737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6E4CC1E7-4678-4D61-8D2B-A068D91B03FA}" type="datetimeFigureOut">
              <a:rPr lang="tr-TR" smtClean="0"/>
              <a:t>3.12.2021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09FA4EB-BD5C-4BAB-A406-41C3E512B296}" type="slidenum">
              <a:rPr lang="tr-TR" smtClean="0"/>
              <a:t>‹#›</a:t>
            </a:fld>
            <a:endParaRPr lang="tr-TR"/>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538303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6E4CC1E7-4678-4D61-8D2B-A068D91B03FA}" type="datetimeFigureOut">
              <a:rPr lang="tr-TR" smtClean="0"/>
              <a:t>3.12.2021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09FA4EB-BD5C-4BAB-A406-41C3E512B296}" type="slidenum">
              <a:rPr lang="tr-TR" smtClean="0"/>
              <a:t>‹#›</a:t>
            </a:fld>
            <a:endParaRPr lang="tr-TR"/>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688238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4CC1E7-4678-4D61-8D2B-A068D91B03FA}" type="datetimeFigureOut">
              <a:rPr lang="tr-TR" smtClean="0"/>
              <a:t>3.12.2021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109FA4EB-BD5C-4BAB-A406-41C3E512B296}" type="slidenum">
              <a:rPr lang="tr-TR" smtClean="0"/>
              <a:t>‹#›</a:t>
            </a:fld>
            <a:endParaRPr lang="tr-TR"/>
          </a:p>
        </p:txBody>
      </p:sp>
    </p:spTree>
    <p:extLst>
      <p:ext uri="{BB962C8B-B14F-4D97-AF65-F5344CB8AC3E}">
        <p14:creationId xmlns:p14="http://schemas.microsoft.com/office/powerpoint/2010/main" val="10827018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tr-TR"/>
              <a:t>Asıl başlık stilini düzenlemek için tıklayın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6E4CC1E7-4678-4D61-8D2B-A068D91B03FA}" type="datetimeFigureOut">
              <a:rPr lang="tr-TR" smtClean="0"/>
              <a:t>3.12.2021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09FA4EB-BD5C-4BAB-A406-41C3E512B296}" type="slidenum">
              <a:rPr lang="tr-TR" smtClean="0"/>
              <a:t>‹#›</a:t>
            </a:fld>
            <a:endParaRPr lang="tr-TR"/>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727284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6E4CC1E7-4678-4D61-8D2B-A068D91B03FA}" type="datetimeFigureOut">
              <a:rPr lang="tr-TR" smtClean="0"/>
              <a:t>3.12.2021</a:t>
            </a:fld>
            <a:endParaRPr lang="tr-TR"/>
          </a:p>
        </p:txBody>
      </p:sp>
      <p:sp>
        <p:nvSpPr>
          <p:cNvPr id="6" name="Footer Placeholder 5"/>
          <p:cNvSpPr>
            <a:spLocks noGrp="1"/>
          </p:cNvSpPr>
          <p:nvPr>
            <p:ph type="ftr" sz="quarter" idx="11"/>
          </p:nvPr>
        </p:nvSpPr>
        <p:spPr>
          <a:xfrm>
            <a:off x="1447382" y="318640"/>
            <a:ext cx="5541004" cy="320931"/>
          </a:xfrm>
        </p:spPr>
        <p:txBody>
          <a:bodyPr/>
          <a:lstStyle/>
          <a:p>
            <a:endParaRPr lang="tr-TR"/>
          </a:p>
        </p:txBody>
      </p:sp>
      <p:sp>
        <p:nvSpPr>
          <p:cNvPr id="7" name="Slide Number Placeholder 6"/>
          <p:cNvSpPr>
            <a:spLocks noGrp="1"/>
          </p:cNvSpPr>
          <p:nvPr>
            <p:ph type="sldNum" sz="quarter" idx="12"/>
          </p:nvPr>
        </p:nvSpPr>
        <p:spPr/>
        <p:txBody>
          <a:bodyPr/>
          <a:lstStyle/>
          <a:p>
            <a:fld id="{109FA4EB-BD5C-4BAB-A406-41C3E512B296}" type="slidenum">
              <a:rPr lang="tr-TR" smtClean="0"/>
              <a:t>‹#›</a:t>
            </a:fld>
            <a:endParaRPr lang="tr-TR"/>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820206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E4CC1E7-4678-4D61-8D2B-A068D91B03FA}" type="datetimeFigureOut">
              <a:rPr lang="tr-TR" smtClean="0"/>
              <a:t>3.12.2021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09FA4EB-BD5C-4BAB-A406-41C3E512B296}" type="slidenum">
              <a:rPr lang="tr-TR" smtClean="0"/>
              <a:t>‹#›</a:t>
            </a:fld>
            <a:endParaRPr lang="tr-TR"/>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549244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E4CC1E7-4678-4D61-8D2B-A068D91B03FA}" type="datetimeFigureOut">
              <a:rPr lang="tr-TR" smtClean="0"/>
              <a:t>3.12.2021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09FA4EB-BD5C-4BAB-A406-41C3E512B296}" type="slidenum">
              <a:rPr lang="tr-TR" smtClean="0"/>
              <a:t>‹#›</a:t>
            </a:fld>
            <a:endParaRPr lang="tr-TR"/>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26711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447191" y="2824269"/>
            <a:ext cx="4488794" cy="264445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256025" y="2821491"/>
            <a:ext cx="4488794" cy="263737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6E4CC1E7-4678-4D61-8D2B-A068D91B03FA}" type="datetimeFigureOut">
              <a:rPr lang="tr-TR" smtClean="0"/>
              <a:t>3.12.2021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09FA4EB-BD5C-4BAB-A406-41C3E512B296}" type="slidenum">
              <a:rPr lang="tr-TR" smtClean="0"/>
              <a:t>‹#›</a:t>
            </a:fld>
            <a:endParaRPr lang="tr-TR"/>
          </a:p>
        </p:txBody>
      </p:sp>
    </p:spTree>
    <p:extLst>
      <p:ext uri="{BB962C8B-B14F-4D97-AF65-F5344CB8AC3E}">
        <p14:creationId xmlns:p14="http://schemas.microsoft.com/office/powerpoint/2010/main" val="3255344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6E4CC1E7-4678-4D61-8D2B-A068D91B03FA}" type="datetimeFigureOut">
              <a:rPr lang="tr-TR" smtClean="0"/>
              <a:t>3.12.2021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09FA4EB-BD5C-4BAB-A406-41C3E512B296}" type="slidenum">
              <a:rPr lang="tr-TR" smtClean="0"/>
              <a:t>‹#›</a:t>
            </a:fld>
            <a:endParaRPr lang="tr-TR"/>
          </a:p>
        </p:txBody>
      </p:sp>
    </p:spTree>
    <p:extLst>
      <p:ext uri="{BB962C8B-B14F-4D97-AF65-F5344CB8AC3E}">
        <p14:creationId xmlns:p14="http://schemas.microsoft.com/office/powerpoint/2010/main" val="2687205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4CC1E7-4678-4D61-8D2B-A068D91B03FA}" type="datetimeFigureOut">
              <a:rPr lang="tr-TR" smtClean="0"/>
              <a:t>3.12.2021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109FA4EB-BD5C-4BAB-A406-41C3E512B296}" type="slidenum">
              <a:rPr lang="tr-TR" smtClean="0"/>
              <a:t>‹#›</a:t>
            </a:fld>
            <a:endParaRPr lang="tr-TR"/>
          </a:p>
        </p:txBody>
      </p:sp>
    </p:spTree>
    <p:extLst>
      <p:ext uri="{BB962C8B-B14F-4D97-AF65-F5344CB8AC3E}">
        <p14:creationId xmlns:p14="http://schemas.microsoft.com/office/powerpoint/2010/main" val="4132872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tr-TR"/>
              <a:t>Asıl başlık stilini düzenlemek için tıklayın</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6E4CC1E7-4678-4D61-8D2B-A068D91B03FA}" type="datetimeFigureOut">
              <a:rPr lang="tr-TR" smtClean="0"/>
              <a:t>3.12.2021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09FA4EB-BD5C-4BAB-A406-41C3E512B296}" type="slidenum">
              <a:rPr lang="tr-TR" smtClean="0"/>
              <a:t>‹#›</a:t>
            </a:fld>
            <a:endParaRPr lang="tr-TR"/>
          </a:p>
        </p:txBody>
      </p:sp>
    </p:spTree>
    <p:extLst>
      <p:ext uri="{BB962C8B-B14F-4D97-AF65-F5344CB8AC3E}">
        <p14:creationId xmlns:p14="http://schemas.microsoft.com/office/powerpoint/2010/main" val="3324495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tr-TR"/>
              <a:t>Resim eklemek için simgeye tıklayın</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6E4CC1E7-4678-4D61-8D2B-A068D91B03FA}" type="datetimeFigureOut">
              <a:rPr lang="tr-TR" smtClean="0"/>
              <a:t>3.12.2021</a:t>
            </a:fld>
            <a:endParaRPr lang="tr-TR"/>
          </a:p>
        </p:txBody>
      </p:sp>
      <p:sp>
        <p:nvSpPr>
          <p:cNvPr id="6" name="Footer Placeholder 5"/>
          <p:cNvSpPr>
            <a:spLocks noGrp="1"/>
          </p:cNvSpPr>
          <p:nvPr>
            <p:ph type="ftr" sz="quarter" idx="11"/>
          </p:nvPr>
        </p:nvSpPr>
        <p:spPr>
          <a:xfrm>
            <a:off x="1447382" y="318640"/>
            <a:ext cx="5541004" cy="320931"/>
          </a:xfrm>
        </p:spPr>
        <p:txBody>
          <a:bodyPr/>
          <a:lstStyle/>
          <a:p>
            <a:endParaRPr lang="tr-TR"/>
          </a:p>
        </p:txBody>
      </p:sp>
      <p:sp>
        <p:nvSpPr>
          <p:cNvPr id="7" name="Slide Number Placeholder 6"/>
          <p:cNvSpPr>
            <a:spLocks noGrp="1"/>
          </p:cNvSpPr>
          <p:nvPr>
            <p:ph type="sldNum" sz="quarter" idx="12"/>
          </p:nvPr>
        </p:nvSpPr>
        <p:spPr/>
        <p:txBody>
          <a:bodyPr/>
          <a:lstStyle/>
          <a:p>
            <a:fld id="{109FA4EB-BD5C-4BAB-A406-41C3E512B296}" type="slidenum">
              <a:rPr lang="tr-TR" smtClean="0"/>
              <a:t>‹#›</a:t>
            </a:fld>
            <a:endParaRPr lang="tr-TR"/>
          </a:p>
        </p:txBody>
      </p:sp>
    </p:spTree>
    <p:extLst>
      <p:ext uri="{BB962C8B-B14F-4D97-AF65-F5344CB8AC3E}">
        <p14:creationId xmlns:p14="http://schemas.microsoft.com/office/powerpoint/2010/main" val="4002390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3.jp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6E4CC1E7-4678-4D61-8D2B-A068D91B03FA}" type="datetimeFigureOut">
              <a:rPr lang="tr-TR" smtClean="0"/>
              <a:t>3.12.2021</a:t>
            </a:fld>
            <a:endParaRPr lang="tr-TR"/>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109FA4EB-BD5C-4BAB-A406-41C3E512B296}" type="slidenum">
              <a:rPr lang="tr-TR" smtClean="0"/>
              <a:t>‹#›</a:t>
            </a:fld>
            <a:endParaRPr lang="tr-TR"/>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6649627"/>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6E4CC1E7-4678-4D61-8D2B-A068D91B03FA}" type="datetimeFigureOut">
              <a:rPr lang="tr-TR" smtClean="0"/>
              <a:t>3.12.2021</a:t>
            </a:fld>
            <a:endParaRPr lang="tr-TR"/>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109FA4EB-BD5C-4BAB-A406-41C3E512B296}" type="slidenum">
              <a:rPr lang="tr-TR" smtClean="0"/>
              <a:t>‹#›</a:t>
            </a:fld>
            <a:endParaRPr lang="tr-TR"/>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647047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E4CC1E7-4678-4D61-8D2B-A068D91B03FA}" type="datetimeFigureOut">
              <a:rPr lang="tr-TR" smtClean="0"/>
              <a:t>3.12.2021</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09FA4EB-BD5C-4BAB-A406-41C3E512B296}" type="slidenum">
              <a:rPr lang="tr-TR" smtClean="0"/>
              <a:t>‹#›</a:t>
            </a:fld>
            <a:endParaRPr lang="tr-TR"/>
          </a:p>
        </p:txBody>
      </p:sp>
    </p:spTree>
    <p:extLst>
      <p:ext uri="{BB962C8B-B14F-4D97-AF65-F5344CB8AC3E}">
        <p14:creationId xmlns:p14="http://schemas.microsoft.com/office/powerpoint/2010/main" val="1931805093"/>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6E4CC1E7-4678-4D61-8D2B-A068D91B03FA}" type="datetimeFigureOut">
              <a:rPr lang="tr-TR" smtClean="0"/>
              <a:t>3.12.2021</a:t>
            </a:fld>
            <a:endParaRPr lang="tr-TR"/>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109FA4EB-BD5C-4BAB-A406-41C3E512B296}" type="slidenum">
              <a:rPr lang="tr-TR" smtClean="0"/>
              <a:t>‹#›</a:t>
            </a:fld>
            <a:endParaRPr lang="tr-TR"/>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2766128"/>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CE1F2B8-48B9-4194-A184-ED8E0BEB80E9}"/>
              </a:ext>
            </a:extLst>
          </p:cNvPr>
          <p:cNvSpPr>
            <a:spLocks noGrp="1"/>
          </p:cNvSpPr>
          <p:nvPr>
            <p:ph type="title"/>
          </p:nvPr>
        </p:nvSpPr>
        <p:spPr/>
        <p:txBody>
          <a:bodyPr/>
          <a:lstStyle/>
          <a:p>
            <a:r>
              <a:rPr lang="tr-TR" dirty="0"/>
              <a:t>KÜMELER</a:t>
            </a:r>
          </a:p>
        </p:txBody>
      </p:sp>
      <p:sp>
        <p:nvSpPr>
          <p:cNvPr id="3" name="İçerik Yer Tutucusu 2">
            <a:extLst>
              <a:ext uri="{FF2B5EF4-FFF2-40B4-BE49-F238E27FC236}">
                <a16:creationId xmlns:a16="http://schemas.microsoft.com/office/drawing/2014/main" id="{37CFCD2F-1AAE-49FF-848D-8DA418BC3981}"/>
              </a:ext>
            </a:extLst>
          </p:cNvPr>
          <p:cNvSpPr>
            <a:spLocks noGrp="1"/>
          </p:cNvSpPr>
          <p:nvPr>
            <p:ph idx="1"/>
          </p:nvPr>
        </p:nvSpPr>
        <p:spPr/>
        <p:txBody>
          <a:bodyPr/>
          <a:lstStyle/>
          <a:p>
            <a:pPr marL="0" indent="0">
              <a:buNone/>
            </a:pPr>
            <a:r>
              <a:rPr lang="tr-TR" dirty="0"/>
              <a:t>ALİ AMCA’NIN HAYVANAT BAHÇESİ </a:t>
            </a:r>
          </a:p>
          <a:p>
            <a:pPr marL="0" indent="0">
              <a:buNone/>
            </a:pPr>
            <a:endParaRPr lang="tr-TR" dirty="0"/>
          </a:p>
        </p:txBody>
      </p:sp>
    </p:spTree>
    <p:extLst>
      <p:ext uri="{BB962C8B-B14F-4D97-AF65-F5344CB8AC3E}">
        <p14:creationId xmlns:p14="http://schemas.microsoft.com/office/powerpoint/2010/main" val="2568710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Resim 4" descr="ağaç, açık hava, çayır, memeli içeren bir resim&#10;&#10;Açıklama otomatik olarak oluşturuldu">
            <a:extLst>
              <a:ext uri="{FF2B5EF4-FFF2-40B4-BE49-F238E27FC236}">
                <a16:creationId xmlns:a16="http://schemas.microsoft.com/office/drawing/2014/main" id="{18FAB3DE-DA17-4AF9-946F-2ACB6EFC5348}"/>
              </a:ext>
            </a:extLst>
          </p:cNvPr>
          <p:cNvPicPr>
            <a:picLocks noChangeAspect="1"/>
          </p:cNvPicPr>
          <p:nvPr/>
        </p:nvPicPr>
        <p:blipFill rotWithShape="1">
          <a:blip r:embed="rId2">
            <a:extLst>
              <a:ext uri="{28A0092B-C50C-407E-A947-70E740481C1C}">
                <a14:useLocalDpi xmlns:a14="http://schemas.microsoft.com/office/drawing/2010/main" val="0"/>
              </a:ext>
            </a:extLst>
          </a:blip>
          <a:srcRect l="16026" r="26215"/>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3" name="İçerik Yer Tutucusu 2">
            <a:extLst>
              <a:ext uri="{FF2B5EF4-FFF2-40B4-BE49-F238E27FC236}">
                <a16:creationId xmlns:a16="http://schemas.microsoft.com/office/drawing/2014/main" id="{BC62A288-7ADA-405A-8EA1-883A1BD80F27}"/>
              </a:ext>
            </a:extLst>
          </p:cNvPr>
          <p:cNvSpPr>
            <a:spLocks noGrp="1"/>
          </p:cNvSpPr>
          <p:nvPr>
            <p:ph idx="1"/>
          </p:nvPr>
        </p:nvSpPr>
        <p:spPr>
          <a:xfrm>
            <a:off x="52" y="85725"/>
            <a:ext cx="4970991" cy="4972049"/>
          </a:xfrm>
        </p:spPr>
        <p:txBody>
          <a:bodyPr>
            <a:noAutofit/>
          </a:bodyPr>
          <a:lstStyle/>
          <a:p>
            <a:pPr>
              <a:lnSpc>
                <a:spcPct val="90000"/>
              </a:lnSpc>
            </a:pPr>
            <a:r>
              <a:rPr lang="tr-TR" sz="2800" dirty="0"/>
              <a:t>Ali Amca’nın bir hayvanat bahçesi vardır. Buradaki hayvanları belirli bir sınıfa göre ayırmak ister. Bunun için herkes toplanır ve neye göre sınıflama yapacaklarını konuşurlar. Önce güzelliklerine göre sıralamak isterler ama herkes farklı bir şey söyler ve karışıklık çıkar bu yüzden sınıflayamazlar. daha sonra hayvanlara uygun yaşayacak alan yapabilmek için onları suda karada yaşamlarına göre sınıflandırmak isterler. </a:t>
            </a:r>
          </a:p>
        </p:txBody>
      </p:sp>
      <p:cxnSp>
        <p:nvCxnSpPr>
          <p:cNvPr id="10" name="Straight Connector 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47084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Yeşil pastel arka plan üzerinde soru işaretleri">
            <a:extLst>
              <a:ext uri="{FF2B5EF4-FFF2-40B4-BE49-F238E27FC236}">
                <a16:creationId xmlns:a16="http://schemas.microsoft.com/office/drawing/2014/main" id="{CBB2CAE0-D88E-438E-AEDB-89FF9D1FA893}"/>
              </a:ext>
            </a:extLst>
          </p:cNvPr>
          <p:cNvPicPr>
            <a:picLocks noChangeAspect="1"/>
          </p:cNvPicPr>
          <p:nvPr/>
        </p:nvPicPr>
        <p:blipFill rotWithShape="1">
          <a:blip r:embed="rId2">
            <a:alphaModFix amt="35000"/>
          </a:blip>
          <a:srcRect t="3582" b="21418"/>
          <a:stretch/>
        </p:blipFill>
        <p:spPr>
          <a:xfrm>
            <a:off x="20" y="10"/>
            <a:ext cx="12191980" cy="6857990"/>
          </a:xfrm>
          <a:prstGeom prst="rect">
            <a:avLst/>
          </a:prstGeom>
        </p:spPr>
      </p:pic>
      <p:sp>
        <p:nvSpPr>
          <p:cNvPr id="3" name="İçerik Yer Tutucusu 2">
            <a:extLst>
              <a:ext uri="{FF2B5EF4-FFF2-40B4-BE49-F238E27FC236}">
                <a16:creationId xmlns:a16="http://schemas.microsoft.com/office/drawing/2014/main" id="{3F472E0A-34A4-461C-820E-4524D357B184}"/>
              </a:ext>
            </a:extLst>
          </p:cNvPr>
          <p:cNvSpPr>
            <a:spLocks noGrp="1"/>
          </p:cNvSpPr>
          <p:nvPr>
            <p:ph idx="1"/>
          </p:nvPr>
        </p:nvSpPr>
        <p:spPr>
          <a:xfrm>
            <a:off x="634014" y="719091"/>
            <a:ext cx="10515600" cy="5344357"/>
          </a:xfrm>
        </p:spPr>
        <p:txBody>
          <a:bodyPr>
            <a:normAutofit fontScale="77500" lnSpcReduction="20000"/>
          </a:bodyPr>
          <a:lstStyle/>
          <a:p>
            <a:r>
              <a:rPr lang="tr-TR" sz="3500" b="0" i="0" dirty="0">
                <a:solidFill>
                  <a:srgbClr val="FFFFFF"/>
                </a:solidFill>
                <a:effectLst/>
                <a:latin typeface="Open Sans"/>
              </a:rPr>
              <a:t>İyi tanımlanmış nesneler topluluğuna küme denir. Kümeler genellikle A, B, C gibi büyük harflerle isimlendirilir.</a:t>
            </a:r>
          </a:p>
          <a:p>
            <a:pPr marL="0" indent="0">
              <a:buNone/>
            </a:pPr>
            <a:r>
              <a:rPr lang="tr-TR" sz="2600" dirty="0">
                <a:solidFill>
                  <a:srgbClr val="FFFFFF"/>
                </a:solidFill>
                <a:latin typeface="Open Sans"/>
              </a:rPr>
              <a:t>  </a:t>
            </a:r>
            <a:endParaRPr lang="tr-TR" sz="3500" dirty="0">
              <a:solidFill>
                <a:srgbClr val="FFFFFF"/>
              </a:solidFill>
              <a:latin typeface="Open Sans"/>
            </a:endParaRPr>
          </a:p>
          <a:p>
            <a:r>
              <a:rPr lang="tr-TR" sz="3500" b="0" i="0" dirty="0">
                <a:solidFill>
                  <a:srgbClr val="FFFFFF"/>
                </a:solidFill>
                <a:effectLst/>
                <a:latin typeface="Open Sans"/>
              </a:rPr>
              <a:t>Bir grubun küme olabilmesi için iyi tanımlanmış yani herkes tarafından aynı şekilde bilinen ve belirli olan nesneleri içermesi gerekir.</a:t>
            </a:r>
          </a:p>
          <a:p>
            <a:pPr marL="0" indent="0">
              <a:buNone/>
            </a:pPr>
            <a:endParaRPr lang="tr-TR" sz="2600" b="0" i="0" dirty="0">
              <a:solidFill>
                <a:srgbClr val="FFFFFF"/>
              </a:solidFill>
              <a:effectLst/>
              <a:latin typeface="Open Sans"/>
            </a:endParaRPr>
          </a:p>
          <a:p>
            <a:pPr marL="0" indent="0">
              <a:buNone/>
            </a:pPr>
            <a:r>
              <a:rPr lang="tr-TR" sz="5200" b="0" i="0" dirty="0">
                <a:solidFill>
                  <a:srgbClr val="FFC000"/>
                </a:solidFill>
                <a:effectLst/>
                <a:latin typeface="Cooper Black" panose="0208090404030B020404" pitchFamily="18" charset="0"/>
              </a:rPr>
              <a:t>Hayvanat Bahçesi= H</a:t>
            </a:r>
          </a:p>
          <a:p>
            <a:pPr marL="0" indent="0">
              <a:buNone/>
            </a:pPr>
            <a:r>
              <a:rPr lang="tr-TR" sz="5200" b="0" i="0" dirty="0">
                <a:solidFill>
                  <a:srgbClr val="FFC000"/>
                </a:solidFill>
                <a:effectLst/>
                <a:latin typeface="Cooper Black" panose="0208090404030B020404" pitchFamily="18" charset="0"/>
              </a:rPr>
              <a:t>Karada= K</a:t>
            </a:r>
          </a:p>
          <a:p>
            <a:pPr marL="0" indent="0">
              <a:buNone/>
            </a:pPr>
            <a:r>
              <a:rPr lang="tr-TR" sz="5200" b="0" i="0" dirty="0">
                <a:solidFill>
                  <a:srgbClr val="FFC000"/>
                </a:solidFill>
                <a:effectLst/>
                <a:latin typeface="Cooper Black" panose="0208090404030B020404" pitchFamily="18" charset="0"/>
              </a:rPr>
              <a:t>Suda= S</a:t>
            </a:r>
          </a:p>
          <a:p>
            <a:pPr marL="0" indent="0">
              <a:buNone/>
            </a:pPr>
            <a:r>
              <a:rPr lang="tr-TR" sz="5200" b="0" i="0" dirty="0">
                <a:solidFill>
                  <a:srgbClr val="FFC000"/>
                </a:solidFill>
                <a:effectLst/>
                <a:latin typeface="Cooper Black" panose="0208090404030B020404" pitchFamily="18" charset="0"/>
              </a:rPr>
              <a:t>Hem karada hem suda= </a:t>
            </a:r>
            <a:r>
              <a:rPr lang="tr-TR" sz="5200" b="1" i="0" dirty="0">
                <a:solidFill>
                  <a:srgbClr val="FFC000"/>
                </a:solidFill>
                <a:effectLst/>
                <a:latin typeface="Cooper Black" panose="0208090404030B020404" pitchFamily="18" charset="0"/>
              </a:rPr>
              <a:t>İ</a:t>
            </a:r>
          </a:p>
        </p:txBody>
      </p:sp>
    </p:spTree>
    <p:extLst>
      <p:ext uri="{BB962C8B-B14F-4D97-AF65-F5344CB8AC3E}">
        <p14:creationId xmlns:p14="http://schemas.microsoft.com/office/powerpoint/2010/main" val="2261511933"/>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Resim 4" descr="harita içeren bir resim&#10;&#10;Açıklama otomatik olarak oluşturuldu">
            <a:extLst>
              <a:ext uri="{FF2B5EF4-FFF2-40B4-BE49-F238E27FC236}">
                <a16:creationId xmlns:a16="http://schemas.microsoft.com/office/drawing/2014/main" id="{991D011C-C00B-4D29-A1CA-E8E1DBF73548}"/>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23009" b="20741"/>
          <a:stretch/>
        </p:blipFill>
        <p:spPr>
          <a:xfrm>
            <a:off x="20" y="10"/>
            <a:ext cx="12191980" cy="6857990"/>
          </a:xfrm>
          <a:prstGeom prst="rect">
            <a:avLst/>
          </a:prstGeom>
        </p:spPr>
      </p:pic>
      <p:graphicFrame>
        <p:nvGraphicFramePr>
          <p:cNvPr id="12" name="İçerik Yer Tutucusu 2">
            <a:extLst>
              <a:ext uri="{FF2B5EF4-FFF2-40B4-BE49-F238E27FC236}">
                <a16:creationId xmlns:a16="http://schemas.microsoft.com/office/drawing/2014/main" id="{8660B622-72DF-4946-82E7-4368805ED374}"/>
              </a:ext>
            </a:extLst>
          </p:cNvPr>
          <p:cNvGraphicFramePr>
            <a:graphicFrameLocks noGrp="1"/>
          </p:cNvGraphicFramePr>
          <p:nvPr>
            <p:ph idx="1"/>
            <p:extLst>
              <p:ext uri="{D42A27DB-BD31-4B8C-83A1-F6EECF244321}">
                <p14:modId xmlns:p14="http://schemas.microsoft.com/office/powerpoint/2010/main" val="161344729"/>
              </p:ext>
            </p:extLst>
          </p:nvPr>
        </p:nvGraphicFramePr>
        <p:xfrm>
          <a:off x="1450975" y="798990"/>
          <a:ext cx="9291638" cy="4666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0630995"/>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9B10BF4-055E-4E18-94B2-CFB7211C77CB}"/>
              </a:ext>
            </a:extLst>
          </p:cNvPr>
          <p:cNvSpPr>
            <a:spLocks noGrp="1"/>
          </p:cNvSpPr>
          <p:nvPr>
            <p:ph idx="1"/>
          </p:nvPr>
        </p:nvSpPr>
        <p:spPr>
          <a:xfrm>
            <a:off x="945551" y="542039"/>
            <a:ext cx="9603275" cy="2964641"/>
          </a:xfrm>
        </p:spPr>
        <p:txBody>
          <a:bodyPr>
            <a:normAutofit/>
          </a:bodyPr>
          <a:lstStyle/>
          <a:p>
            <a:r>
              <a:rPr lang="tr-TR" sz="2400" dirty="0">
                <a:latin typeface="Cooper Black" panose="0208090404030B020404" pitchFamily="18" charset="0"/>
              </a:rPr>
              <a:t> Hayvanat bahçesindeki hayvanların her biri buranın elemanıdır. O zaman bir kümeyi de oluşturan her bir nesneye o kümenin elemanı diyebiliriz. Elemanıdır sembolü</a:t>
            </a:r>
            <a:r>
              <a:rPr lang="tr-TR" sz="2400" dirty="0">
                <a:solidFill>
                  <a:srgbClr val="FF0000"/>
                </a:solidFill>
                <a:latin typeface="Cooper Black" panose="0208090404030B020404" pitchFamily="18" charset="0"/>
              </a:rPr>
              <a:t> ∈ </a:t>
            </a:r>
            <a:r>
              <a:rPr lang="tr-TR" sz="2400" dirty="0">
                <a:latin typeface="Cooper Black" panose="0208090404030B020404" pitchFamily="18" charset="0"/>
              </a:rPr>
              <a:t>ile gösterilir. Elemanı değildir sembolü </a:t>
            </a:r>
            <a:r>
              <a:rPr lang="tr-TR" sz="2400" dirty="0">
                <a:solidFill>
                  <a:srgbClr val="FF0000"/>
                </a:solidFill>
                <a:latin typeface="Cooper Black" panose="0208090404030B020404" pitchFamily="18" charset="0"/>
              </a:rPr>
              <a:t>∉</a:t>
            </a:r>
            <a:r>
              <a:rPr lang="tr-TR" sz="2400" dirty="0">
                <a:latin typeface="Cooper Black" panose="0208090404030B020404" pitchFamily="18" charset="0"/>
              </a:rPr>
              <a:t> ile gösterilir. Bir A kümesinin eleman sayısı sembolle </a:t>
            </a:r>
            <a:r>
              <a:rPr lang="tr-TR" sz="2400" dirty="0">
                <a:solidFill>
                  <a:srgbClr val="FF0000"/>
                </a:solidFill>
                <a:latin typeface="Cooper Black" panose="0208090404030B020404" pitchFamily="18" charset="0"/>
              </a:rPr>
              <a:t>s(A) </a:t>
            </a:r>
            <a:r>
              <a:rPr lang="tr-TR" sz="2400" dirty="0">
                <a:latin typeface="Cooper Black" panose="0208090404030B020404" pitchFamily="18" charset="0"/>
              </a:rPr>
              <a:t>şeklinde gösterilir.</a:t>
            </a:r>
          </a:p>
        </p:txBody>
      </p:sp>
      <p:sp>
        <p:nvSpPr>
          <p:cNvPr id="4" name="Metin kutusu 3">
            <a:extLst>
              <a:ext uri="{FF2B5EF4-FFF2-40B4-BE49-F238E27FC236}">
                <a16:creationId xmlns:a16="http://schemas.microsoft.com/office/drawing/2014/main" id="{82686E48-B8DB-4C68-AB2E-84E69472944B}"/>
              </a:ext>
            </a:extLst>
          </p:cNvPr>
          <p:cNvSpPr txBox="1"/>
          <p:nvPr/>
        </p:nvSpPr>
        <p:spPr>
          <a:xfrm>
            <a:off x="1260629" y="3506679"/>
            <a:ext cx="9603274" cy="1077218"/>
          </a:xfrm>
          <a:prstGeom prst="rect">
            <a:avLst/>
          </a:prstGeom>
          <a:noFill/>
        </p:spPr>
        <p:txBody>
          <a:bodyPr wrap="square" rtlCol="0">
            <a:spAutoFit/>
          </a:bodyPr>
          <a:lstStyle/>
          <a:p>
            <a:r>
              <a:rPr lang="pt-BR" sz="3200" dirty="0"/>
              <a:t>Örneğin;</a:t>
            </a:r>
          </a:p>
          <a:p>
            <a:r>
              <a:rPr lang="pt-BR" sz="3200" dirty="0"/>
              <a:t>Aslan ∈ H         </a:t>
            </a:r>
            <a:r>
              <a:rPr lang="tr-TR" sz="3200" dirty="0"/>
              <a:t>  </a:t>
            </a:r>
            <a:r>
              <a:rPr lang="pt-BR" sz="3200" dirty="0"/>
              <a:t>Koyun ∉ H                      </a:t>
            </a:r>
            <a:r>
              <a:rPr lang="tr-TR" sz="3200" dirty="0"/>
              <a:t>      </a:t>
            </a:r>
            <a:r>
              <a:rPr lang="pt-BR" sz="3200" dirty="0"/>
              <a:t>s(H)=30</a:t>
            </a:r>
          </a:p>
        </p:txBody>
      </p:sp>
    </p:spTree>
    <p:extLst>
      <p:ext uri="{BB962C8B-B14F-4D97-AF65-F5344CB8AC3E}">
        <p14:creationId xmlns:p14="http://schemas.microsoft.com/office/powerpoint/2010/main" val="1117744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4954F5A-BE32-4B33-97FA-028434EC3189}"/>
              </a:ext>
            </a:extLst>
          </p:cNvPr>
          <p:cNvSpPr>
            <a:spLocks noGrp="1"/>
          </p:cNvSpPr>
          <p:nvPr>
            <p:ph idx="1"/>
          </p:nvPr>
        </p:nvSpPr>
        <p:spPr>
          <a:xfrm>
            <a:off x="1007695" y="508497"/>
            <a:ext cx="9805307" cy="5841006"/>
          </a:xfrm>
        </p:spPr>
        <p:txBody>
          <a:bodyPr>
            <a:normAutofit/>
          </a:bodyPr>
          <a:lstStyle/>
          <a:p>
            <a:r>
              <a:rPr lang="tr-TR" sz="3200" dirty="0"/>
              <a:t>Şimdi ise karışıklık çıkmaması adına bunları not defterine yazmak  için üç tane yöntem kullanırlar.</a:t>
            </a:r>
          </a:p>
          <a:p>
            <a:r>
              <a:rPr lang="tr-TR" sz="2800" dirty="0">
                <a:solidFill>
                  <a:srgbClr val="FF0000"/>
                </a:solidFill>
              </a:rPr>
              <a:t>LİSTE YÖNTEMİ: </a:t>
            </a:r>
          </a:p>
          <a:p>
            <a:r>
              <a:rPr lang="tr-TR" sz="2800" dirty="0"/>
              <a:t>Örneğin;    K={ Aslan ,Kaplan, Timsah, Ayı, Penguen, Ördek, Su aygırı}</a:t>
            </a:r>
          </a:p>
          <a:p>
            <a:pPr marL="0" indent="0">
              <a:buNone/>
            </a:pPr>
            <a:endParaRPr lang="tr-TR" sz="2800" dirty="0"/>
          </a:p>
          <a:p>
            <a:r>
              <a:rPr lang="tr-TR" sz="2800" dirty="0">
                <a:solidFill>
                  <a:srgbClr val="FF0000"/>
                </a:solidFill>
              </a:rPr>
              <a:t>ORTAK ÖZELLİK YÖNTEMİ:</a:t>
            </a:r>
          </a:p>
          <a:p>
            <a:r>
              <a:rPr lang="tr-TR" sz="2800" dirty="0"/>
              <a:t>Örneğin;    P={ Balina, Timsah}      P={ Suda yaşayanlar} </a:t>
            </a:r>
          </a:p>
          <a:p>
            <a:pPr marL="0" indent="0">
              <a:buNone/>
            </a:pPr>
            <a:r>
              <a:rPr lang="tr-TR" sz="2800" dirty="0"/>
              <a:t>                   B={Aslan, Ayı}             B={ Baş harfi A ile başlayanlar} </a:t>
            </a:r>
          </a:p>
        </p:txBody>
      </p:sp>
      <p:sp>
        <p:nvSpPr>
          <p:cNvPr id="4" name="Ok: Sağ 3">
            <a:extLst>
              <a:ext uri="{FF2B5EF4-FFF2-40B4-BE49-F238E27FC236}">
                <a16:creationId xmlns:a16="http://schemas.microsoft.com/office/drawing/2014/main" id="{DF2CB8D0-2D26-4E27-AEC3-C451BEC8E7A5}"/>
              </a:ext>
            </a:extLst>
          </p:cNvPr>
          <p:cNvSpPr/>
          <p:nvPr/>
        </p:nvSpPr>
        <p:spPr>
          <a:xfrm>
            <a:off x="5699464" y="5140171"/>
            <a:ext cx="461639" cy="1597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Ok: Sağ 4">
            <a:extLst>
              <a:ext uri="{FF2B5EF4-FFF2-40B4-BE49-F238E27FC236}">
                <a16:creationId xmlns:a16="http://schemas.microsoft.com/office/drawing/2014/main" id="{945C9FF3-2F73-4AC1-A288-6EB186C069A2}"/>
              </a:ext>
            </a:extLst>
          </p:cNvPr>
          <p:cNvSpPr/>
          <p:nvPr/>
        </p:nvSpPr>
        <p:spPr>
          <a:xfrm>
            <a:off x="5353236" y="5744837"/>
            <a:ext cx="577048" cy="1597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960652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DE4B002B-1CD8-4AB0-B124-E45608E3DEE3}"/>
              </a:ext>
            </a:extLst>
          </p:cNvPr>
          <p:cNvSpPr/>
          <p:nvPr/>
        </p:nvSpPr>
        <p:spPr>
          <a:xfrm>
            <a:off x="-126383" y="1278797"/>
            <a:ext cx="5315364" cy="5412638"/>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tr-TR" dirty="0"/>
          </a:p>
        </p:txBody>
      </p:sp>
      <p:sp>
        <p:nvSpPr>
          <p:cNvPr id="6" name="Oval 5">
            <a:extLst>
              <a:ext uri="{FF2B5EF4-FFF2-40B4-BE49-F238E27FC236}">
                <a16:creationId xmlns:a16="http://schemas.microsoft.com/office/drawing/2014/main" id="{AC68889A-833F-4EB6-B1FA-F71ADF43AE8C}"/>
              </a:ext>
            </a:extLst>
          </p:cNvPr>
          <p:cNvSpPr/>
          <p:nvPr/>
        </p:nvSpPr>
        <p:spPr>
          <a:xfrm>
            <a:off x="2421029" y="1273166"/>
            <a:ext cx="5452832" cy="5412638"/>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tr-TR" dirty="0"/>
          </a:p>
        </p:txBody>
      </p:sp>
      <p:sp>
        <p:nvSpPr>
          <p:cNvPr id="8" name="Metin kutusu 7">
            <a:extLst>
              <a:ext uri="{FF2B5EF4-FFF2-40B4-BE49-F238E27FC236}">
                <a16:creationId xmlns:a16="http://schemas.microsoft.com/office/drawing/2014/main" id="{6F60DA4C-CEEB-4B3B-943E-49B3109B6D25}"/>
              </a:ext>
            </a:extLst>
          </p:cNvPr>
          <p:cNvSpPr txBox="1"/>
          <p:nvPr/>
        </p:nvSpPr>
        <p:spPr>
          <a:xfrm>
            <a:off x="329397" y="1028096"/>
            <a:ext cx="577048" cy="923330"/>
          </a:xfrm>
          <a:prstGeom prst="rect">
            <a:avLst/>
          </a:prstGeom>
          <a:noFill/>
        </p:spPr>
        <p:txBody>
          <a:bodyPr wrap="square" rtlCol="0">
            <a:spAutoFit/>
          </a:bodyPr>
          <a:lstStyle/>
          <a:p>
            <a:r>
              <a:rPr lang="tr-TR" sz="5400" dirty="0">
                <a:solidFill>
                  <a:schemeClr val="tx1">
                    <a:lumMod val="95000"/>
                    <a:lumOff val="5000"/>
                  </a:schemeClr>
                </a:solidFill>
                <a:latin typeface="Cooper Black" panose="0208090404030B020404" pitchFamily="18" charset="0"/>
              </a:rPr>
              <a:t>K</a:t>
            </a:r>
          </a:p>
        </p:txBody>
      </p:sp>
      <p:sp>
        <p:nvSpPr>
          <p:cNvPr id="9" name="Metin kutusu 8">
            <a:extLst>
              <a:ext uri="{FF2B5EF4-FFF2-40B4-BE49-F238E27FC236}">
                <a16:creationId xmlns:a16="http://schemas.microsoft.com/office/drawing/2014/main" id="{4662DBE1-3C86-444B-AFA8-C4619E10B9A0}"/>
              </a:ext>
            </a:extLst>
          </p:cNvPr>
          <p:cNvSpPr txBox="1"/>
          <p:nvPr/>
        </p:nvSpPr>
        <p:spPr>
          <a:xfrm>
            <a:off x="6504334" y="944825"/>
            <a:ext cx="754602" cy="923330"/>
          </a:xfrm>
          <a:prstGeom prst="rect">
            <a:avLst/>
          </a:prstGeom>
          <a:noFill/>
        </p:spPr>
        <p:txBody>
          <a:bodyPr wrap="square" rtlCol="0">
            <a:spAutoFit/>
          </a:bodyPr>
          <a:lstStyle/>
          <a:p>
            <a:r>
              <a:rPr lang="tr-TR" sz="5400" dirty="0">
                <a:latin typeface="Cooper Black" panose="0208090404030B020404" pitchFamily="18" charset="0"/>
              </a:rPr>
              <a:t>S</a:t>
            </a:r>
          </a:p>
        </p:txBody>
      </p:sp>
      <p:pic>
        <p:nvPicPr>
          <p:cNvPr id="13" name="Resim 12">
            <a:extLst>
              <a:ext uri="{FF2B5EF4-FFF2-40B4-BE49-F238E27FC236}">
                <a16:creationId xmlns:a16="http://schemas.microsoft.com/office/drawing/2014/main" id="{11B9C98D-E00F-48CE-B2FA-F704324258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3000" y="126723"/>
            <a:ext cx="1572878" cy="1572878"/>
          </a:xfrm>
          <a:prstGeom prst="rect">
            <a:avLst/>
          </a:prstGeom>
        </p:spPr>
      </p:pic>
      <p:pic>
        <p:nvPicPr>
          <p:cNvPr id="15" name="Resim 14" descr="metin, oyuncak, oyuncak bebek, vektör grafikler içeren bir resim&#10;&#10;Açıklama otomatik olarak oluşturuldu">
            <a:extLst>
              <a:ext uri="{FF2B5EF4-FFF2-40B4-BE49-F238E27FC236}">
                <a16:creationId xmlns:a16="http://schemas.microsoft.com/office/drawing/2014/main" id="{770577A9-9270-43BC-892F-DB8FBCF190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9979" y="76286"/>
            <a:ext cx="1422690" cy="1673753"/>
          </a:xfrm>
          <a:prstGeom prst="rect">
            <a:avLst/>
          </a:prstGeom>
        </p:spPr>
      </p:pic>
      <p:pic>
        <p:nvPicPr>
          <p:cNvPr id="21" name="Resim 20">
            <a:extLst>
              <a:ext uri="{FF2B5EF4-FFF2-40B4-BE49-F238E27FC236}">
                <a16:creationId xmlns:a16="http://schemas.microsoft.com/office/drawing/2014/main" id="{35D1E6D7-E739-4B7A-AA8F-22E02AF826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7321" y="1866344"/>
            <a:ext cx="1799477" cy="954452"/>
          </a:xfrm>
          <a:prstGeom prst="rect">
            <a:avLst/>
          </a:prstGeom>
        </p:spPr>
      </p:pic>
      <p:pic>
        <p:nvPicPr>
          <p:cNvPr id="25" name="Resim 24">
            <a:extLst>
              <a:ext uri="{FF2B5EF4-FFF2-40B4-BE49-F238E27FC236}">
                <a16:creationId xmlns:a16="http://schemas.microsoft.com/office/drawing/2014/main" id="{35D6F77D-18D7-4842-B2B3-38B9C0B4A3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7071" y="3909698"/>
            <a:ext cx="2821579" cy="2821579"/>
          </a:xfrm>
          <a:prstGeom prst="rect">
            <a:avLst/>
          </a:prstGeom>
        </p:spPr>
      </p:pic>
      <p:pic>
        <p:nvPicPr>
          <p:cNvPr id="30" name="Resim 29">
            <a:extLst>
              <a:ext uri="{FF2B5EF4-FFF2-40B4-BE49-F238E27FC236}">
                <a16:creationId xmlns:a16="http://schemas.microsoft.com/office/drawing/2014/main" id="{9DB9757D-E846-4F53-A074-2B23B2196C1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95032" y="423680"/>
            <a:ext cx="1462134" cy="1390855"/>
          </a:xfrm>
          <a:prstGeom prst="rect">
            <a:avLst/>
          </a:prstGeom>
        </p:spPr>
      </p:pic>
      <p:pic>
        <p:nvPicPr>
          <p:cNvPr id="32" name="Resim 31">
            <a:extLst>
              <a:ext uri="{FF2B5EF4-FFF2-40B4-BE49-F238E27FC236}">
                <a16:creationId xmlns:a16="http://schemas.microsoft.com/office/drawing/2014/main" id="{7677E2D5-50A2-41DE-A0ED-C50D6FEA09B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40258" y="1814535"/>
            <a:ext cx="1716908" cy="1273946"/>
          </a:xfrm>
          <a:prstGeom prst="rect">
            <a:avLst/>
          </a:prstGeom>
        </p:spPr>
      </p:pic>
      <p:pic>
        <p:nvPicPr>
          <p:cNvPr id="34" name="Resim 33" descr="metin, vektör grafikler, oyuncak, oyuncak bebek içeren bir resim&#10;&#10;Açıklama otomatik olarak oluşturuldu">
            <a:extLst>
              <a:ext uri="{FF2B5EF4-FFF2-40B4-BE49-F238E27FC236}">
                <a16:creationId xmlns:a16="http://schemas.microsoft.com/office/drawing/2014/main" id="{E03B9886-3922-4EFC-8752-1956190EDD9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06770" y="2896470"/>
            <a:ext cx="1771797" cy="1491086"/>
          </a:xfrm>
          <a:prstGeom prst="rect">
            <a:avLst/>
          </a:prstGeom>
        </p:spPr>
      </p:pic>
      <p:pic>
        <p:nvPicPr>
          <p:cNvPr id="36" name="Resim 35">
            <a:extLst>
              <a:ext uri="{FF2B5EF4-FFF2-40B4-BE49-F238E27FC236}">
                <a16:creationId xmlns:a16="http://schemas.microsoft.com/office/drawing/2014/main" id="{D9344B3E-A1C0-4E76-8CE7-43985093315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10699266" y="3154841"/>
            <a:ext cx="1257900" cy="1324495"/>
          </a:xfrm>
          <a:prstGeom prst="rect">
            <a:avLst/>
          </a:prstGeom>
        </p:spPr>
      </p:pic>
      <p:sp>
        <p:nvSpPr>
          <p:cNvPr id="38" name="Metin kutusu 37">
            <a:extLst>
              <a:ext uri="{FF2B5EF4-FFF2-40B4-BE49-F238E27FC236}">
                <a16:creationId xmlns:a16="http://schemas.microsoft.com/office/drawing/2014/main" id="{56B54DAA-0828-45C0-B7EA-479B332CA725}"/>
              </a:ext>
            </a:extLst>
          </p:cNvPr>
          <p:cNvSpPr txBox="1"/>
          <p:nvPr/>
        </p:nvSpPr>
        <p:spPr>
          <a:xfrm>
            <a:off x="522801" y="181208"/>
            <a:ext cx="3160450" cy="646331"/>
          </a:xfrm>
          <a:prstGeom prst="rect">
            <a:avLst/>
          </a:prstGeom>
          <a:noFill/>
        </p:spPr>
        <p:txBody>
          <a:bodyPr wrap="square" rtlCol="0">
            <a:spAutoFit/>
          </a:bodyPr>
          <a:lstStyle/>
          <a:p>
            <a:r>
              <a:rPr lang="tr-TR" sz="3600" dirty="0">
                <a:solidFill>
                  <a:srgbClr val="FF0000"/>
                </a:solidFill>
                <a:latin typeface="+mj-lt"/>
              </a:rPr>
              <a:t>VENN ŞEMASI</a:t>
            </a:r>
          </a:p>
        </p:txBody>
      </p:sp>
      <p:sp>
        <p:nvSpPr>
          <p:cNvPr id="40" name="Oval 39">
            <a:extLst>
              <a:ext uri="{FF2B5EF4-FFF2-40B4-BE49-F238E27FC236}">
                <a16:creationId xmlns:a16="http://schemas.microsoft.com/office/drawing/2014/main" id="{9F811F61-D7DB-42FC-9A03-B58DE2216B56}"/>
              </a:ext>
            </a:extLst>
          </p:cNvPr>
          <p:cNvSpPr/>
          <p:nvPr/>
        </p:nvSpPr>
        <p:spPr>
          <a:xfrm>
            <a:off x="6266750" y="238824"/>
            <a:ext cx="205109" cy="18117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solidFill>
                <a:srgbClr val="C00000"/>
              </a:solidFill>
            </a:endParaRPr>
          </a:p>
        </p:txBody>
      </p:sp>
      <p:sp>
        <p:nvSpPr>
          <p:cNvPr id="41" name="Oval 40">
            <a:extLst>
              <a:ext uri="{FF2B5EF4-FFF2-40B4-BE49-F238E27FC236}">
                <a16:creationId xmlns:a16="http://schemas.microsoft.com/office/drawing/2014/main" id="{DCEBCFED-3C19-4A11-B9AE-4D21E294B99E}"/>
              </a:ext>
            </a:extLst>
          </p:cNvPr>
          <p:cNvSpPr/>
          <p:nvPr/>
        </p:nvSpPr>
        <p:spPr>
          <a:xfrm>
            <a:off x="6279788" y="224046"/>
            <a:ext cx="162932" cy="13975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42" name="Oval 41">
            <a:extLst>
              <a:ext uri="{FF2B5EF4-FFF2-40B4-BE49-F238E27FC236}">
                <a16:creationId xmlns:a16="http://schemas.microsoft.com/office/drawing/2014/main" id="{EE25D560-E626-4853-87F6-37A1CD8A7EC8}"/>
              </a:ext>
            </a:extLst>
          </p:cNvPr>
          <p:cNvSpPr/>
          <p:nvPr/>
        </p:nvSpPr>
        <p:spPr>
          <a:xfrm>
            <a:off x="6238319" y="175321"/>
            <a:ext cx="154881" cy="18439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43" name="Oval 42">
            <a:extLst>
              <a:ext uri="{FF2B5EF4-FFF2-40B4-BE49-F238E27FC236}">
                <a16:creationId xmlns:a16="http://schemas.microsoft.com/office/drawing/2014/main" id="{322A912E-83D6-4FAE-8DD9-BF88649835BE}"/>
              </a:ext>
            </a:extLst>
          </p:cNvPr>
          <p:cNvSpPr/>
          <p:nvPr/>
        </p:nvSpPr>
        <p:spPr>
          <a:xfrm>
            <a:off x="6257302" y="202146"/>
            <a:ext cx="128529" cy="15757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44" name="Oval 43">
            <a:extLst>
              <a:ext uri="{FF2B5EF4-FFF2-40B4-BE49-F238E27FC236}">
                <a16:creationId xmlns:a16="http://schemas.microsoft.com/office/drawing/2014/main" id="{2C769587-918E-4D18-8A6D-866596C1F44D}"/>
              </a:ext>
            </a:extLst>
          </p:cNvPr>
          <p:cNvSpPr/>
          <p:nvPr/>
        </p:nvSpPr>
        <p:spPr>
          <a:xfrm>
            <a:off x="6206373" y="155270"/>
            <a:ext cx="154881" cy="18117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45" name="Oval 44">
            <a:extLst>
              <a:ext uri="{FF2B5EF4-FFF2-40B4-BE49-F238E27FC236}">
                <a16:creationId xmlns:a16="http://schemas.microsoft.com/office/drawing/2014/main" id="{93FB72ED-4330-4B46-9158-18E2B7AD5E2A}"/>
              </a:ext>
            </a:extLst>
          </p:cNvPr>
          <p:cNvSpPr/>
          <p:nvPr/>
        </p:nvSpPr>
        <p:spPr>
          <a:xfrm>
            <a:off x="6222346" y="181208"/>
            <a:ext cx="154881" cy="13975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46" name="Oval 45">
            <a:extLst>
              <a:ext uri="{FF2B5EF4-FFF2-40B4-BE49-F238E27FC236}">
                <a16:creationId xmlns:a16="http://schemas.microsoft.com/office/drawing/2014/main" id="{D805023B-6872-41FD-9AA4-742E8FD6BEFE}"/>
              </a:ext>
            </a:extLst>
          </p:cNvPr>
          <p:cNvSpPr/>
          <p:nvPr/>
        </p:nvSpPr>
        <p:spPr>
          <a:xfrm>
            <a:off x="6206373" y="187616"/>
            <a:ext cx="162932" cy="13975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47" name="Oval 46">
            <a:extLst>
              <a:ext uri="{FF2B5EF4-FFF2-40B4-BE49-F238E27FC236}">
                <a16:creationId xmlns:a16="http://schemas.microsoft.com/office/drawing/2014/main" id="{2FEAD7BC-8553-4A81-89FE-698E42FEA67E}"/>
              </a:ext>
            </a:extLst>
          </p:cNvPr>
          <p:cNvSpPr/>
          <p:nvPr/>
        </p:nvSpPr>
        <p:spPr>
          <a:xfrm>
            <a:off x="6245760" y="247929"/>
            <a:ext cx="164254" cy="1348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210676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D58DB01-C740-42EA-8DA3-89D2DE9471D3}"/>
              </a:ext>
            </a:extLst>
          </p:cNvPr>
          <p:cNvSpPr>
            <a:spLocks noGrp="1"/>
          </p:cNvSpPr>
          <p:nvPr>
            <p:ph idx="1"/>
          </p:nvPr>
        </p:nvSpPr>
        <p:spPr>
          <a:xfrm>
            <a:off x="1051529" y="196457"/>
            <a:ext cx="9603275" cy="5938013"/>
          </a:xfrm>
        </p:spPr>
        <p:txBody>
          <a:bodyPr>
            <a:normAutofit fontScale="47500" lnSpcReduction="20000"/>
          </a:bodyPr>
          <a:lstStyle/>
          <a:p>
            <a:r>
              <a:rPr lang="tr-TR" sz="7600" dirty="0">
                <a:solidFill>
                  <a:srgbClr val="FF0000"/>
                </a:solidFill>
              </a:rPr>
              <a:t>Boş Küme</a:t>
            </a:r>
          </a:p>
          <a:p>
            <a:r>
              <a:rPr lang="tr-TR" sz="5100" dirty="0"/>
              <a:t>Hiç bir elemanı olmayan kümeye boş küme denir. Boş küme { } ya da ∅ sembolleri ile gösterilir.</a:t>
            </a:r>
          </a:p>
          <a:p>
            <a:endParaRPr lang="tr-TR" sz="5100" dirty="0"/>
          </a:p>
          <a:p>
            <a:r>
              <a:rPr lang="tr-TR" sz="5100" dirty="0"/>
              <a:t>ÖRNEK:  Ç harfiyle başlayan aylar kümesine A kümesi diyelim. Ç harfiyle başlayan ay olmadığı için A kümesi boş küme olur ve eleman sayısı sıfırdır.</a:t>
            </a:r>
          </a:p>
          <a:p>
            <a:endParaRPr lang="tr-TR" sz="5100" dirty="0"/>
          </a:p>
          <a:p>
            <a:r>
              <a:rPr lang="tr-TR" sz="5100" dirty="0"/>
              <a:t>Bu durum  </a:t>
            </a:r>
            <a:r>
              <a:rPr lang="tr-TR" sz="5100" dirty="0">
                <a:solidFill>
                  <a:srgbClr val="FF0000"/>
                </a:solidFill>
              </a:rPr>
              <a:t>A = { }   </a:t>
            </a:r>
            <a:r>
              <a:rPr lang="tr-TR" sz="5100" dirty="0"/>
              <a:t>ya da   </a:t>
            </a:r>
            <a:r>
              <a:rPr lang="tr-TR" sz="5100" dirty="0">
                <a:solidFill>
                  <a:srgbClr val="FF0000"/>
                </a:solidFill>
              </a:rPr>
              <a:t>A = ∅ </a:t>
            </a:r>
            <a:r>
              <a:rPr lang="tr-TR" sz="5100" dirty="0"/>
              <a:t>şeklinde gösterilir  ve  </a:t>
            </a:r>
            <a:r>
              <a:rPr lang="tr-TR" sz="5100" dirty="0">
                <a:solidFill>
                  <a:srgbClr val="FF0000"/>
                </a:solidFill>
              </a:rPr>
              <a:t>s(A) = 0 </a:t>
            </a:r>
            <a:r>
              <a:rPr lang="tr-TR" sz="5100" dirty="0"/>
              <a:t>olur.</a:t>
            </a:r>
          </a:p>
          <a:p>
            <a:endParaRPr lang="tr-TR" sz="5100" dirty="0"/>
          </a:p>
          <a:p>
            <a:r>
              <a:rPr lang="tr-TR" sz="5100" dirty="0"/>
              <a:t>NOT:  { ∅ } ve { 0 } kümeleri boş küme olmayıp birer elemana sahip kümelerdir.</a:t>
            </a:r>
          </a:p>
        </p:txBody>
      </p:sp>
    </p:spTree>
    <p:extLst>
      <p:ext uri="{BB962C8B-B14F-4D97-AF65-F5344CB8AC3E}">
        <p14:creationId xmlns:p14="http://schemas.microsoft.com/office/powerpoint/2010/main" val="956389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BF75E07-4173-47DF-A4D5-055B56E0506C}"/>
              </a:ext>
            </a:extLst>
          </p:cNvPr>
          <p:cNvSpPr>
            <a:spLocks noGrp="1"/>
          </p:cNvSpPr>
          <p:nvPr>
            <p:ph idx="1"/>
          </p:nvPr>
        </p:nvSpPr>
        <p:spPr>
          <a:xfrm>
            <a:off x="921501" y="595304"/>
            <a:ext cx="9603275" cy="5130793"/>
          </a:xfrm>
        </p:spPr>
        <p:txBody>
          <a:bodyPr>
            <a:noAutofit/>
          </a:bodyPr>
          <a:lstStyle/>
          <a:p>
            <a:r>
              <a:rPr lang="tr-TR" sz="2800" dirty="0">
                <a:solidFill>
                  <a:srgbClr val="C00000"/>
                </a:solidFill>
              </a:rPr>
              <a:t>KESİŞİM KÜMESİ</a:t>
            </a:r>
          </a:p>
          <a:p>
            <a:r>
              <a:rPr lang="tr-TR" sz="2800" dirty="0"/>
              <a:t>A ve B gibi iki kümenin ortak elemanlarından oluşan kümeye A ile B’nin kesişim kümesi denir ve </a:t>
            </a:r>
            <a:r>
              <a:rPr lang="tr-TR" sz="2800" dirty="0">
                <a:solidFill>
                  <a:srgbClr val="FF0000"/>
                </a:solidFill>
              </a:rPr>
              <a:t>A  ∩ B </a:t>
            </a:r>
            <a:r>
              <a:rPr lang="tr-TR" sz="2800" dirty="0"/>
              <a:t>biçiminde gösterilir.</a:t>
            </a:r>
          </a:p>
          <a:p>
            <a:r>
              <a:rPr lang="tr-TR" sz="2800" dirty="0"/>
              <a:t>K </a:t>
            </a:r>
            <a:r>
              <a:rPr lang="tr-TR" sz="2800" dirty="0">
                <a:solidFill>
                  <a:schemeClr val="tx1">
                    <a:lumMod val="95000"/>
                    <a:lumOff val="5000"/>
                  </a:schemeClr>
                </a:solidFill>
              </a:rPr>
              <a:t>∩  S = ?</a:t>
            </a:r>
          </a:p>
          <a:p>
            <a:r>
              <a:rPr lang="tr-TR" sz="2800" dirty="0">
                <a:solidFill>
                  <a:srgbClr val="C00000"/>
                </a:solidFill>
              </a:rPr>
              <a:t>BİRLEŞİM KÜMESİ</a:t>
            </a:r>
          </a:p>
          <a:p>
            <a:r>
              <a:rPr lang="tr-TR" sz="2800" dirty="0">
                <a:solidFill>
                  <a:schemeClr val="tx1">
                    <a:lumMod val="95000"/>
                    <a:lumOff val="5000"/>
                  </a:schemeClr>
                </a:solidFill>
              </a:rPr>
              <a:t>A ve B gibi iki kümenin bütün elemanlarından oluşan kümeye A ile B’nin birleşim kümesi denir ve </a:t>
            </a:r>
            <a:r>
              <a:rPr lang="tr-TR" sz="2800" dirty="0">
                <a:solidFill>
                  <a:srgbClr val="FF0000"/>
                </a:solidFill>
              </a:rPr>
              <a:t>A  ∪ B </a:t>
            </a:r>
            <a:r>
              <a:rPr lang="tr-TR" sz="2800" dirty="0">
                <a:solidFill>
                  <a:schemeClr val="tx1">
                    <a:lumMod val="95000"/>
                    <a:lumOff val="5000"/>
                  </a:schemeClr>
                </a:solidFill>
              </a:rPr>
              <a:t>biçiminde gösterilir.</a:t>
            </a:r>
          </a:p>
          <a:p>
            <a:r>
              <a:rPr lang="tr-TR" sz="2800" dirty="0">
                <a:solidFill>
                  <a:schemeClr val="tx1">
                    <a:lumMod val="95000"/>
                    <a:lumOff val="5000"/>
                  </a:schemeClr>
                </a:solidFill>
              </a:rPr>
              <a:t>K U S =  ?</a:t>
            </a:r>
          </a:p>
        </p:txBody>
      </p:sp>
    </p:spTree>
    <p:extLst>
      <p:ext uri="{BB962C8B-B14F-4D97-AF65-F5344CB8AC3E}">
        <p14:creationId xmlns:p14="http://schemas.microsoft.com/office/powerpoint/2010/main" val="1245160023"/>
      </p:ext>
    </p:extLst>
  </p:cSld>
  <p:clrMapOvr>
    <a:masterClrMapping/>
  </p:clrMapOvr>
</p:sld>
</file>

<file path=ppt/theme/theme1.xml><?xml version="1.0" encoding="utf-8"?>
<a:theme xmlns:a="http://schemas.openxmlformats.org/drawingml/2006/main" name="1_Galeri">
  <a:themeElements>
    <a:clrScheme name="Galeri">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eri">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ppt/theme/theme2.xml><?xml version="1.0" encoding="utf-8"?>
<a:theme xmlns:a="http://schemas.openxmlformats.org/drawingml/2006/main" name="Galeri">
  <a:themeElements>
    <a:clrScheme name="Galeri">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i">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3.xml><?xml version="1.0" encoding="utf-8"?>
<a:theme xmlns:a="http://schemas.openxmlformats.org/drawingml/2006/main" name="Yüzeyler">
  <a:themeElements>
    <a:clrScheme name="Yüzeyler">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Yüzeyler">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Yüzeyler">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2_Galeri">
  <a:themeElements>
    <a:clrScheme name="Galeri">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i">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124</TotalTime>
  <Words>440</Words>
  <Application>Microsoft Office PowerPoint</Application>
  <PresentationFormat>Geniş ekran</PresentationFormat>
  <Paragraphs>47</Paragraphs>
  <Slides>9</Slides>
  <Notes>0</Notes>
  <HiddenSlides>0</HiddenSlides>
  <MMClips>0</MMClips>
  <ScaleCrop>false</ScaleCrop>
  <HeadingPairs>
    <vt:vector size="6" baseType="variant">
      <vt:variant>
        <vt:lpstr>Kullanılan Yazı Tipleri</vt:lpstr>
      </vt:variant>
      <vt:variant>
        <vt:i4>7</vt:i4>
      </vt:variant>
      <vt:variant>
        <vt:lpstr>Tema</vt:lpstr>
      </vt:variant>
      <vt:variant>
        <vt:i4>4</vt:i4>
      </vt:variant>
      <vt:variant>
        <vt:lpstr>Slayt Başlıkları</vt:lpstr>
      </vt:variant>
      <vt:variant>
        <vt:i4>9</vt:i4>
      </vt:variant>
    </vt:vector>
  </HeadingPairs>
  <TitlesOfParts>
    <vt:vector size="20" baseType="lpstr">
      <vt:lpstr>Arial</vt:lpstr>
      <vt:lpstr>Cooper Black</vt:lpstr>
      <vt:lpstr>Gill Sans MT</vt:lpstr>
      <vt:lpstr>Open Sans</vt:lpstr>
      <vt:lpstr>Rockwell</vt:lpstr>
      <vt:lpstr>Trebuchet MS</vt:lpstr>
      <vt:lpstr>Wingdings 3</vt:lpstr>
      <vt:lpstr>1_Galeri</vt:lpstr>
      <vt:lpstr>Galeri</vt:lpstr>
      <vt:lpstr>Yüzeyler</vt:lpstr>
      <vt:lpstr>2_Galeri</vt:lpstr>
      <vt:lpstr>KÜMELER</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nurcan</dc:creator>
  <cp:lastModifiedBy>nurcan</cp:lastModifiedBy>
  <cp:revision>15</cp:revision>
  <dcterms:created xsi:type="dcterms:W3CDTF">2021-03-18T11:05:13Z</dcterms:created>
  <dcterms:modified xsi:type="dcterms:W3CDTF">2021-12-03T17:21:21Z</dcterms:modified>
</cp:coreProperties>
</file>