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1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41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59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3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57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66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75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49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68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08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39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5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D4CD1-B11C-4F52-97DF-E1C0F666AE97}" type="datetimeFigureOut">
              <a:rPr lang="tr-TR" smtClean="0"/>
              <a:t>24.10.2021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DF6B-EFA6-4199-B809-9A9EA68C11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96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Resi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552" y="5118525"/>
            <a:ext cx="1586262" cy="1408298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552" y="6732562"/>
            <a:ext cx="1586262" cy="1408298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925" y="6748589"/>
            <a:ext cx="1528167" cy="1408298"/>
          </a:xfrm>
          <a:prstGeom prst="rect">
            <a:avLst/>
          </a:prstGeom>
        </p:spPr>
      </p:pic>
      <p:sp>
        <p:nvSpPr>
          <p:cNvPr id="18" name="Eksi 17"/>
          <p:cNvSpPr/>
          <p:nvPr/>
        </p:nvSpPr>
        <p:spPr>
          <a:xfrm>
            <a:off x="571299" y="8215300"/>
            <a:ext cx="992825" cy="329750"/>
          </a:xfrm>
          <a:prstGeom prst="mathMinus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Eksi 18"/>
          <p:cNvSpPr/>
          <p:nvPr/>
        </p:nvSpPr>
        <p:spPr>
          <a:xfrm>
            <a:off x="-66966" y="8387556"/>
            <a:ext cx="5410491" cy="355789"/>
          </a:xfrm>
          <a:prstGeom prst="mathMinus">
            <a:avLst>
              <a:gd name="adj1" fmla="val 1552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" name="Resim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434" y="8873613"/>
            <a:ext cx="1573380" cy="1408298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2410" y="8866405"/>
            <a:ext cx="1559681" cy="1408298"/>
          </a:xfrm>
          <a:prstGeom prst="rect">
            <a:avLst/>
          </a:prstGeom>
        </p:spPr>
      </p:pic>
      <p:sp>
        <p:nvSpPr>
          <p:cNvPr id="25" name="Metin Kutusu 1"/>
          <p:cNvSpPr txBox="1"/>
          <p:nvPr/>
        </p:nvSpPr>
        <p:spPr>
          <a:xfrm>
            <a:off x="4729742" y="5621177"/>
            <a:ext cx="2014855" cy="40299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avie" panose="040408050508090206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EKSİLEN</a:t>
            </a:r>
            <a:endParaRPr kumimoji="0" lang="tr-TR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avie" panose="040408050508090206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Metin Kutusu 6"/>
          <p:cNvSpPr txBox="1"/>
          <p:nvPr/>
        </p:nvSpPr>
        <p:spPr>
          <a:xfrm>
            <a:off x="4989683" y="7361733"/>
            <a:ext cx="1246214" cy="421654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uLnTx/>
                <a:uFillTx/>
                <a:latin typeface="Ravie" panose="040408050508090206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ÇIKAN</a:t>
            </a:r>
            <a:endParaRPr kumimoji="0" lang="tr-TR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latin typeface="Ravie" panose="040408050508090206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Metin Kutusu 7"/>
          <p:cNvSpPr txBox="1"/>
          <p:nvPr/>
        </p:nvSpPr>
        <p:spPr>
          <a:xfrm>
            <a:off x="4989683" y="9261938"/>
            <a:ext cx="1375410" cy="404406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i="0" u="none" strike="noStrike" kern="0" cap="none" spc="0" normalizeH="0" baseline="0" noProof="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ysClr val="window" lastClr="FFFFFF">
                      <a:lumMod val="50000"/>
                    </a:sysClr>
                  </a:outerShdw>
                </a:effectLst>
                <a:uLnTx/>
                <a:uFillTx/>
                <a:latin typeface="Ravie" panose="040408050508090206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FARK</a:t>
            </a:r>
            <a:endParaRPr kumimoji="0" lang="tr-TR" sz="20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avie" panose="040408050508090206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1" y="1376510"/>
            <a:ext cx="63999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avie" panose="04040805050809020602" pitchFamily="82" charset="0"/>
              </a:rPr>
              <a:t>Onluk Bozarak Çıkarma</a:t>
            </a:r>
            <a:endParaRPr lang="tr-T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0" name="7-Noktalı Yıldız 29"/>
          <p:cNvSpPr/>
          <p:nvPr/>
        </p:nvSpPr>
        <p:spPr>
          <a:xfrm>
            <a:off x="2614853" y="3061356"/>
            <a:ext cx="2114889" cy="1919332"/>
          </a:xfrm>
          <a:prstGeom prst="star7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3" name="Resim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512" y="3074253"/>
            <a:ext cx="2114343" cy="1938696"/>
          </a:xfrm>
          <a:prstGeom prst="rect">
            <a:avLst/>
          </a:prstGeom>
        </p:spPr>
      </p:pic>
      <p:sp>
        <p:nvSpPr>
          <p:cNvPr id="35" name="Dikdörtgen 34"/>
          <p:cNvSpPr/>
          <p:nvPr/>
        </p:nvSpPr>
        <p:spPr>
          <a:xfrm>
            <a:off x="499967" y="2701228"/>
            <a:ext cx="200210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avie" panose="04040805050809020602" pitchFamily="82" charset="0"/>
              </a:rPr>
              <a:t>Sayıyı 1 azalt</a:t>
            </a:r>
            <a:endParaRPr lang="tr-TR" sz="1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2875748" y="2701228"/>
            <a:ext cx="199356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avie" panose="04040805050809020602" pitchFamily="82" charset="0"/>
              </a:rPr>
              <a:t>Sayıya 10 ekle</a:t>
            </a:r>
            <a:endParaRPr lang="tr-TR" sz="1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7" name="Aşağı Bükülü Ok 36"/>
          <p:cNvSpPr/>
          <p:nvPr/>
        </p:nvSpPr>
        <p:spPr>
          <a:xfrm rot="16200000">
            <a:off x="-836015" y="4448506"/>
            <a:ext cx="2601921" cy="419162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pic>
        <p:nvPicPr>
          <p:cNvPr id="38" name="Resim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555760" y="3429336"/>
            <a:ext cx="435562" cy="2564978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2115" y="10880664"/>
            <a:ext cx="414936" cy="222392"/>
          </a:xfrm>
          <a:prstGeom prst="rect">
            <a:avLst/>
          </a:prstGeom>
        </p:spPr>
      </p:pic>
      <p:sp>
        <p:nvSpPr>
          <p:cNvPr id="48" name="Dikdörtgen 47"/>
          <p:cNvSpPr/>
          <p:nvPr/>
        </p:nvSpPr>
        <p:spPr>
          <a:xfrm>
            <a:off x="2615748" y="10822439"/>
            <a:ext cx="1168501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1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ayra Aydin" panose="020F0503040000020004" pitchFamily="34" charset="0"/>
              </a:rPr>
              <a:t>oyaogretmenn</a:t>
            </a:r>
            <a:endParaRPr lang="tr-TR" sz="1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ayra Aydin" panose="020F0503040000020004" pitchFamily="34" charset="0"/>
            </a:endParaRPr>
          </a:p>
        </p:txBody>
      </p:sp>
      <p:pic>
        <p:nvPicPr>
          <p:cNvPr id="49" name="Resim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62411" y="5078795"/>
            <a:ext cx="1559680" cy="14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4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13</Words>
  <Application>Microsoft Office PowerPoint</Application>
  <PresentationFormat>Geniş ekran</PresentationFormat>
  <Paragraphs>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Kayra Aydin</vt:lpstr>
      <vt:lpstr>Ravie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 utku</dc:creator>
  <cp:lastModifiedBy>mert utku</cp:lastModifiedBy>
  <cp:revision>5</cp:revision>
  <dcterms:created xsi:type="dcterms:W3CDTF">2021-10-24T08:36:53Z</dcterms:created>
  <dcterms:modified xsi:type="dcterms:W3CDTF">2021-10-24T09:21:18Z</dcterms:modified>
</cp:coreProperties>
</file>