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2BF-E687-44F5-93CA-2A4F4DE625DF}" type="datetimeFigureOut">
              <a:rPr lang="tr-TR" smtClean="0"/>
              <a:t>18.12.2021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79F-C736-41C4-8B7A-4A4B53D944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952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2BF-E687-44F5-93CA-2A4F4DE625DF}" type="datetimeFigureOut">
              <a:rPr lang="tr-TR" smtClean="0"/>
              <a:t>18.12.2021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79F-C736-41C4-8B7A-4A4B53D944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224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2BF-E687-44F5-93CA-2A4F4DE625DF}" type="datetimeFigureOut">
              <a:rPr lang="tr-TR" smtClean="0"/>
              <a:t>18.12.2021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79F-C736-41C4-8B7A-4A4B53D944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9285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2BF-E687-44F5-93CA-2A4F4DE625DF}" type="datetimeFigureOut">
              <a:rPr lang="tr-TR" smtClean="0"/>
              <a:t>18.12.2021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79F-C736-41C4-8B7A-4A4B53D944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4466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2BF-E687-44F5-93CA-2A4F4DE625DF}" type="datetimeFigureOut">
              <a:rPr lang="tr-TR" smtClean="0"/>
              <a:t>18.12.2021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79F-C736-41C4-8B7A-4A4B53D944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164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2BF-E687-44F5-93CA-2A4F4DE625DF}" type="datetimeFigureOut">
              <a:rPr lang="tr-TR" smtClean="0"/>
              <a:t>18.12.2021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79F-C736-41C4-8B7A-4A4B53D944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862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2BF-E687-44F5-93CA-2A4F4DE625DF}" type="datetimeFigureOut">
              <a:rPr lang="tr-TR" smtClean="0"/>
              <a:t>18.12.2021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79F-C736-41C4-8B7A-4A4B53D944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55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2BF-E687-44F5-93CA-2A4F4DE625DF}" type="datetimeFigureOut">
              <a:rPr lang="tr-TR" smtClean="0"/>
              <a:t>18.12.2021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79F-C736-41C4-8B7A-4A4B53D944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62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2BF-E687-44F5-93CA-2A4F4DE625DF}" type="datetimeFigureOut">
              <a:rPr lang="tr-TR" smtClean="0"/>
              <a:t>18.12.2021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79F-C736-41C4-8B7A-4A4B53D944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46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2BF-E687-44F5-93CA-2A4F4DE625DF}" type="datetimeFigureOut">
              <a:rPr lang="tr-TR" smtClean="0"/>
              <a:t>18.12.2021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79F-C736-41C4-8B7A-4A4B53D944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121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2BF-E687-44F5-93CA-2A4F4DE625DF}" type="datetimeFigureOut">
              <a:rPr lang="tr-TR" smtClean="0"/>
              <a:t>18.12.2021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79F-C736-41C4-8B7A-4A4B53D944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041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882BF-E687-44F5-93CA-2A4F4DE625DF}" type="datetimeFigureOut">
              <a:rPr lang="tr-TR" smtClean="0"/>
              <a:t>18.12.2021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D079F-C736-41C4-8B7A-4A4B53D944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9952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02380" y="-1282300"/>
            <a:ext cx="7067233" cy="9433050"/>
          </a:xfrm>
          <a:prstGeom prst="rect">
            <a:avLst/>
          </a:prstGeom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993304"/>
              </p:ext>
            </p:extLst>
          </p:nvPr>
        </p:nvGraphicFramePr>
        <p:xfrm>
          <a:off x="395536" y="476672"/>
          <a:ext cx="8280921" cy="590465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760307"/>
                <a:gridCol w="2760307"/>
                <a:gridCol w="2760307"/>
              </a:tblGrid>
              <a:tr h="1968219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1968219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1968219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ŞANLI\Downloads\Speed up Your Language Learning With Chunks - Not Just Individual Word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922" y="2501360"/>
            <a:ext cx="1744148" cy="1865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190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02380" y="-1282300"/>
            <a:ext cx="7067233" cy="9433050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1521325" y="1664510"/>
            <a:ext cx="610135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Yönergeler</a:t>
            </a:r>
            <a:r>
              <a:rPr lang="tr-TR" sz="24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pPr marL="342900" indent="-342900">
              <a:buAutoNum type="arabicPeriod"/>
            </a:pPr>
            <a:r>
              <a:rPr lang="tr-TR" sz="2400" dirty="0" smtClean="0">
                <a:latin typeface="MV Boli" panose="02000500030200090000" pitchFamily="2" charset="0"/>
                <a:cs typeface="MV Boli" panose="02000500030200090000" pitchFamily="2" charset="0"/>
              </a:rPr>
              <a:t>Evin kuzeyine ponpon yapıştır.</a:t>
            </a:r>
          </a:p>
          <a:p>
            <a:pPr marL="342900" indent="-342900">
              <a:buAutoNum type="arabicPeriod"/>
            </a:pPr>
            <a:r>
              <a:rPr lang="tr-TR" sz="2400" dirty="0" smtClean="0">
                <a:latin typeface="MV Boli" panose="02000500030200090000" pitchFamily="2" charset="0"/>
                <a:cs typeface="MV Boli" panose="02000500030200090000" pitchFamily="2" charset="0"/>
              </a:rPr>
              <a:t>Ponponun batısına düğme yapıştır.</a:t>
            </a:r>
          </a:p>
          <a:p>
            <a:pPr marL="342900" indent="-342900">
              <a:buAutoNum type="arabicPeriod"/>
            </a:pPr>
            <a:r>
              <a:rPr lang="tr-TR" sz="2400" dirty="0" smtClean="0">
                <a:latin typeface="MV Boli" panose="02000500030200090000" pitchFamily="2" charset="0"/>
                <a:cs typeface="MV Boli" panose="02000500030200090000" pitchFamily="2" charset="0"/>
              </a:rPr>
              <a:t>Evin güneydoğusuna kurdele yapıştır.</a:t>
            </a:r>
          </a:p>
          <a:p>
            <a:pPr marL="342900" indent="-342900">
              <a:buAutoNum type="arabicPeriod"/>
            </a:pPr>
            <a:r>
              <a:rPr lang="tr-TR" sz="2400" dirty="0" smtClean="0">
                <a:latin typeface="MV Boli" panose="02000500030200090000" pitchFamily="2" charset="0"/>
                <a:cs typeface="MV Boli" panose="02000500030200090000" pitchFamily="2" charset="0"/>
              </a:rPr>
              <a:t>Kurdelenin batısına oynar göz yapıştır.</a:t>
            </a:r>
          </a:p>
          <a:p>
            <a:pPr marL="342900" indent="-342900">
              <a:buAutoNum type="arabicPeriod"/>
            </a:pPr>
            <a:r>
              <a:rPr lang="tr-TR" sz="2400" dirty="0" smtClean="0">
                <a:latin typeface="MV Boli" panose="02000500030200090000" pitchFamily="2" charset="0"/>
                <a:cs typeface="MV Boli" panose="02000500030200090000" pitchFamily="2" charset="0"/>
              </a:rPr>
              <a:t>Evin kuzeydoğusuna </a:t>
            </a:r>
            <a:r>
              <a:rPr lang="tr-TR" sz="24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şönil</a:t>
            </a:r>
            <a:r>
              <a:rPr lang="tr-TR" sz="2400" dirty="0" smtClean="0">
                <a:latin typeface="MV Boli" panose="02000500030200090000" pitchFamily="2" charset="0"/>
                <a:cs typeface="MV Boli" panose="02000500030200090000" pitchFamily="2" charset="0"/>
              </a:rPr>
              <a:t> yapıştır. </a:t>
            </a:r>
          </a:p>
          <a:p>
            <a:pPr marL="342900" indent="-342900">
              <a:buAutoNum type="arabicPeriod"/>
            </a:pPr>
            <a:r>
              <a:rPr lang="tr-TR" sz="24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Şönilin</a:t>
            </a:r>
            <a:r>
              <a:rPr lang="tr-TR" sz="2400" dirty="0" smtClean="0">
                <a:latin typeface="MV Boli" panose="02000500030200090000" pitchFamily="2" charset="0"/>
                <a:cs typeface="MV Boli" panose="02000500030200090000" pitchFamily="2" charset="0"/>
              </a:rPr>
              <a:t> güneyine mandal yapıştır.</a:t>
            </a:r>
          </a:p>
          <a:p>
            <a:pPr marL="342900" indent="-342900">
              <a:buAutoNum type="arabicPeriod"/>
            </a:pPr>
            <a:r>
              <a:rPr lang="tr-TR" sz="2400" dirty="0" smtClean="0">
                <a:latin typeface="MV Boli" panose="02000500030200090000" pitchFamily="2" charset="0"/>
                <a:cs typeface="MV Boli" panose="02000500030200090000" pitchFamily="2" charset="0"/>
              </a:rPr>
              <a:t>Evin güneybatısına ip yapıştır.</a:t>
            </a:r>
          </a:p>
          <a:p>
            <a:pPr marL="342900" indent="-342900">
              <a:buAutoNum type="arabicPeriod"/>
            </a:pPr>
            <a:r>
              <a:rPr lang="tr-TR" sz="2400" dirty="0" smtClean="0">
                <a:latin typeface="MV Boli" panose="02000500030200090000" pitchFamily="2" charset="0"/>
                <a:cs typeface="MV Boli" panose="02000500030200090000" pitchFamily="2" charset="0"/>
              </a:rPr>
              <a:t>İpin kuzeyine adını ve soyadını yaz </a:t>
            </a:r>
            <a:r>
              <a:rPr lang="tr-TR" sz="2400" dirty="0" smtClean="0">
                <a:latin typeface="MV Boli" panose="02000500030200090000" pitchFamily="2" charset="0"/>
                <a:cs typeface="MV Boli" panose="02000500030200090000" pitchFamily="2" charset="0"/>
                <a:sym typeface="Wingdings" panose="05000000000000000000" pitchFamily="2" charset="2"/>
              </a:rPr>
              <a:t></a:t>
            </a:r>
            <a:endParaRPr lang="tr-TR" sz="2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19956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45</Words>
  <Application>Microsoft Office PowerPoint</Application>
  <PresentationFormat>Ekran Gösterisi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User</dc:creator>
  <cp:lastModifiedBy>Windows User</cp:lastModifiedBy>
  <cp:revision>3</cp:revision>
  <dcterms:created xsi:type="dcterms:W3CDTF">2021-12-18T19:06:07Z</dcterms:created>
  <dcterms:modified xsi:type="dcterms:W3CDTF">2021-12-18T19:39:23Z</dcterms:modified>
</cp:coreProperties>
</file>