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48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88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8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37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34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51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4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7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88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28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7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ECD7-C1F0-4775-9051-F53D3340B04C}" type="datetimeFigureOut">
              <a:rPr lang="tr-TR" smtClean="0"/>
              <a:t>20.10.2021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F04A-FF69-4146-AA3D-91B6E61B73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5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 Ekim Cumhuriyet Bayramı Boyama Sayfaları - Okul Öncesi 29 Ekim Boy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22402"/>
            <a:ext cx="5080002" cy="44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9 Ekim Cumhuriyet Bayramı Boyama Sayfaları (50 Adet) - TeknoLib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5004" r="9365" b="55836"/>
          <a:stretch/>
        </p:blipFill>
        <p:spPr bwMode="auto">
          <a:xfrm>
            <a:off x="6130456" y="1903943"/>
            <a:ext cx="4334137" cy="39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9 EKİM CUMHURİYET BAYRAMI BOYAMA SAYFALARI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-5646" r="1545" b="75600"/>
          <a:stretch/>
        </p:blipFill>
        <p:spPr bwMode="auto">
          <a:xfrm>
            <a:off x="2633132" y="160869"/>
            <a:ext cx="6993467" cy="12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62260" y="1903943"/>
            <a:ext cx="4302333" cy="29463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42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tkinlikbur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8258" r="-31922" b="71491"/>
          <a:stretch/>
        </p:blipFill>
        <p:spPr bwMode="auto">
          <a:xfrm>
            <a:off x="1899798" y="253388"/>
            <a:ext cx="10668000" cy="21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kul öncesi 29 Ekim Boyama Etkinlikleri - Ilosof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3" b="4434"/>
          <a:stretch/>
        </p:blipFill>
        <p:spPr bwMode="auto">
          <a:xfrm>
            <a:off x="3285168" y="2379643"/>
            <a:ext cx="5376232" cy="39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im için 12 fikir | drawing lessons, hayvan çizimi, çizim teknikl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9" y="2468287"/>
            <a:ext cx="1836058" cy="38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ontessori Egitimi: BEO: Cumhuriyet / 29 Ekim Aktiviteler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1" b="13022"/>
          <a:stretch/>
        </p:blipFill>
        <p:spPr bwMode="auto">
          <a:xfrm>
            <a:off x="8614651" y="2468287"/>
            <a:ext cx="1999948" cy="38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1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İlkokul 2.Sınıf Cumhuriyet Bayramı Boyama Resimleri yeni - Guzelbil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5" y="3792487"/>
            <a:ext cx="3976161" cy="26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mhuriyet Bayramı İçin Boyama Sayfası - OKUL ÖNCESİ ETKİNLİKLERİ -  Hayallerinizi Sınırlamayı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5" t="-8267" r="3058" b="8669"/>
          <a:stretch/>
        </p:blipFill>
        <p:spPr bwMode="auto">
          <a:xfrm>
            <a:off x="2977634" y="1060269"/>
            <a:ext cx="5994401" cy="28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İlkokul 2.Sınıf Cumhuriyet Bayramı Boyama Resimleri yeni - Guzelbil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52" y="4072195"/>
            <a:ext cx="4085821" cy="23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9 Ekim Cumhuriyet Bayramı Etkinlik Kalıbı | OkulöncesiTR Preschool |  Babalar günü elişi, Sınıf kapısı süsleri, Boyama sayfalar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65" b="4818"/>
          <a:stretch/>
        </p:blipFill>
        <p:spPr bwMode="auto">
          <a:xfrm>
            <a:off x="1165232" y="951360"/>
            <a:ext cx="1972018" cy="28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300" y="1102429"/>
            <a:ext cx="1969179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68" y="683046"/>
            <a:ext cx="4274544" cy="2126255"/>
          </a:xfrm>
          <a:prstGeom prst="rect">
            <a:avLst/>
          </a:prstGeom>
        </p:spPr>
      </p:pic>
      <p:pic>
        <p:nvPicPr>
          <p:cNvPr id="2054" name="Picture 6" descr="Cumhuriyet Bayramı Boyama Sayfası | Boyama sayfaları, Sanat, Drama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" b="4835"/>
          <a:stretch/>
        </p:blipFill>
        <p:spPr bwMode="auto">
          <a:xfrm>
            <a:off x="1543049" y="2900978"/>
            <a:ext cx="8899071" cy="33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9 Ekim Cumhuriyet Bayramı İçin - Göle Feride Karabacak Mesleki ve Teknik  Anadolu Lise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12569" r="11360" b="6522"/>
          <a:stretch/>
        </p:blipFill>
        <p:spPr bwMode="auto">
          <a:xfrm rot="5400000">
            <a:off x="2509241" y="-999928"/>
            <a:ext cx="6356732" cy="91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mert utku</dc:creator>
  <cp:lastModifiedBy>mert utku</cp:lastModifiedBy>
  <cp:revision>12</cp:revision>
  <dcterms:created xsi:type="dcterms:W3CDTF">2021-10-17T09:50:18Z</dcterms:created>
  <dcterms:modified xsi:type="dcterms:W3CDTF">2021-10-20T14:56:36Z</dcterms:modified>
</cp:coreProperties>
</file>