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340" r:id="rId2"/>
    <p:sldId id="344" r:id="rId3"/>
    <p:sldId id="345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8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57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0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88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36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61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96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82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47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60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65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2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15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25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98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29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1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945F53-E33C-4733-B46E-B6229D83E864}" type="datetimeFigureOut">
              <a:rPr lang="tr-TR" smtClean="0"/>
              <a:pPr/>
              <a:t>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20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19" name="wind.wav"/>
          </p:stSnd>
        </p:sndAc>
      </p:transition>
    </mc:Choice>
    <mc:Fallback xmlns="">
      <p:transition spd="slow">
        <p:fade/>
        <p:sndAc>
          <p:stSnd>
            <p:snd r:embed="rId20" name="wind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114230" y="195987"/>
            <a:ext cx="12306230" cy="1293140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911425" y="175083"/>
            <a:ext cx="40324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116695" y="1531534"/>
            <a:ext cx="12306230" cy="1293140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-115166" y="2849149"/>
            <a:ext cx="12306230" cy="1293140"/>
            <a:chOff x="1088" y="2538"/>
            <a:chExt cx="10432" cy="821"/>
          </a:xfrm>
        </p:grpSpPr>
        <p:grpSp>
          <p:nvGrpSpPr>
            <p:cNvPr id="47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51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8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-106908" y="4191138"/>
            <a:ext cx="12306230" cy="1293140"/>
            <a:chOff x="1088" y="2538"/>
            <a:chExt cx="10432" cy="821"/>
          </a:xfrm>
        </p:grpSpPr>
        <p:grpSp>
          <p:nvGrpSpPr>
            <p:cNvPr id="5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5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5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5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8" name="Group 26"/>
          <p:cNvGrpSpPr>
            <a:grpSpLocks/>
          </p:cNvGrpSpPr>
          <p:nvPr/>
        </p:nvGrpSpPr>
        <p:grpSpPr bwMode="auto">
          <a:xfrm>
            <a:off x="-123424" y="5527949"/>
            <a:ext cx="12306230" cy="1293140"/>
            <a:chOff x="1088" y="2538"/>
            <a:chExt cx="10432" cy="821"/>
          </a:xfrm>
        </p:grpSpPr>
        <p:grpSp>
          <p:nvGrpSpPr>
            <p:cNvPr id="59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62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60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911425" y="1512385"/>
            <a:ext cx="51845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911425" y="2837035"/>
            <a:ext cx="48245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911425" y="4199015"/>
            <a:ext cx="820891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7" name="Rectangle 81"/>
          <p:cNvSpPr>
            <a:spLocks noChangeArrowheads="1"/>
          </p:cNvSpPr>
          <p:nvPr/>
        </p:nvSpPr>
        <p:spPr bwMode="auto">
          <a:xfrm>
            <a:off x="1523999" y="4206892"/>
            <a:ext cx="1026063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sa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rı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ba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lon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al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dı.</a:t>
            </a: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13"/>
            <a:ext cx="1187364" cy="11540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9488"/>
            <a:ext cx="1079274" cy="113186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989" y="2530454"/>
            <a:ext cx="1058155" cy="169856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53" y="4108670"/>
            <a:ext cx="1290372" cy="12594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" y="5594009"/>
            <a:ext cx="1057643" cy="89274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1523999" y="2849149"/>
            <a:ext cx="925252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ba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lon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al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dı.</a:t>
            </a: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9" name="Rectangle 81"/>
          <p:cNvSpPr>
            <a:spLocks noChangeArrowheads="1"/>
          </p:cNvSpPr>
          <p:nvPr/>
        </p:nvSpPr>
        <p:spPr bwMode="auto">
          <a:xfrm>
            <a:off x="1523999" y="1507554"/>
            <a:ext cx="925252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al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dı.</a:t>
            </a: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70" name="Rectangle 81"/>
          <p:cNvSpPr>
            <a:spLocks noChangeArrowheads="1"/>
          </p:cNvSpPr>
          <p:nvPr/>
        </p:nvSpPr>
        <p:spPr bwMode="auto">
          <a:xfrm>
            <a:off x="1523999" y="192897"/>
            <a:ext cx="925252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 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71" name="Rectangle 81"/>
          <p:cNvSpPr>
            <a:spLocks noChangeArrowheads="1"/>
          </p:cNvSpPr>
          <p:nvPr/>
        </p:nvSpPr>
        <p:spPr bwMode="auto">
          <a:xfrm>
            <a:off x="1523999" y="5505068"/>
            <a:ext cx="1070912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Ba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bin 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sa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rı 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lon 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al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dı.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73" y="151280"/>
            <a:ext cx="2881631" cy="80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9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114230" y="195987"/>
            <a:ext cx="12306230" cy="1293140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911425" y="175083"/>
            <a:ext cx="40324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116695" y="1531534"/>
            <a:ext cx="12306230" cy="1293140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-115166" y="2849149"/>
            <a:ext cx="12306230" cy="1293140"/>
            <a:chOff x="1088" y="2538"/>
            <a:chExt cx="10432" cy="821"/>
          </a:xfrm>
        </p:grpSpPr>
        <p:grpSp>
          <p:nvGrpSpPr>
            <p:cNvPr id="47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51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8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-106908" y="4191138"/>
            <a:ext cx="12306230" cy="1293140"/>
            <a:chOff x="1088" y="2538"/>
            <a:chExt cx="10432" cy="821"/>
          </a:xfrm>
        </p:grpSpPr>
        <p:grpSp>
          <p:nvGrpSpPr>
            <p:cNvPr id="5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5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5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5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8" name="Group 26"/>
          <p:cNvGrpSpPr>
            <a:grpSpLocks/>
          </p:cNvGrpSpPr>
          <p:nvPr/>
        </p:nvGrpSpPr>
        <p:grpSpPr bwMode="auto">
          <a:xfrm>
            <a:off x="-123424" y="5527949"/>
            <a:ext cx="12306230" cy="1293140"/>
            <a:chOff x="1088" y="2538"/>
            <a:chExt cx="10432" cy="821"/>
          </a:xfrm>
        </p:grpSpPr>
        <p:grpSp>
          <p:nvGrpSpPr>
            <p:cNvPr id="59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62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60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911425" y="1512385"/>
            <a:ext cx="51845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911425" y="2837035"/>
            <a:ext cx="48245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911425" y="4199015"/>
            <a:ext cx="820891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7" name="Rectangle 81"/>
          <p:cNvSpPr>
            <a:spLocks noChangeArrowheads="1"/>
          </p:cNvSpPr>
          <p:nvPr/>
        </p:nvSpPr>
        <p:spPr bwMode="auto">
          <a:xfrm>
            <a:off x="1175619" y="4206892"/>
            <a:ext cx="106090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Bo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ra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 i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yi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 re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sim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 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bo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ya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dı.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13"/>
            <a:ext cx="1187364" cy="11540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9488"/>
            <a:ext cx="1079274" cy="113186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989" y="2530454"/>
            <a:ext cx="1058155" cy="169856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53" y="4108670"/>
            <a:ext cx="1290372" cy="12594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" y="5594009"/>
            <a:ext cx="1057643" cy="89274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1187365" y="2849149"/>
            <a:ext cx="9589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Bo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ra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 re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sim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 bo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ya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dı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.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9" name="Rectangle 81"/>
          <p:cNvSpPr>
            <a:spLocks noChangeArrowheads="1"/>
          </p:cNvSpPr>
          <p:nvPr/>
        </p:nvSpPr>
        <p:spPr bwMode="auto">
          <a:xfrm>
            <a:off x="1187364" y="1507554"/>
            <a:ext cx="9589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Bo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ra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 bo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ya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dı.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70" name="Rectangle 81"/>
          <p:cNvSpPr>
            <a:spLocks noChangeArrowheads="1"/>
          </p:cNvSpPr>
          <p:nvPr/>
        </p:nvSpPr>
        <p:spPr bwMode="auto">
          <a:xfrm>
            <a:off x="1175619" y="192897"/>
            <a:ext cx="96009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Bo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ra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71" name="Rectangle 81"/>
          <p:cNvSpPr>
            <a:spLocks noChangeArrowheads="1"/>
          </p:cNvSpPr>
          <p:nvPr/>
        </p:nvSpPr>
        <p:spPr bwMode="auto">
          <a:xfrm>
            <a:off x="1175619" y="5505068"/>
            <a:ext cx="110575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Bo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ra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 dört 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i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yi 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re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sim 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bo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ya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dı.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82" y="131253"/>
            <a:ext cx="3639142" cy="398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114230" y="195987"/>
            <a:ext cx="12306230" cy="1293140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911425" y="175083"/>
            <a:ext cx="40324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116695" y="1531534"/>
            <a:ext cx="12306230" cy="1293140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-115166" y="2849149"/>
            <a:ext cx="12306230" cy="1293140"/>
            <a:chOff x="1088" y="2538"/>
            <a:chExt cx="10432" cy="821"/>
          </a:xfrm>
        </p:grpSpPr>
        <p:grpSp>
          <p:nvGrpSpPr>
            <p:cNvPr id="47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51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8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-106908" y="4191138"/>
            <a:ext cx="12306230" cy="1293140"/>
            <a:chOff x="1088" y="2538"/>
            <a:chExt cx="10432" cy="821"/>
          </a:xfrm>
        </p:grpSpPr>
        <p:grpSp>
          <p:nvGrpSpPr>
            <p:cNvPr id="5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5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5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5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8" name="Group 26"/>
          <p:cNvGrpSpPr>
            <a:grpSpLocks/>
          </p:cNvGrpSpPr>
          <p:nvPr/>
        </p:nvGrpSpPr>
        <p:grpSpPr bwMode="auto">
          <a:xfrm>
            <a:off x="-123424" y="5527949"/>
            <a:ext cx="12306230" cy="1293140"/>
            <a:chOff x="1088" y="2538"/>
            <a:chExt cx="10432" cy="821"/>
          </a:xfrm>
        </p:grpSpPr>
        <p:grpSp>
          <p:nvGrpSpPr>
            <p:cNvPr id="59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62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60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911425" y="1512385"/>
            <a:ext cx="51845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911425" y="2837035"/>
            <a:ext cx="48245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911425" y="4199015"/>
            <a:ext cx="820891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7" name="Rectangle 81"/>
          <p:cNvSpPr>
            <a:spLocks noChangeArrowheads="1"/>
          </p:cNvSpPr>
          <p:nvPr/>
        </p:nvSpPr>
        <p:spPr bwMode="auto">
          <a:xfrm>
            <a:off x="1175619" y="4206892"/>
            <a:ext cx="106090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Eb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ru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bir 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ya 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böl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dü.</a:t>
            </a: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13"/>
            <a:ext cx="1187364" cy="11540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9488"/>
            <a:ext cx="1079274" cy="113186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989" y="2530454"/>
            <a:ext cx="1058155" cy="169856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53" y="4108670"/>
            <a:ext cx="1290372" cy="12594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" y="5594009"/>
            <a:ext cx="1057643" cy="89274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1187365" y="2849149"/>
            <a:ext cx="9589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Eb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ru</a:t>
            </a:r>
            <a:r>
              <a:rPr lang="tr-TR" sz="68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ya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böl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dü</a:t>
            </a:r>
            <a:r>
              <a:rPr lang="tr-TR" sz="68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.</a:t>
            </a: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69" name="Rectangle 81"/>
          <p:cNvSpPr>
            <a:spLocks noChangeArrowheads="1"/>
          </p:cNvSpPr>
          <p:nvPr/>
        </p:nvSpPr>
        <p:spPr bwMode="auto">
          <a:xfrm>
            <a:off x="1187365" y="1507554"/>
            <a:ext cx="9589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Eb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ru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böl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dü.</a:t>
            </a:r>
            <a:endParaRPr lang="tr-TR" sz="68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70" name="Rectangle 81"/>
          <p:cNvSpPr>
            <a:spLocks noChangeArrowheads="1"/>
          </p:cNvSpPr>
          <p:nvPr/>
        </p:nvSpPr>
        <p:spPr bwMode="auto">
          <a:xfrm>
            <a:off x="1175619" y="192897"/>
            <a:ext cx="96009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Eb</a:t>
            </a:r>
            <a:r>
              <a:rPr lang="tr-TR" sz="68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ru</a:t>
            </a:r>
            <a:r>
              <a:rPr lang="tr-TR" sz="68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</a:t>
            </a:r>
            <a:endParaRPr lang="tr-TR" sz="6800" b="1" dirty="0">
              <a:solidFill>
                <a:schemeClr val="bg1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71" name="Rectangle 81"/>
          <p:cNvSpPr>
            <a:spLocks noChangeArrowheads="1"/>
          </p:cNvSpPr>
          <p:nvPr/>
        </p:nvSpPr>
        <p:spPr bwMode="auto">
          <a:xfrm>
            <a:off x="1175619" y="5543540"/>
            <a:ext cx="1132909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63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Eb</a:t>
            </a:r>
            <a:r>
              <a:rPr lang="tr-TR" sz="63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ru</a:t>
            </a:r>
            <a:r>
              <a:rPr lang="tr-TR" sz="63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 </a:t>
            </a:r>
            <a:r>
              <a:rPr lang="tr-TR" sz="63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bir </a:t>
            </a:r>
            <a:r>
              <a:rPr lang="tr-TR" sz="63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ta</a:t>
            </a:r>
            <a:r>
              <a:rPr lang="tr-TR" sz="6300" b="1" dirty="0" smtClean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bak </a:t>
            </a:r>
            <a:r>
              <a:rPr lang="tr-TR" sz="63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bam</a:t>
            </a:r>
            <a:r>
              <a:rPr lang="tr-TR" sz="63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ya </a:t>
            </a:r>
            <a:r>
              <a:rPr lang="tr-TR" sz="63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böl</a:t>
            </a:r>
            <a:r>
              <a:rPr lang="tr-TR" sz="6300" b="1" dirty="0">
                <a:solidFill>
                  <a:schemeClr val="bg1"/>
                </a:solidFill>
                <a:latin typeface="Kayra Aydin" panose="020F0503040000020004" pitchFamily="34" charset="0"/>
                <a:cs typeface="Times New Roman" pitchFamily="18" charset="0"/>
              </a:rPr>
              <a:t>dü.</a:t>
            </a:r>
            <a:endParaRPr lang="tr-TR" sz="63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38" y="211461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1323</TotalTime>
  <Words>111</Words>
  <Application>Microsoft Office PowerPoint</Application>
  <PresentationFormat>Geniş ekran</PresentationFormat>
  <Paragraphs>69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Kayra Aydin</vt:lpstr>
      <vt:lpstr>Times New Roman</vt:lpstr>
      <vt:lpstr>TTKB Dik Temel Abece</vt:lpstr>
      <vt:lpstr>TTKB Dik Temel Abece Dot</vt:lpstr>
      <vt:lpstr>Wingdings 3</vt:lpstr>
      <vt:lpstr>Dilim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ASUS</cp:lastModifiedBy>
  <cp:revision>163</cp:revision>
  <dcterms:created xsi:type="dcterms:W3CDTF">2020-12-01T13:45:43Z</dcterms:created>
  <dcterms:modified xsi:type="dcterms:W3CDTF">2021-12-05T13:36:55Z</dcterms:modified>
</cp:coreProperties>
</file>