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12192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135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C772-FEB8-4AB0-9862-7BDDB0D88DDC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8A48-D01A-454F-9FA6-7D6453E88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58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C772-FEB8-4AB0-9862-7BDDB0D88DDC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8A48-D01A-454F-9FA6-7D6453E88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446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C772-FEB8-4AB0-9862-7BDDB0D88DDC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8A48-D01A-454F-9FA6-7D6453E88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7942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C772-FEB8-4AB0-9862-7BDDB0D88DDC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8A48-D01A-454F-9FA6-7D6453E88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3644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C772-FEB8-4AB0-9862-7BDDB0D88DDC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8A48-D01A-454F-9FA6-7D6453E88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2754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C772-FEB8-4AB0-9862-7BDDB0D88DDC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8A48-D01A-454F-9FA6-7D6453E88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038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C772-FEB8-4AB0-9862-7BDDB0D88DDC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8A48-D01A-454F-9FA6-7D6453E88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0333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C772-FEB8-4AB0-9862-7BDDB0D88DDC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8A48-D01A-454F-9FA6-7D6453E88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5982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C772-FEB8-4AB0-9862-7BDDB0D88DDC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8A48-D01A-454F-9FA6-7D6453E88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8210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C772-FEB8-4AB0-9862-7BDDB0D88DDC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8A48-D01A-454F-9FA6-7D6453E88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746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C772-FEB8-4AB0-9862-7BDDB0D88DDC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8A48-D01A-454F-9FA6-7D6453E88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111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BC772-FEB8-4AB0-9862-7BDDB0D88DDC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28A48-D01A-454F-9FA6-7D6453E882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835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2915" y="514349"/>
            <a:ext cx="8215315" cy="11129963"/>
          </a:xfrm>
          <a:prstGeom prst="rect">
            <a:avLst/>
          </a:prstGeom>
          <a:noFill/>
        </p:spPr>
      </p:pic>
      <p:pic>
        <p:nvPicPr>
          <p:cNvPr id="4" name="Picture 2" descr="Mustafa Kemal Ataturk Picture Turkish Republic Stock Illustration 156252415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45" t="15917" r="13060" b="22638"/>
          <a:stretch/>
        </p:blipFill>
        <p:spPr bwMode="auto">
          <a:xfrm>
            <a:off x="3093924" y="4817420"/>
            <a:ext cx="1141635" cy="1061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046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56" y="928687"/>
            <a:ext cx="6112320" cy="10201276"/>
          </a:xfrm>
          <a:prstGeom prst="rect">
            <a:avLst/>
          </a:prstGeom>
          <a:noFill/>
        </p:spPr>
      </p:pic>
      <p:pic>
        <p:nvPicPr>
          <p:cNvPr id="4098" name="Picture 2" descr="Mustafa Kemal Ataturk Picture Turkish Republic Stock Illustration 156252415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45" t="15917" r="13060" b="22638"/>
          <a:stretch/>
        </p:blipFill>
        <p:spPr bwMode="auto">
          <a:xfrm>
            <a:off x="3330353" y="5103171"/>
            <a:ext cx="1141635" cy="1061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281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0</Words>
  <Application>Microsoft Office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mert utku</dc:creator>
  <cp:lastModifiedBy>mert utku</cp:lastModifiedBy>
  <cp:revision>4</cp:revision>
  <dcterms:created xsi:type="dcterms:W3CDTF">2021-10-11T17:06:49Z</dcterms:created>
  <dcterms:modified xsi:type="dcterms:W3CDTF">2021-10-13T16:37:30Z</dcterms:modified>
</cp:coreProperties>
</file>