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42177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5378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95708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54234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06920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69282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62445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36433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92523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86997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90904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7639-22FD-4BAF-B7A1-129F751AB1F1}" type="datetimeFigureOut">
              <a:rPr lang="tr-TR" smtClean="0"/>
              <a:t>07.04.2016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1819-B9EA-4E8E-BC37-EACCD63CC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32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62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1000" r="-1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202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211683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Comic Sans MS" pitchFamily="66" charset="0"/>
              </a:rPr>
              <a:t>	Kütüphane Haftası; Türkiye'de 1964 yılından beri Mart ayının son Pazartesi günü ile başlayan hafta kutlanır.</a:t>
            </a:r>
            <a:endParaRPr lang="tr-TR" b="1" dirty="0">
              <a:latin typeface="Comic Sans MS" pitchFamily="66" charset="0"/>
            </a:endParaRPr>
          </a:p>
        </p:txBody>
      </p:sp>
      <p:pic>
        <p:nvPicPr>
          <p:cNvPr id="1026" name="Picture 2" descr="C:\Users\GAMZE ÖNER\Desktop\mektup\19-11-2015-aicu-rektoru-aslan-universitelerin-kalkinmasinda-kutuphaneler-onemli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3" y="2492896"/>
            <a:ext cx="6624736" cy="36724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20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4664"/>
            <a:ext cx="504056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latin typeface="Comic Sans MS" pitchFamily="66" charset="0"/>
              </a:rPr>
              <a:t>	Haftanın amacı, öğrencilerde okuma alışkanlığını ve zevkini geliştirmek, kitap sevgisini artırmak, okuyucuların kitaplardan daha çok faydalanmalarını sağlamak ve halkı kütüphanelerin gelişmesi için bilinçlendirmektir.</a:t>
            </a:r>
            <a:endParaRPr lang="tr-TR" b="1" dirty="0">
              <a:latin typeface="Comic Sans MS" pitchFamily="66" charset="0"/>
            </a:endParaRPr>
          </a:p>
        </p:txBody>
      </p:sp>
      <p:pic>
        <p:nvPicPr>
          <p:cNvPr id="2050" name="Picture 2" descr="C:\Users\GAMZE ÖNER\Desktop\mektup\kitapl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935047" cy="317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MZE ÖNER\Desktop\mektup\kutupha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57" y="3468851"/>
            <a:ext cx="3938795" cy="32661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41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latin typeface="Comic Sans MS" pitchFamily="66" charset="0"/>
              </a:rPr>
              <a:t>	Hafta süresince kütüphanenin önemi, kütüphaneciliğin sorunları kamuoyuna duyurulur. Okullarda kütüphanenin yararlarından söz edilir. Kütüphanelerde uyulması gereken kurallar öğretilir.</a:t>
            </a:r>
            <a:endParaRPr lang="tr-TR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169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MZE ÖNER\Desktop\mektup\kutuphane-1-62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09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3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22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MZE ÖNER\Desktop\mektup\kutuph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20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MZE ÖNER\Desktop\mektup\s-1bb793d82eed5d24c1b80401db9c80638968b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39457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252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AMZE ÖNER\Desktop\mektup\turkiye-kutuphane-fakiri-06082015-13230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66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Ekran Gösterisi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GAMZE ÖNER</dc:creator>
  <cp:lastModifiedBy>GAMZE ÖNER</cp:lastModifiedBy>
  <cp:revision>2</cp:revision>
  <dcterms:created xsi:type="dcterms:W3CDTF">2016-04-07T19:22:29Z</dcterms:created>
  <dcterms:modified xsi:type="dcterms:W3CDTF">2016-04-07T19:38:56Z</dcterms:modified>
</cp:coreProperties>
</file>