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65" r:id="rId6"/>
    <p:sldId id="267" r:id="rId7"/>
    <p:sldId id="269" r:id="rId8"/>
    <p:sldId id="271" r:id="rId9"/>
    <p:sldId id="273" r:id="rId10"/>
    <p:sldId id="275" r:id="rId11"/>
    <p:sldId id="277" r:id="rId12"/>
    <p:sldId id="279" r:id="rId13"/>
    <p:sldId id="281" r:id="rId14"/>
    <p:sldId id="283" r:id="rId15"/>
    <p:sldId id="285" r:id="rId16"/>
    <p:sldId id="287" r:id="rId17"/>
    <p:sldId id="289" r:id="rId18"/>
    <p:sldId id="291" r:id="rId19"/>
    <p:sldId id="293" r:id="rId20"/>
    <p:sldId id="295" r:id="rId21"/>
    <p:sldId id="297" r:id="rId22"/>
    <p:sldId id="299" r:id="rId23"/>
    <p:sldId id="301" r:id="rId24"/>
    <p:sldId id="303" r:id="rId25"/>
    <p:sldId id="305" r:id="rId26"/>
    <p:sldId id="307" r:id="rId27"/>
    <p:sldId id="309" r:id="rId28"/>
    <p:sldId id="312" r:id="rId29"/>
    <p:sldId id="313" r:id="rId30"/>
    <p:sldId id="315" r:id="rId31"/>
    <p:sldId id="317" r:id="rId32"/>
    <p:sldId id="319" r:id="rId33"/>
    <p:sldId id="323" r:id="rId34"/>
    <p:sldId id="321" r:id="rId35"/>
    <p:sldId id="325" r:id="rId36"/>
    <p:sldId id="327" r:id="rId37"/>
    <p:sldId id="329" r:id="rId38"/>
    <p:sldId id="331" r:id="rId39"/>
    <p:sldId id="333" r:id="rId40"/>
    <p:sldId id="335" r:id="rId41"/>
    <p:sldId id="337" r:id="rId42"/>
    <p:sldId id="339" r:id="rId43"/>
    <p:sldId id="341" r:id="rId44"/>
    <p:sldId id="343" r:id="rId45"/>
    <p:sldId id="345" r:id="rId46"/>
    <p:sldId id="353" r:id="rId47"/>
    <p:sldId id="351" r:id="rId48"/>
    <p:sldId id="348" r:id="rId49"/>
    <p:sldId id="350" r:id="rId50"/>
    <p:sldId id="355" r:id="rId5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D069-E0A9-4265-BD2C-32C39A1FCF26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1ED-D396-4343-96E9-7781DCC8DA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7408810"/>
      </p:ext>
    </p:extLst>
  </p:cSld>
  <p:clrMapOvr>
    <a:masterClrMapping/>
  </p:clrMapOvr>
  <p:transition advClick="0" advTm="15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D069-E0A9-4265-BD2C-32C39A1FCF26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1ED-D396-4343-96E9-7781DCC8DA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8543"/>
      </p:ext>
    </p:extLst>
  </p:cSld>
  <p:clrMapOvr>
    <a:masterClrMapping/>
  </p:clrMapOvr>
  <p:transition advClick="0" advTm="15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D069-E0A9-4265-BD2C-32C39A1FCF26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1ED-D396-4343-96E9-7781DCC8DA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2650463"/>
      </p:ext>
    </p:extLst>
  </p:cSld>
  <p:clrMapOvr>
    <a:masterClrMapping/>
  </p:clrMapOvr>
  <p:transition advClick="0" advTm="15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D069-E0A9-4265-BD2C-32C39A1FCF26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1ED-D396-4343-96E9-7781DCC8DA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5720282"/>
      </p:ext>
    </p:extLst>
  </p:cSld>
  <p:clrMapOvr>
    <a:masterClrMapping/>
  </p:clrMapOvr>
  <p:transition advClick="0" advTm="15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D069-E0A9-4265-BD2C-32C39A1FCF26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1ED-D396-4343-96E9-7781DCC8DA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1909849"/>
      </p:ext>
    </p:extLst>
  </p:cSld>
  <p:clrMapOvr>
    <a:masterClrMapping/>
  </p:clrMapOvr>
  <p:transition advClick="0" advTm="15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D069-E0A9-4265-BD2C-32C39A1FCF26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1ED-D396-4343-96E9-7781DCC8DA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2915297"/>
      </p:ext>
    </p:extLst>
  </p:cSld>
  <p:clrMapOvr>
    <a:masterClrMapping/>
  </p:clrMapOvr>
  <p:transition advClick="0" advTm="15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D069-E0A9-4265-BD2C-32C39A1FCF26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1ED-D396-4343-96E9-7781DCC8DA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4265758"/>
      </p:ext>
    </p:extLst>
  </p:cSld>
  <p:clrMapOvr>
    <a:masterClrMapping/>
  </p:clrMapOvr>
  <p:transition advClick="0" advTm="15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D069-E0A9-4265-BD2C-32C39A1FCF26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1ED-D396-4343-96E9-7781DCC8DA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1170558"/>
      </p:ext>
    </p:extLst>
  </p:cSld>
  <p:clrMapOvr>
    <a:masterClrMapping/>
  </p:clrMapOvr>
  <p:transition advClick="0" advTm="15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D069-E0A9-4265-BD2C-32C39A1FCF26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1ED-D396-4343-96E9-7781DCC8DA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8191714"/>
      </p:ext>
    </p:extLst>
  </p:cSld>
  <p:clrMapOvr>
    <a:masterClrMapping/>
  </p:clrMapOvr>
  <p:transition advClick="0" advTm="15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D069-E0A9-4265-BD2C-32C39A1FCF26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1ED-D396-4343-96E9-7781DCC8DA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8252774"/>
      </p:ext>
    </p:extLst>
  </p:cSld>
  <p:clrMapOvr>
    <a:masterClrMapping/>
  </p:clrMapOvr>
  <p:transition advClick="0" advTm="15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D069-E0A9-4265-BD2C-32C39A1FCF26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1ED-D396-4343-96E9-7781DCC8DA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3046668"/>
      </p:ext>
    </p:extLst>
  </p:cSld>
  <p:clrMapOvr>
    <a:masterClrMapping/>
  </p:clrMapOvr>
  <p:transition advClick="0" advTm="15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CD069-E0A9-4265-BD2C-32C39A1FCF26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6B1ED-D396-4343-96E9-7781DCC8DA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736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5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2</a:t>
            </a: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İki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209572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20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Yirmi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73875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22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Yirmi İki 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832442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24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Yirmi Dört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29074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26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Yirmi Altı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043467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28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Yirmi Sekiz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027773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30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Otuz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999795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32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Otuz İki  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344942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34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Otuz Dört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798018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36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Otuz Altı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312343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38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Otuz Sekiz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76031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4</a:t>
            </a: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Dört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213375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40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Kırk 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85953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42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Kırk İki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73930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44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Kırk Dört 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151158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46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Kırk Altı 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53500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48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Kırk Sekiz  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792989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50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Elli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681864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52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Elli İki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323932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54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Elli Dört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414407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56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Elli Altı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17357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58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Elli Sekiz 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177959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6</a:t>
            </a: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Altı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9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60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Altmış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018339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62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Altmış İki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912915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64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Altmış Dört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591417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66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Altmış Altı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014642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68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Altmış Sekiz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647332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70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Yetmiş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53994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72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Yetmiş İki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288396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74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Yetmiş Dört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269185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76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Yetmiş Altı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763129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78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Yetmiş Sekiz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343879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8</a:t>
            </a: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Sekiz 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211374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80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3000" b="1" dirty="0" smtClean="0">
                <a:latin typeface="Arial Rounded MT Bold" panose="020F0704030504030204" pitchFamily="34" charset="0"/>
              </a:rPr>
              <a:t>Seksen</a:t>
            </a:r>
            <a:endParaRPr lang="tr-TR" sz="1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29830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82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3000" b="1" dirty="0" smtClean="0">
                <a:latin typeface="Arial Rounded MT Bold" panose="020F0704030504030204" pitchFamily="34" charset="0"/>
              </a:rPr>
              <a:t>Seksen İki</a:t>
            </a:r>
            <a:endParaRPr lang="tr-TR" sz="1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076801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84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3000" b="1" dirty="0" smtClean="0">
                <a:latin typeface="Arial Rounded MT Bold" panose="020F0704030504030204" pitchFamily="34" charset="0"/>
              </a:rPr>
              <a:t>Seksen Dört</a:t>
            </a:r>
            <a:endParaRPr lang="tr-TR" sz="1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08168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86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3000" b="1" dirty="0" smtClean="0">
                <a:latin typeface="Arial Rounded MT Bold" panose="020F0704030504030204" pitchFamily="34" charset="0"/>
              </a:rPr>
              <a:t>Seksen Altı</a:t>
            </a:r>
            <a:endParaRPr lang="tr-TR" sz="1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63999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88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3000" b="1" dirty="0" smtClean="0">
                <a:latin typeface="Arial Rounded MT Bold" panose="020F0704030504030204" pitchFamily="34" charset="0"/>
              </a:rPr>
              <a:t>Seksen Sekiz</a:t>
            </a:r>
            <a:endParaRPr lang="tr-TR" sz="1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10785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90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3000" b="1" dirty="0" smtClean="0">
                <a:latin typeface="Arial Rounded MT Bold" panose="020F0704030504030204" pitchFamily="34" charset="0"/>
              </a:rPr>
              <a:t>Doksan</a:t>
            </a:r>
            <a:endParaRPr lang="tr-TR" sz="1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419830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92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3000" b="1" dirty="0" smtClean="0">
                <a:latin typeface="Arial Rounded MT Bold" panose="020F0704030504030204" pitchFamily="34" charset="0"/>
              </a:rPr>
              <a:t>Doksan İki</a:t>
            </a:r>
            <a:endParaRPr lang="tr-TR" sz="1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915289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94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3000" b="1" dirty="0" smtClean="0">
                <a:latin typeface="Arial Rounded MT Bold" panose="020F0704030504030204" pitchFamily="34" charset="0"/>
              </a:rPr>
              <a:t>Doksan Dört</a:t>
            </a:r>
            <a:endParaRPr lang="tr-TR" sz="1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369059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96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3000" b="1" dirty="0" smtClean="0">
                <a:latin typeface="Arial Rounded MT Bold" panose="020F0704030504030204" pitchFamily="34" charset="0"/>
              </a:rPr>
              <a:t>Doksan Altı</a:t>
            </a:r>
            <a:endParaRPr lang="tr-TR" sz="1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574727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98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3000" b="1" dirty="0" smtClean="0">
                <a:latin typeface="Arial Rounded MT Bold" panose="020F0704030504030204" pitchFamily="34" charset="0"/>
              </a:rPr>
              <a:t>Doksan Sekiz</a:t>
            </a:r>
            <a:endParaRPr lang="tr-TR" sz="1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27115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10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On 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452175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100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3000" b="1" dirty="0" smtClean="0">
                <a:latin typeface="Arial Rounded MT Bold" panose="020F0704030504030204" pitchFamily="34" charset="0"/>
              </a:rPr>
              <a:t>Yüz</a:t>
            </a:r>
            <a:endParaRPr lang="tr-TR" sz="1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71583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12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On İki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790082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14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On Dört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01852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16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6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On Altı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20481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" y="0"/>
            <a:ext cx="1219859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-737937"/>
            <a:ext cx="12192000" cy="7595938"/>
          </a:xfrm>
        </p:spPr>
        <p:txBody>
          <a:bodyPr>
            <a:noAutofit/>
          </a:bodyPr>
          <a:lstStyle/>
          <a:p>
            <a:r>
              <a:rPr lang="tr-TR" sz="450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18</a:t>
            </a:r>
            <a:endParaRPr lang="tr-TR" sz="45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0" y="5021179"/>
            <a:ext cx="12192000" cy="157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0" b="1" dirty="0" smtClean="0">
                <a:latin typeface="Arial Rounded MT Bold" panose="020F0704030504030204" pitchFamily="34" charset="0"/>
              </a:rPr>
              <a:t>On Sekiz</a:t>
            </a:r>
            <a:endParaRPr lang="tr-TR" sz="25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273547"/>
      </p:ext>
    </p:extLst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136</Words>
  <Application>Microsoft Office PowerPoint</Application>
  <PresentationFormat>Geniş ekran</PresentationFormat>
  <Paragraphs>100</Paragraphs>
  <Slides>50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50</vt:i4>
      </vt:variant>
    </vt:vector>
  </HeadingPairs>
  <TitlesOfParts>
    <vt:vector size="56" baseType="lpstr">
      <vt:lpstr>Arial</vt:lpstr>
      <vt:lpstr>Arial Rounded MT Bold</vt:lpstr>
      <vt:lpstr>Berlin Sans FB Demi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ASUS</dc:creator>
  <cp:lastModifiedBy>ASUS</cp:lastModifiedBy>
  <cp:revision>12</cp:revision>
  <dcterms:created xsi:type="dcterms:W3CDTF">2021-12-12T15:45:08Z</dcterms:created>
  <dcterms:modified xsi:type="dcterms:W3CDTF">2021-12-16T18:58:55Z</dcterms:modified>
</cp:coreProperties>
</file>