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>
  <p:sldMasterIdLst>
    <p:sldMasterId id="2147483648" r:id="rId1"/>
  </p:sldMasterIdLst>
  <p:notesMasterIdLst>
    <p:notesMasterId r:id="rId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</p:sldIdLst>
  <p:sldSz cy="10287000" cx="18288000"/>
  <p:notesSz cx="18288000" cy="10287000"/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tableStyles" Target="tableStyles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8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70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706" name="Rectangle 4"/>
          <p:cNvSpPr>
            <a:spLocks noChangeAspect="1" noRot="1" noGrp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/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70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70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7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fontAlgn="base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algn="l" fontAlgn="base" marL="4572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algn="l" fontAlgn="base" marL="9144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algn="l" fontAlgn="base" marL="13716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algn="l" fontAlgn="base" marL="18288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type="obj">
  <p:cSld name="Title Slide">
    <p:bg>
      <p:bgPr>
        <a:solidFill>
          <a:schemeClr val="bg1"/>
        </a:solidFill>
        <a:effectLst/>
      </p:bgPr>
    </p:bg>
    <p:spTree>
      <p:nvGrpSpPr>
        <p:cNvPr id="1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bg object 16"/>
          <p:cNvSpPr/>
          <p:nvPr/>
        </p:nvSpPr>
        <p:spPr>
          <a:xfrm>
            <a:off x="1609724" y="803671"/>
            <a:ext cx="15430500" cy="8679815"/>
          </a:xfrm>
          <a:custGeom>
            <a:avLst/>
            <a:ahLst/>
            <a:rect l="l" t="t" r="r" b="b"/>
            <a:pathLst>
              <a:path w="15430500" h="8679815">
                <a:moveTo>
                  <a:pt x="15430500" y="8679656"/>
                </a:moveTo>
                <a:lnTo>
                  <a:pt x="0" y="8679656"/>
                </a:lnTo>
                <a:lnTo>
                  <a:pt x="0" y="0"/>
                </a:lnTo>
                <a:lnTo>
                  <a:pt x="15430500" y="0"/>
                </a:lnTo>
                <a:lnTo>
                  <a:pt x="15430500" y="8679656"/>
                </a:lnTo>
                <a:close/>
              </a:path>
            </a:pathLst>
          </a:custGeom>
          <a:solidFill>
            <a:srgbClr val="A8D9FF"/>
          </a:solidFill>
        </p:spPr>
        <p:txBody>
          <a:bodyPr bIns="0" lIns="0" rIns="0" rtlCol="0" tIns="0" wrap="square"/>
          <a:p/>
        </p:txBody>
      </p:sp>
      <p:pic>
        <p:nvPicPr>
          <p:cNvPr id="2097152" name="bg object 17"/>
          <p:cNvPicPr>
            <a:picLocks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1339287" y="808431"/>
            <a:ext cx="15559518" cy="8674385"/>
          </a:xfrm>
          <a:prstGeom prst="rect"/>
        </p:spPr>
      </p:pic>
      <p:pic>
        <p:nvPicPr>
          <p:cNvPr id="2097153" name="bg object 18"/>
          <p:cNvPicPr>
            <a:picLocks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4891792" y="7617927"/>
            <a:ext cx="948332" cy="948332"/>
          </a:xfrm>
          <a:prstGeom prst="rect"/>
        </p:spPr>
      </p:pic>
      <p:sp>
        <p:nvSpPr>
          <p:cNvPr id="1048582" name="Holder 2"/>
          <p:cNvSpPr>
            <a:spLocks noGrp="1"/>
          </p:cNvSpPr>
          <p:nvPr>
            <p:ph type="ctrTitle"/>
          </p:nvPr>
        </p:nvSpPr>
        <p:spPr>
          <a:xfrm>
            <a:off x="2547476" y="1618650"/>
            <a:ext cx="13193046" cy="2743200"/>
          </a:xfrm>
          <a:prstGeom prst="rect"/>
        </p:spPr>
        <p:txBody>
          <a:bodyPr bIns="0" lIns="0" rIns="0" tIns="0" wrap="square">
            <a:spAutoFit/>
          </a:bodyPr>
          <a:lstStyle>
            <a:lvl1pPr>
              <a:defRPr b="0" sz="18450" i="0">
                <a:solidFill>
                  <a:srgbClr val="FFA700"/>
                </a:solidFill>
                <a:latin typeface="Microsoft Sans Serif"/>
                <a:cs typeface="Microsoft Sans Serif"/>
              </a:defRPr>
            </a:lvl1pPr>
          </a:lstStyle>
          <a:p/>
        </p:txBody>
      </p:sp>
      <p:sp>
        <p:nvSpPr>
          <p:cNvPr id="104858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66701"/>
          </a:xfrm>
          <a:prstGeom prst="rect"/>
        </p:spPr>
        <p:txBody>
          <a:bodyPr bIns="0" lIns="0" rIns="0" tIns="0" wrap="square">
            <a:spAutoFit/>
          </a:bodyPr>
          <a:p/>
        </p:txBody>
      </p:sp>
      <p:sp>
        <p:nvSpPr>
          <p:cNvPr id="1048584" name="Holder 4"/>
          <p:cNvSpPr>
            <a:spLocks noGrp="1"/>
          </p:cNvSpPr>
          <p:nvPr>
            <p:ph type="ftr" sz="quarter" idx="5"/>
          </p:nvPr>
        </p:nvSpPr>
        <p:spPr/>
        <p:txBody>
          <a:bodyPr bIns="0" lIns="0" rIns="0" t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1048585" name="Holder 5"/>
          <p:cNvSpPr>
            <a:spLocks noGrp="1"/>
          </p:cNvSpPr>
          <p:nvPr>
            <p:ph type="dt" sz="half" idx="6"/>
          </p:nvPr>
        </p:nvSpPr>
        <p:spPr/>
        <p:txBody>
          <a:bodyPr bIns="0" lIns="0" rIns="0" t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1048586" name="Holder 6"/>
          <p:cNvSpPr>
            <a:spLocks noGrp="1"/>
          </p:cNvSpPr>
          <p:nvPr>
            <p:ph type="sldNum" sz="quarter" idx="7"/>
          </p:nvPr>
        </p:nvSpPr>
        <p:spPr/>
        <p:txBody>
          <a:bodyPr bIns="0" lIns="0" rIns="0" t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800">
        <p:circl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type="obj">
  <p:cSld name="Title and Content">
    <p:bg>
      <p:bgPr>
        <a:solidFill>
          <a:schemeClr val="bg1"/>
        </a:solidFill>
        <a:effectLst/>
      </p:bgPr>
    </p:bg>
    <p:spTree>
      <p:nvGrpSpPr>
        <p:cNvPr id="3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0" name="bg object 16"/>
          <p:cNvSpPr/>
          <p:nvPr/>
        </p:nvSpPr>
        <p:spPr>
          <a:xfrm>
            <a:off x="486531" y="20788"/>
            <a:ext cx="17332325" cy="9542145"/>
          </a:xfrm>
          <a:custGeom>
            <a:avLst/>
            <a:ahLst/>
            <a:rect l="l" t="t" r="r" b="b"/>
            <a:pathLst>
              <a:path w="17332325" h="9542145">
                <a:moveTo>
                  <a:pt x="5776849" y="9541665"/>
                </a:moveTo>
                <a:lnTo>
                  <a:pt x="225494" y="9379638"/>
                </a:lnTo>
                <a:lnTo>
                  <a:pt x="158886" y="9375994"/>
                </a:lnTo>
                <a:lnTo>
                  <a:pt x="110119" y="9369617"/>
                </a:lnTo>
                <a:lnTo>
                  <a:pt x="53604" y="9337729"/>
                </a:lnTo>
                <a:lnTo>
                  <a:pt x="30946" y="9262110"/>
                </a:lnTo>
                <a:lnTo>
                  <a:pt x="24500" y="9201068"/>
                </a:lnTo>
                <a:lnTo>
                  <a:pt x="8812" y="8940485"/>
                </a:lnTo>
                <a:lnTo>
                  <a:pt x="2905" y="8733025"/>
                </a:lnTo>
                <a:lnTo>
                  <a:pt x="31686" y="5437351"/>
                </a:lnTo>
                <a:lnTo>
                  <a:pt x="0" y="4049630"/>
                </a:lnTo>
                <a:lnTo>
                  <a:pt x="2826" y="3696306"/>
                </a:lnTo>
                <a:lnTo>
                  <a:pt x="16524" y="3343279"/>
                </a:lnTo>
                <a:lnTo>
                  <a:pt x="40886" y="2990753"/>
                </a:lnTo>
                <a:lnTo>
                  <a:pt x="81521" y="2588746"/>
                </a:lnTo>
                <a:lnTo>
                  <a:pt x="135505" y="2187973"/>
                </a:lnTo>
                <a:lnTo>
                  <a:pt x="165199" y="1983842"/>
                </a:lnTo>
                <a:lnTo>
                  <a:pt x="240382" y="1306762"/>
                </a:lnTo>
                <a:lnTo>
                  <a:pt x="237474" y="1274210"/>
                </a:lnTo>
                <a:lnTo>
                  <a:pt x="239452" y="1241657"/>
                </a:lnTo>
                <a:lnTo>
                  <a:pt x="245616" y="1206315"/>
                </a:lnTo>
                <a:lnTo>
                  <a:pt x="255271" y="1165393"/>
                </a:lnTo>
                <a:lnTo>
                  <a:pt x="736746" y="1052333"/>
                </a:lnTo>
                <a:lnTo>
                  <a:pt x="931778" y="1011992"/>
                </a:lnTo>
                <a:lnTo>
                  <a:pt x="2686116" y="717917"/>
                </a:lnTo>
                <a:lnTo>
                  <a:pt x="3245827" y="638423"/>
                </a:lnTo>
                <a:lnTo>
                  <a:pt x="3553471" y="605624"/>
                </a:lnTo>
                <a:lnTo>
                  <a:pt x="4836021" y="515319"/>
                </a:lnTo>
                <a:lnTo>
                  <a:pt x="5193228" y="500868"/>
                </a:lnTo>
                <a:lnTo>
                  <a:pt x="5651468" y="497403"/>
                </a:lnTo>
                <a:lnTo>
                  <a:pt x="6261130" y="513533"/>
                </a:lnTo>
                <a:lnTo>
                  <a:pt x="7022063" y="555277"/>
                </a:lnTo>
                <a:lnTo>
                  <a:pt x="7427062" y="579574"/>
                </a:lnTo>
                <a:lnTo>
                  <a:pt x="7883711" y="592892"/>
                </a:lnTo>
                <a:lnTo>
                  <a:pt x="8341235" y="592002"/>
                </a:lnTo>
                <a:lnTo>
                  <a:pt x="8850355" y="575145"/>
                </a:lnTo>
                <a:lnTo>
                  <a:pt x="9359985" y="542455"/>
                </a:lnTo>
                <a:lnTo>
                  <a:pt x="9716869" y="510634"/>
                </a:lnTo>
                <a:lnTo>
                  <a:pt x="9914951" y="491559"/>
                </a:lnTo>
                <a:lnTo>
                  <a:pt x="10707274" y="448723"/>
                </a:lnTo>
                <a:lnTo>
                  <a:pt x="10855835" y="436230"/>
                </a:lnTo>
                <a:lnTo>
                  <a:pt x="12411676" y="227897"/>
                </a:lnTo>
                <a:lnTo>
                  <a:pt x="13411406" y="71373"/>
                </a:lnTo>
                <a:lnTo>
                  <a:pt x="13713304" y="32583"/>
                </a:lnTo>
                <a:lnTo>
                  <a:pt x="13915407" y="12125"/>
                </a:lnTo>
                <a:lnTo>
                  <a:pt x="14067462" y="3479"/>
                </a:lnTo>
                <a:lnTo>
                  <a:pt x="14218690" y="0"/>
                </a:lnTo>
                <a:lnTo>
                  <a:pt x="14369504" y="1894"/>
                </a:lnTo>
                <a:lnTo>
                  <a:pt x="14520318" y="9369"/>
                </a:lnTo>
                <a:lnTo>
                  <a:pt x="14671546" y="22631"/>
                </a:lnTo>
                <a:lnTo>
                  <a:pt x="15220472" y="95653"/>
                </a:lnTo>
                <a:lnTo>
                  <a:pt x="16111451" y="242778"/>
                </a:lnTo>
                <a:lnTo>
                  <a:pt x="16211479" y="262637"/>
                </a:lnTo>
                <a:lnTo>
                  <a:pt x="16310479" y="286469"/>
                </a:lnTo>
                <a:lnTo>
                  <a:pt x="16408319" y="314229"/>
                </a:lnTo>
                <a:lnTo>
                  <a:pt x="16504863" y="345873"/>
                </a:lnTo>
                <a:lnTo>
                  <a:pt x="16599978" y="381356"/>
                </a:lnTo>
                <a:lnTo>
                  <a:pt x="16693529" y="420635"/>
                </a:lnTo>
                <a:lnTo>
                  <a:pt x="16785383" y="463663"/>
                </a:lnTo>
                <a:lnTo>
                  <a:pt x="16875406" y="510396"/>
                </a:lnTo>
                <a:lnTo>
                  <a:pt x="16963464" y="560790"/>
                </a:lnTo>
                <a:lnTo>
                  <a:pt x="17090045" y="639287"/>
                </a:lnTo>
                <a:lnTo>
                  <a:pt x="17126961" y="667836"/>
                </a:lnTo>
                <a:lnTo>
                  <a:pt x="17160036" y="700045"/>
                </a:lnTo>
                <a:lnTo>
                  <a:pt x="17189135" y="735514"/>
                </a:lnTo>
                <a:lnTo>
                  <a:pt x="17214125" y="773840"/>
                </a:lnTo>
                <a:lnTo>
                  <a:pt x="17234872" y="814621"/>
                </a:lnTo>
                <a:lnTo>
                  <a:pt x="17251242" y="857455"/>
                </a:lnTo>
                <a:lnTo>
                  <a:pt x="17263101" y="901942"/>
                </a:lnTo>
                <a:lnTo>
                  <a:pt x="17270314" y="947678"/>
                </a:lnTo>
                <a:lnTo>
                  <a:pt x="17272749" y="994263"/>
                </a:lnTo>
                <a:lnTo>
                  <a:pt x="17275191" y="1093546"/>
                </a:lnTo>
                <a:lnTo>
                  <a:pt x="17295082" y="1388606"/>
                </a:lnTo>
                <a:lnTo>
                  <a:pt x="17332195" y="5048239"/>
                </a:lnTo>
                <a:lnTo>
                  <a:pt x="17320916" y="5558441"/>
                </a:lnTo>
                <a:lnTo>
                  <a:pt x="17208804" y="7857138"/>
                </a:lnTo>
                <a:lnTo>
                  <a:pt x="17194056" y="8059125"/>
                </a:lnTo>
                <a:lnTo>
                  <a:pt x="17172691" y="8250888"/>
                </a:lnTo>
                <a:lnTo>
                  <a:pt x="17151147" y="8394123"/>
                </a:lnTo>
                <a:lnTo>
                  <a:pt x="17123864" y="8538868"/>
                </a:lnTo>
                <a:lnTo>
                  <a:pt x="17111078" y="8585130"/>
                </a:lnTo>
                <a:lnTo>
                  <a:pt x="17088574" y="8626224"/>
                </a:lnTo>
                <a:lnTo>
                  <a:pt x="17057797" y="8660705"/>
                </a:lnTo>
                <a:lnTo>
                  <a:pt x="17020197" y="8687126"/>
                </a:lnTo>
                <a:lnTo>
                  <a:pt x="16977220" y="8704039"/>
                </a:lnTo>
                <a:lnTo>
                  <a:pt x="16782709" y="8729878"/>
                </a:lnTo>
                <a:lnTo>
                  <a:pt x="16736764" y="8732320"/>
                </a:lnTo>
                <a:lnTo>
                  <a:pt x="16432437" y="8742820"/>
                </a:lnTo>
                <a:lnTo>
                  <a:pt x="16130065" y="8763605"/>
                </a:lnTo>
                <a:lnTo>
                  <a:pt x="15829031" y="8794677"/>
                </a:lnTo>
                <a:lnTo>
                  <a:pt x="15528718" y="8836034"/>
                </a:lnTo>
                <a:lnTo>
                  <a:pt x="15328102" y="8864465"/>
                </a:lnTo>
                <a:lnTo>
                  <a:pt x="15075752" y="8891498"/>
                </a:lnTo>
                <a:lnTo>
                  <a:pt x="14720372" y="8917101"/>
                </a:lnTo>
                <a:lnTo>
                  <a:pt x="12190688" y="8985710"/>
                </a:lnTo>
                <a:lnTo>
                  <a:pt x="12039465" y="8992735"/>
                </a:lnTo>
                <a:lnTo>
                  <a:pt x="11728989" y="9021916"/>
                </a:lnTo>
                <a:lnTo>
                  <a:pt x="11367976" y="9067342"/>
                </a:lnTo>
                <a:lnTo>
                  <a:pt x="10958746" y="9132506"/>
                </a:lnTo>
                <a:lnTo>
                  <a:pt x="10408262" y="9227664"/>
                </a:lnTo>
                <a:lnTo>
                  <a:pt x="9957876" y="9291283"/>
                </a:lnTo>
                <a:lnTo>
                  <a:pt x="9506237" y="9341129"/>
                </a:lnTo>
                <a:lnTo>
                  <a:pt x="9052752" y="9376608"/>
                </a:lnTo>
                <a:lnTo>
                  <a:pt x="7061634" y="9513970"/>
                </a:lnTo>
                <a:lnTo>
                  <a:pt x="6496907" y="9536621"/>
                </a:lnTo>
                <a:lnTo>
                  <a:pt x="5776849" y="9541665"/>
                </a:lnTo>
                <a:close/>
              </a:path>
            </a:pathLst>
          </a:custGeom>
          <a:solidFill>
            <a:srgbClr val="FFF1E6"/>
          </a:solidFill>
        </p:spPr>
        <p:txBody>
          <a:bodyPr bIns="0" lIns="0" rIns="0" rtlCol="0" tIns="0" wrap="square"/>
          <a:p/>
        </p:txBody>
      </p:sp>
      <p:sp>
        <p:nvSpPr>
          <p:cNvPr id="1048591" name="Holder 2"/>
          <p:cNvSpPr>
            <a:spLocks noGrp="1"/>
          </p:cNvSpPr>
          <p:nvPr>
            <p:ph type="title"/>
          </p:nvPr>
        </p:nvSpPr>
        <p:spPr>
          <a:xfrm>
            <a:off x="1764669" y="272689"/>
            <a:ext cx="14758660" cy="1231900"/>
          </a:xfrm>
        </p:spPr>
        <p:txBody>
          <a:bodyPr bIns="0" lIns="0" rIns="0" tIns="0"/>
          <a:lstStyle>
            <a:lvl1pPr>
              <a:defRPr b="0" sz="8350" i="0">
                <a:solidFill>
                  <a:srgbClr val="2E5208"/>
                </a:solidFill>
                <a:latin typeface="Microsoft Sans Serif"/>
                <a:cs typeface="Microsoft Sans Serif"/>
              </a:defRPr>
            </a:lvl1pPr>
          </a:lstStyle>
          <a:p/>
        </p:txBody>
      </p:sp>
      <p:sp>
        <p:nvSpPr>
          <p:cNvPr id="1048592" name="Holder 3"/>
          <p:cNvSpPr>
            <a:spLocks noGrp="1"/>
          </p:cNvSpPr>
          <p:nvPr>
            <p:ph type="body" idx="1"/>
          </p:nvPr>
        </p:nvSpPr>
        <p:spPr>
          <a:xfrm>
            <a:off x="1016000" y="2946490"/>
            <a:ext cx="16256000" cy="266700"/>
          </a:xfrm>
        </p:spPr>
        <p:txBody>
          <a:bodyPr bIns="0" lIns="0" rIns="0" t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1048593" name="Holder 4"/>
          <p:cNvSpPr>
            <a:spLocks noGrp="1"/>
          </p:cNvSpPr>
          <p:nvPr>
            <p:ph type="ftr" sz="quarter" idx="5"/>
          </p:nvPr>
        </p:nvSpPr>
        <p:spPr/>
        <p:txBody>
          <a:bodyPr bIns="0" lIns="0" rIns="0" t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1048594" name="Holder 5"/>
          <p:cNvSpPr>
            <a:spLocks noGrp="1"/>
          </p:cNvSpPr>
          <p:nvPr>
            <p:ph type="dt" sz="half" idx="6"/>
          </p:nvPr>
        </p:nvSpPr>
        <p:spPr/>
        <p:txBody>
          <a:bodyPr bIns="0" lIns="0" rIns="0" t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1048595" name="Holder 6"/>
          <p:cNvSpPr>
            <a:spLocks noGrp="1"/>
          </p:cNvSpPr>
          <p:nvPr>
            <p:ph type="sldNum" sz="quarter" idx="7"/>
          </p:nvPr>
        </p:nvSpPr>
        <p:spPr/>
        <p:txBody>
          <a:bodyPr bIns="0" lIns="0" rIns="0" t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800">
        <p:circl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8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8" name="Holder 2"/>
          <p:cNvSpPr>
            <a:spLocks noGrp="1"/>
          </p:cNvSpPr>
          <p:nvPr>
            <p:ph type="title"/>
          </p:nvPr>
        </p:nvSpPr>
        <p:spPr>
          <a:xfrm>
            <a:off x="1764669" y="272689"/>
            <a:ext cx="14758660" cy="1231900"/>
          </a:xfrm>
        </p:spPr>
        <p:txBody>
          <a:bodyPr bIns="0" lIns="0" rIns="0" tIns="0"/>
          <a:lstStyle>
            <a:lvl1pPr>
              <a:defRPr b="0" sz="8350" i="0">
                <a:solidFill>
                  <a:srgbClr val="2E5208"/>
                </a:solidFill>
                <a:latin typeface="Microsoft Sans Serif"/>
                <a:cs typeface="Microsoft Sans Serif"/>
              </a:defRPr>
            </a:lvl1pPr>
          </a:lstStyle>
          <a:p/>
        </p:txBody>
      </p:sp>
      <p:sp>
        <p:nvSpPr>
          <p:cNvPr id="1048699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266700"/>
          </a:xfrm>
          <a:prstGeom prst="rect"/>
        </p:spPr>
        <p:txBody>
          <a:bodyPr bIns="0" lIns="0" rIns="0" tIns="0" wrap="square">
            <a:spAutoFit/>
          </a:bodyPr>
          <a:p/>
        </p:txBody>
      </p:sp>
      <p:sp>
        <p:nvSpPr>
          <p:cNvPr id="1048700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266700"/>
          </a:xfrm>
          <a:prstGeom prst="rect"/>
        </p:spPr>
        <p:txBody>
          <a:bodyPr bIns="0" lIns="0" rIns="0" tIns="0" wrap="square">
            <a:spAutoFit/>
          </a:bodyPr>
          <a:p/>
        </p:txBody>
      </p:sp>
      <p:sp>
        <p:nvSpPr>
          <p:cNvPr id="1048701" name="Holder 5"/>
          <p:cNvSpPr>
            <a:spLocks noGrp="1"/>
          </p:cNvSpPr>
          <p:nvPr>
            <p:ph type="ftr" sz="quarter" idx="5"/>
          </p:nvPr>
        </p:nvSpPr>
        <p:spPr/>
        <p:txBody>
          <a:bodyPr bIns="0" lIns="0" rIns="0" t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1048702" name="Holder 6"/>
          <p:cNvSpPr>
            <a:spLocks noGrp="1"/>
          </p:cNvSpPr>
          <p:nvPr>
            <p:ph type="dt" sz="half" idx="6"/>
          </p:nvPr>
        </p:nvSpPr>
        <p:spPr/>
        <p:txBody>
          <a:bodyPr bIns="0" lIns="0" rIns="0" t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1048703" name="Holder 7"/>
          <p:cNvSpPr>
            <a:spLocks noGrp="1"/>
          </p:cNvSpPr>
          <p:nvPr>
            <p:ph type="sldNum" sz="quarter" idx="7"/>
          </p:nvPr>
        </p:nvSpPr>
        <p:spPr/>
        <p:txBody>
          <a:bodyPr bIns="0" lIns="0" rIns="0" t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800">
        <p:circl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4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6" name="Holder 2"/>
          <p:cNvSpPr>
            <a:spLocks noGrp="1"/>
          </p:cNvSpPr>
          <p:nvPr>
            <p:ph type="title"/>
          </p:nvPr>
        </p:nvSpPr>
        <p:spPr>
          <a:xfrm>
            <a:off x="1764669" y="272689"/>
            <a:ext cx="14758660" cy="1231900"/>
          </a:xfrm>
        </p:spPr>
        <p:txBody>
          <a:bodyPr bIns="0" lIns="0" rIns="0" tIns="0"/>
          <a:lstStyle>
            <a:lvl1pPr>
              <a:defRPr b="0" sz="8350" i="0">
                <a:solidFill>
                  <a:srgbClr val="2E5208"/>
                </a:solidFill>
                <a:latin typeface="Microsoft Sans Serif"/>
                <a:cs typeface="Microsoft Sans Serif"/>
              </a:defRPr>
            </a:lvl1pPr>
          </a:lstStyle>
          <a:p/>
        </p:txBody>
      </p:sp>
      <p:sp>
        <p:nvSpPr>
          <p:cNvPr id="1048627" name="Holder 3"/>
          <p:cNvSpPr>
            <a:spLocks noGrp="1"/>
          </p:cNvSpPr>
          <p:nvPr>
            <p:ph type="ftr" sz="quarter" idx="5"/>
          </p:nvPr>
        </p:nvSpPr>
        <p:spPr/>
        <p:txBody>
          <a:bodyPr bIns="0" lIns="0" rIns="0" t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1048628" name="Holder 4"/>
          <p:cNvSpPr>
            <a:spLocks noGrp="1"/>
          </p:cNvSpPr>
          <p:nvPr>
            <p:ph type="dt" sz="half" idx="6"/>
          </p:nvPr>
        </p:nvSpPr>
        <p:spPr/>
        <p:txBody>
          <a:bodyPr bIns="0" lIns="0" rIns="0" t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1048629" name="Holder 5"/>
          <p:cNvSpPr>
            <a:spLocks noGrp="1"/>
          </p:cNvSpPr>
          <p:nvPr>
            <p:ph type="sldNum" sz="quarter" idx="7"/>
          </p:nvPr>
        </p:nvSpPr>
        <p:spPr/>
        <p:txBody>
          <a:bodyPr bIns="0" lIns="0" rIns="0" t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800">
        <p:circl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type="obj">
  <p:cSld name="Blank">
    <p:bg>
      <p:bgPr>
        <a:solidFill>
          <a:schemeClr val="bg1"/>
        </a:solidFill>
        <a:effectLst/>
      </p:bgPr>
    </p:bg>
    <p:spTree>
      <p:nvGrpSpPr>
        <p:cNvPr id="3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6" name="bg object 16"/>
          <p:cNvSpPr/>
          <p:nvPr/>
        </p:nvSpPr>
        <p:spPr>
          <a:xfrm>
            <a:off x="486531" y="20788"/>
            <a:ext cx="17332325" cy="9542145"/>
          </a:xfrm>
          <a:custGeom>
            <a:avLst/>
            <a:ahLst/>
            <a:rect l="l" t="t" r="r" b="b"/>
            <a:pathLst>
              <a:path w="17332325" h="9542145">
                <a:moveTo>
                  <a:pt x="5776849" y="9541665"/>
                </a:moveTo>
                <a:lnTo>
                  <a:pt x="225494" y="9379638"/>
                </a:lnTo>
                <a:lnTo>
                  <a:pt x="158886" y="9375994"/>
                </a:lnTo>
                <a:lnTo>
                  <a:pt x="110119" y="9369617"/>
                </a:lnTo>
                <a:lnTo>
                  <a:pt x="53604" y="9337729"/>
                </a:lnTo>
                <a:lnTo>
                  <a:pt x="30946" y="9262110"/>
                </a:lnTo>
                <a:lnTo>
                  <a:pt x="24500" y="9201068"/>
                </a:lnTo>
                <a:lnTo>
                  <a:pt x="8812" y="8940485"/>
                </a:lnTo>
                <a:lnTo>
                  <a:pt x="2905" y="8733025"/>
                </a:lnTo>
                <a:lnTo>
                  <a:pt x="31686" y="5437351"/>
                </a:lnTo>
                <a:lnTo>
                  <a:pt x="0" y="4049630"/>
                </a:lnTo>
                <a:lnTo>
                  <a:pt x="2826" y="3696306"/>
                </a:lnTo>
                <a:lnTo>
                  <a:pt x="16524" y="3343279"/>
                </a:lnTo>
                <a:lnTo>
                  <a:pt x="40886" y="2990753"/>
                </a:lnTo>
                <a:lnTo>
                  <a:pt x="81521" y="2588746"/>
                </a:lnTo>
                <a:lnTo>
                  <a:pt x="135505" y="2187973"/>
                </a:lnTo>
                <a:lnTo>
                  <a:pt x="165199" y="1983842"/>
                </a:lnTo>
                <a:lnTo>
                  <a:pt x="240382" y="1306762"/>
                </a:lnTo>
                <a:lnTo>
                  <a:pt x="237474" y="1274210"/>
                </a:lnTo>
                <a:lnTo>
                  <a:pt x="239452" y="1241657"/>
                </a:lnTo>
                <a:lnTo>
                  <a:pt x="245616" y="1206315"/>
                </a:lnTo>
                <a:lnTo>
                  <a:pt x="255271" y="1165393"/>
                </a:lnTo>
                <a:lnTo>
                  <a:pt x="736746" y="1052333"/>
                </a:lnTo>
                <a:lnTo>
                  <a:pt x="931778" y="1011992"/>
                </a:lnTo>
                <a:lnTo>
                  <a:pt x="2686116" y="717917"/>
                </a:lnTo>
                <a:lnTo>
                  <a:pt x="3245827" y="638423"/>
                </a:lnTo>
                <a:lnTo>
                  <a:pt x="3553471" y="605624"/>
                </a:lnTo>
                <a:lnTo>
                  <a:pt x="4836021" y="515319"/>
                </a:lnTo>
                <a:lnTo>
                  <a:pt x="5193228" y="500868"/>
                </a:lnTo>
                <a:lnTo>
                  <a:pt x="5651468" y="497403"/>
                </a:lnTo>
                <a:lnTo>
                  <a:pt x="6261130" y="513533"/>
                </a:lnTo>
                <a:lnTo>
                  <a:pt x="7022063" y="555277"/>
                </a:lnTo>
                <a:lnTo>
                  <a:pt x="7427062" y="579574"/>
                </a:lnTo>
                <a:lnTo>
                  <a:pt x="7883711" y="592892"/>
                </a:lnTo>
                <a:lnTo>
                  <a:pt x="8341235" y="592002"/>
                </a:lnTo>
                <a:lnTo>
                  <a:pt x="8850355" y="575145"/>
                </a:lnTo>
                <a:lnTo>
                  <a:pt x="9359985" y="542455"/>
                </a:lnTo>
                <a:lnTo>
                  <a:pt x="9716869" y="510634"/>
                </a:lnTo>
                <a:lnTo>
                  <a:pt x="9914951" y="491559"/>
                </a:lnTo>
                <a:lnTo>
                  <a:pt x="10707274" y="448723"/>
                </a:lnTo>
                <a:lnTo>
                  <a:pt x="10855835" y="436230"/>
                </a:lnTo>
                <a:lnTo>
                  <a:pt x="12411676" y="227897"/>
                </a:lnTo>
                <a:lnTo>
                  <a:pt x="13411406" y="71373"/>
                </a:lnTo>
                <a:lnTo>
                  <a:pt x="13713304" y="32583"/>
                </a:lnTo>
                <a:lnTo>
                  <a:pt x="13915407" y="12125"/>
                </a:lnTo>
                <a:lnTo>
                  <a:pt x="14067462" y="3479"/>
                </a:lnTo>
                <a:lnTo>
                  <a:pt x="14218690" y="0"/>
                </a:lnTo>
                <a:lnTo>
                  <a:pt x="14369504" y="1894"/>
                </a:lnTo>
                <a:lnTo>
                  <a:pt x="14520318" y="9369"/>
                </a:lnTo>
                <a:lnTo>
                  <a:pt x="14671546" y="22631"/>
                </a:lnTo>
                <a:lnTo>
                  <a:pt x="15220472" y="95653"/>
                </a:lnTo>
                <a:lnTo>
                  <a:pt x="16111451" y="242778"/>
                </a:lnTo>
                <a:lnTo>
                  <a:pt x="16211479" y="262637"/>
                </a:lnTo>
                <a:lnTo>
                  <a:pt x="16310479" y="286469"/>
                </a:lnTo>
                <a:lnTo>
                  <a:pt x="16408319" y="314229"/>
                </a:lnTo>
                <a:lnTo>
                  <a:pt x="16504863" y="345873"/>
                </a:lnTo>
                <a:lnTo>
                  <a:pt x="16599978" y="381356"/>
                </a:lnTo>
                <a:lnTo>
                  <a:pt x="16693529" y="420635"/>
                </a:lnTo>
                <a:lnTo>
                  <a:pt x="16785383" y="463663"/>
                </a:lnTo>
                <a:lnTo>
                  <a:pt x="16875406" y="510396"/>
                </a:lnTo>
                <a:lnTo>
                  <a:pt x="16963464" y="560790"/>
                </a:lnTo>
                <a:lnTo>
                  <a:pt x="17090045" y="639287"/>
                </a:lnTo>
                <a:lnTo>
                  <a:pt x="17126961" y="667836"/>
                </a:lnTo>
                <a:lnTo>
                  <a:pt x="17160036" y="700045"/>
                </a:lnTo>
                <a:lnTo>
                  <a:pt x="17189135" y="735514"/>
                </a:lnTo>
                <a:lnTo>
                  <a:pt x="17214125" y="773840"/>
                </a:lnTo>
                <a:lnTo>
                  <a:pt x="17234872" y="814621"/>
                </a:lnTo>
                <a:lnTo>
                  <a:pt x="17251242" y="857455"/>
                </a:lnTo>
                <a:lnTo>
                  <a:pt x="17263101" y="901942"/>
                </a:lnTo>
                <a:lnTo>
                  <a:pt x="17270314" y="947678"/>
                </a:lnTo>
                <a:lnTo>
                  <a:pt x="17272749" y="994263"/>
                </a:lnTo>
                <a:lnTo>
                  <a:pt x="17275191" y="1093546"/>
                </a:lnTo>
                <a:lnTo>
                  <a:pt x="17295082" y="1388606"/>
                </a:lnTo>
                <a:lnTo>
                  <a:pt x="17332195" y="5048239"/>
                </a:lnTo>
                <a:lnTo>
                  <a:pt x="17320916" y="5558441"/>
                </a:lnTo>
                <a:lnTo>
                  <a:pt x="17208804" y="7857138"/>
                </a:lnTo>
                <a:lnTo>
                  <a:pt x="17194056" y="8059125"/>
                </a:lnTo>
                <a:lnTo>
                  <a:pt x="17172691" y="8250888"/>
                </a:lnTo>
                <a:lnTo>
                  <a:pt x="17151147" y="8394123"/>
                </a:lnTo>
                <a:lnTo>
                  <a:pt x="17123864" y="8538868"/>
                </a:lnTo>
                <a:lnTo>
                  <a:pt x="17111078" y="8585130"/>
                </a:lnTo>
                <a:lnTo>
                  <a:pt x="17088574" y="8626224"/>
                </a:lnTo>
                <a:lnTo>
                  <a:pt x="17057797" y="8660705"/>
                </a:lnTo>
                <a:lnTo>
                  <a:pt x="17020197" y="8687126"/>
                </a:lnTo>
                <a:lnTo>
                  <a:pt x="16977220" y="8704039"/>
                </a:lnTo>
                <a:lnTo>
                  <a:pt x="16782709" y="8729878"/>
                </a:lnTo>
                <a:lnTo>
                  <a:pt x="16736764" y="8732320"/>
                </a:lnTo>
                <a:lnTo>
                  <a:pt x="16432437" y="8742820"/>
                </a:lnTo>
                <a:lnTo>
                  <a:pt x="16130065" y="8763605"/>
                </a:lnTo>
                <a:lnTo>
                  <a:pt x="15829031" y="8794677"/>
                </a:lnTo>
                <a:lnTo>
                  <a:pt x="15528718" y="8836034"/>
                </a:lnTo>
                <a:lnTo>
                  <a:pt x="15328102" y="8864465"/>
                </a:lnTo>
                <a:lnTo>
                  <a:pt x="15075752" y="8891498"/>
                </a:lnTo>
                <a:lnTo>
                  <a:pt x="14720372" y="8917101"/>
                </a:lnTo>
                <a:lnTo>
                  <a:pt x="12190688" y="8985710"/>
                </a:lnTo>
                <a:lnTo>
                  <a:pt x="12039465" y="8992735"/>
                </a:lnTo>
                <a:lnTo>
                  <a:pt x="11728989" y="9021916"/>
                </a:lnTo>
                <a:lnTo>
                  <a:pt x="11367976" y="9067342"/>
                </a:lnTo>
                <a:lnTo>
                  <a:pt x="10958746" y="9132506"/>
                </a:lnTo>
                <a:lnTo>
                  <a:pt x="10408262" y="9227664"/>
                </a:lnTo>
                <a:lnTo>
                  <a:pt x="9957876" y="9291283"/>
                </a:lnTo>
                <a:lnTo>
                  <a:pt x="9506237" y="9341129"/>
                </a:lnTo>
                <a:lnTo>
                  <a:pt x="9052752" y="9376608"/>
                </a:lnTo>
                <a:lnTo>
                  <a:pt x="7061634" y="9513970"/>
                </a:lnTo>
                <a:lnTo>
                  <a:pt x="6496907" y="9536621"/>
                </a:lnTo>
                <a:lnTo>
                  <a:pt x="5776849" y="9541665"/>
                </a:lnTo>
                <a:close/>
              </a:path>
            </a:pathLst>
          </a:custGeom>
          <a:solidFill>
            <a:srgbClr val="FFF1E6"/>
          </a:solidFill>
        </p:spPr>
        <p:txBody>
          <a:bodyPr bIns="0" lIns="0" rIns="0" rtlCol="0" tIns="0" wrap="square"/>
          <a:p/>
        </p:txBody>
      </p:sp>
      <p:sp>
        <p:nvSpPr>
          <p:cNvPr id="1048617" name="Holder 2"/>
          <p:cNvSpPr>
            <a:spLocks noGrp="1"/>
          </p:cNvSpPr>
          <p:nvPr>
            <p:ph type="ftr" sz="quarter" idx="5"/>
          </p:nvPr>
        </p:nvSpPr>
        <p:spPr/>
        <p:txBody>
          <a:bodyPr bIns="0" lIns="0" rIns="0" t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1048618" name="Holder 3"/>
          <p:cNvSpPr>
            <a:spLocks noGrp="1"/>
          </p:cNvSpPr>
          <p:nvPr>
            <p:ph type="dt" sz="half" idx="6"/>
          </p:nvPr>
        </p:nvSpPr>
        <p:spPr/>
        <p:txBody>
          <a:bodyPr bIns="0" lIns="0" rIns="0" t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1048619" name="Holder 4"/>
          <p:cNvSpPr>
            <a:spLocks noGrp="1"/>
          </p:cNvSpPr>
          <p:nvPr>
            <p:ph type="sldNum" sz="quarter" idx="7"/>
          </p:nvPr>
        </p:nvSpPr>
        <p:spPr/>
        <p:txBody>
          <a:bodyPr bIns="0" lIns="0" rIns="0" t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800">
        <p:circl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Holder 2"/>
          <p:cNvSpPr>
            <a:spLocks noGrp="1"/>
          </p:cNvSpPr>
          <p:nvPr>
            <p:ph type="title"/>
          </p:nvPr>
        </p:nvSpPr>
        <p:spPr>
          <a:xfrm>
            <a:off x="1764669" y="272689"/>
            <a:ext cx="14758660" cy="1299845"/>
          </a:xfrm>
          <a:prstGeom prst="rect"/>
        </p:spPr>
        <p:txBody>
          <a:bodyPr bIns="0" lIns="0" rIns="0" tIns="0" wrap="square">
            <a:spAutoFit/>
          </a:bodyPr>
          <a:lstStyle>
            <a:lvl1pPr>
              <a:defRPr b="0" sz="8350" i="0">
                <a:solidFill>
                  <a:srgbClr val="2E5208"/>
                </a:solidFill>
                <a:latin typeface="Microsoft Sans Serif"/>
                <a:cs typeface="Microsoft Sans Serif"/>
              </a:defRPr>
            </a:lvl1pPr>
          </a:lstStyle>
          <a:p/>
        </p:txBody>
      </p:sp>
      <p:sp>
        <p:nvSpPr>
          <p:cNvPr id="1048577" name="Holder 3"/>
          <p:cNvSpPr>
            <a:spLocks noGrp="1"/>
          </p:cNvSpPr>
          <p:nvPr>
            <p:ph type="body" idx="1"/>
          </p:nvPr>
        </p:nvSpPr>
        <p:spPr>
          <a:xfrm>
            <a:off x="1016000" y="2946490"/>
            <a:ext cx="16256000" cy="4676775"/>
          </a:xfrm>
          <a:prstGeom prst="rect"/>
        </p:spPr>
        <p:txBody>
          <a:bodyPr bIns="0" lIns="0" rIns="0" tIns="0" wrap="square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1048578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/>
        </p:spPr>
        <p:txBody>
          <a:bodyPr bIns="0" lIns="0" rIns="0" tIns="0" wrap="square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1048579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/>
        </p:spPr>
        <p:txBody>
          <a:bodyPr bIns="0" lIns="0" rIns="0" tIns="0" wrap="square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1048580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/>
        </p:spPr>
        <p:txBody>
          <a:bodyPr bIns="0" lIns="0" rIns="0" tIns="0" wrap="square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800">
        <p:circle/>
      </p:transition>
    </mc:Choice>
    <mc:Fallback>
      <p:transition spd="slow">
        <p:fade/>
      </p:transition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slideLayout" Target="../slideLayouts/slideLayout5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9.png"/><Relationship Id="rId3" Type="http://schemas.openxmlformats.org/officeDocument/2006/relationships/image" Target="../media/image37.png"/><Relationship Id="rId4" Type="http://schemas.openxmlformats.org/officeDocument/2006/relationships/image" Target="../media/image30.png"/><Relationship Id="rId5" Type="http://schemas.openxmlformats.org/officeDocument/2006/relationships/slideLayout" Target="../slideLayouts/slideLayout5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39.png"/><Relationship Id="rId3" Type="http://schemas.openxmlformats.org/officeDocument/2006/relationships/image" Target="../media/image29.png"/><Relationship Id="rId4" Type="http://schemas.openxmlformats.org/officeDocument/2006/relationships/slideLayout" Target="../slideLayouts/slideLayout4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37.png"/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slideLayout" Target="../slideLayouts/slideLayout2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image" Target="../media/image43.png"/><Relationship Id="rId3" Type="http://schemas.openxmlformats.org/officeDocument/2006/relationships/image" Target="../media/image37.png"/><Relationship Id="rId4" Type="http://schemas.openxmlformats.org/officeDocument/2006/relationships/slideLayout" Target="../slideLayouts/slideLayout4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image" Target="../media/image41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slideLayout" Target="../slideLayouts/slideLayout2.xml"/></Relationships>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47.png"/><Relationship Id="rId3" Type="http://schemas.openxmlformats.org/officeDocument/2006/relationships/image" Target="../media/image40.png"/><Relationship Id="rId4" Type="http://schemas.openxmlformats.org/officeDocument/2006/relationships/slideLayout" Target="../slideLayouts/slideLayout4.xml"/></Relationships>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41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slideLayout" Target="../slideLayouts/slideLayout2.xml"/></Relationships>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image" Target="../media/image51.png"/><Relationship Id="rId3" Type="http://schemas.openxmlformats.org/officeDocument/2006/relationships/image" Target="../media/image20.png"/><Relationship Id="rId4" Type="http://schemas.openxmlformats.org/officeDocument/2006/relationships/slideLayout" Target="../slideLayouts/slideLayout4.xml"/></Relationships>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image" Target="../media/image49.png"/><Relationship Id="rId3" Type="http://schemas.openxmlformats.org/officeDocument/2006/relationships/image" Target="../media/image52.png"/><Relationship Id="rId4" Type="http://schemas.openxmlformats.org/officeDocument/2006/relationships/image" Target="../media/image19.png"/><Relationship Id="rId5" Type="http://schemas.openxmlformats.org/officeDocument/2006/relationships/slideLayout" Target="../slideLayouts/slideLayout2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slideLayout" Target="../slideLayouts/slideLayout2.xml"/></Relationships>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image" Target="../media/image53.png"/><Relationship Id="rId3" Type="http://schemas.openxmlformats.org/officeDocument/2006/relationships/image" Target="../media/image49.png"/><Relationship Id="rId4" Type="http://schemas.openxmlformats.org/officeDocument/2006/relationships/slideLayout" Target="../slideLayouts/slideLayout4.xml"/></Relationships>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image" Target="../media/image34.png"/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slideLayout" Target="../slideLayouts/slideLayout2.xml"/></Relationships>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image" Target="../media/image57.png"/><Relationship Id="rId3" Type="http://schemas.openxmlformats.org/officeDocument/2006/relationships/slideLayout" Target="../slideLayouts/slideLayout4.xml"/></Relationships>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image" Target="../media/image59.png"/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7" Type="http://schemas.openxmlformats.org/officeDocument/2006/relationships/image" Target="../media/image64.png"/><Relationship Id="rId8" Type="http://schemas.openxmlformats.org/officeDocument/2006/relationships/image" Target="../media/image65.png"/><Relationship Id="rId9" Type="http://schemas.openxmlformats.org/officeDocument/2006/relationships/image" Target="../media/image66.png"/><Relationship Id="rId10" Type="http://schemas.openxmlformats.org/officeDocument/2006/relationships/image" Target="../media/image67.png"/><Relationship Id="rId11" Type="http://schemas.openxmlformats.org/officeDocument/2006/relationships/image" Target="../media/image68.png"/><Relationship Id="rId12" Type="http://schemas.openxmlformats.org/officeDocument/2006/relationships/slideLayout" Target="../slideLayouts/slideLayout5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slideLayout" Target="../slideLayouts/slideLayout2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image" Target="../media/image18.png"/><Relationship Id="rId4" Type="http://schemas.openxmlformats.org/officeDocument/2006/relationships/slideLayout" Target="../slideLayouts/slideLayout5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slideLayout" Target="../slideLayouts/slideLayout2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slideLayout" Target="../slideLayouts/slideLayout4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slideLayout" Target="../slideLayouts/slideLayout5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32.png"/><Relationship Id="rId3" Type="http://schemas.openxmlformats.org/officeDocument/2006/relationships/image" Target="../media/image25.png"/><Relationship Id="rId4" Type="http://schemas.openxmlformats.org/officeDocument/2006/relationships/slideLayout" Target="../slideLayouts/slideLayout4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30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7" name="object 2"/>
          <p:cNvSpPr txBox="1">
            <a:spLocks noGrp="1"/>
          </p:cNvSpPr>
          <p:nvPr>
            <p:ph type="ctrTitle"/>
          </p:nvPr>
        </p:nvSpPr>
        <p:spPr>
          <a:xfrm>
            <a:off x="2754512" y="2570188"/>
            <a:ext cx="14952833" cy="4147184"/>
          </a:xfrm>
          <a:prstGeom prst="rect"/>
        </p:spPr>
        <p:txBody>
          <a:bodyPr bIns="0" lIns="0" rIns="0" rtlCol="0" tIns="1033144" vert="horz" wrap="square">
            <a:spAutoFit/>
          </a:bodyPr>
          <a:p>
            <a:pPr marL="1685289">
              <a:lnSpc>
                <a:spcPct val="100000"/>
              </a:lnSpc>
              <a:spcBef>
                <a:spcPts val="8134"/>
              </a:spcBef>
            </a:pPr>
            <a:r>
              <a:rPr dirty="0" sz="13800" spc="-1730"/>
              <a:t>BEN</a:t>
            </a:r>
            <a:r>
              <a:rPr dirty="0" sz="13800" spc="1885"/>
              <a:t> </a:t>
            </a:r>
            <a:r>
              <a:rPr dirty="0" sz="13800" spc="-2120"/>
              <a:t>KİMİM?</a:t>
            </a:r>
            <a:endParaRPr sz="11500"/>
          </a:p>
          <a:p>
            <a:pPr marL="2459355">
              <a:lnSpc>
                <a:spcPct val="100000"/>
              </a:lnSpc>
              <a:spcBef>
                <a:spcPts val="2620"/>
              </a:spcBef>
            </a:pPr>
            <a:r>
              <a:rPr dirty="0" sz="4800" spc="85">
                <a:solidFill>
                  <a:srgbClr val="CB337E"/>
                </a:solidFill>
              </a:rPr>
              <a:t>Portre:</a:t>
            </a:r>
            <a:r>
              <a:rPr dirty="0" sz="4800" spc="630">
                <a:solidFill>
                  <a:srgbClr val="CB337E"/>
                </a:solidFill>
              </a:rPr>
              <a:t> </a:t>
            </a:r>
            <a:r>
              <a:rPr dirty="0" sz="4800" spc="-380">
                <a:solidFill>
                  <a:srgbClr val="CB337E"/>
                </a:solidFill>
              </a:rPr>
              <a:t>İnsan</a:t>
            </a:r>
            <a:r>
              <a:rPr dirty="0" sz="4800" spc="635">
                <a:solidFill>
                  <a:srgbClr val="CB337E"/>
                </a:solidFill>
              </a:rPr>
              <a:t> </a:t>
            </a:r>
            <a:r>
              <a:rPr dirty="0" sz="4800" spc="-210">
                <a:solidFill>
                  <a:srgbClr val="CB337E"/>
                </a:solidFill>
              </a:rPr>
              <a:t>betimlemesi.</a:t>
            </a:r>
            <a:endParaRPr sz="5950"/>
          </a:p>
        </p:txBody>
      </p:sp>
      <p:sp>
        <p:nvSpPr>
          <p:cNvPr id="1048588" name="object 3"/>
          <p:cNvSpPr/>
          <p:nvPr/>
        </p:nvSpPr>
        <p:spPr>
          <a:xfrm>
            <a:off x="5132830" y="6717372"/>
            <a:ext cx="8921115" cy="96520"/>
          </a:xfrm>
          <a:custGeom>
            <a:avLst/>
            <a:ahLst/>
            <a:rect l="l" t="t" r="r" b="b"/>
            <a:pathLst>
              <a:path w="8921115" h="96520">
                <a:moveTo>
                  <a:pt x="8920882" y="96003"/>
                </a:moveTo>
                <a:lnTo>
                  <a:pt x="0" y="96003"/>
                </a:lnTo>
                <a:lnTo>
                  <a:pt x="0" y="0"/>
                </a:lnTo>
                <a:lnTo>
                  <a:pt x="8920882" y="0"/>
                </a:lnTo>
                <a:lnTo>
                  <a:pt x="8920882" y="96003"/>
                </a:lnTo>
                <a:close/>
              </a:path>
            </a:pathLst>
          </a:custGeom>
          <a:solidFill>
            <a:srgbClr val="007BE1"/>
          </a:solidFill>
        </p:spPr>
        <p:txBody>
          <a:bodyPr bIns="0" lIns="0" rIns="0" rtlCol="0" tIns="0" wrap="square"/>
          <a:p/>
        </p:txBody>
      </p:sp>
      <p:sp>
        <p:nvSpPr>
          <p:cNvPr id="1048589" name="object 4"/>
          <p:cNvSpPr txBox="1"/>
          <p:nvPr/>
        </p:nvSpPr>
        <p:spPr>
          <a:xfrm>
            <a:off x="5873196" y="7742719"/>
            <a:ext cx="5082480" cy="570865"/>
          </a:xfrm>
          <a:prstGeom prst="rect"/>
        </p:spPr>
        <p:txBody>
          <a:bodyPr bIns="0" lIns="0" rIns="0" rtlCol="0" tIns="12065" vert="horz" wrap="square">
            <a:spAutoFit/>
          </a:bodyPr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800" spc="705">
                <a:solidFill>
                  <a:srgbClr val="2E5208"/>
                </a:solidFill>
                <a:latin typeface="Microsoft Sans Serif"/>
                <a:cs typeface="Microsoft Sans Serif"/>
              </a:rPr>
              <a:t>t</a:t>
            </a:r>
            <a:r>
              <a:rPr dirty="0" sz="3800" spc="565">
                <a:solidFill>
                  <a:srgbClr val="2E5208"/>
                </a:solidFill>
                <a:latin typeface="Microsoft Sans Serif"/>
                <a:cs typeface="Microsoft Sans Serif"/>
              </a:rPr>
              <a:t>r</a:t>
            </a:r>
            <a:r>
              <a:rPr dirty="0" sz="3800" spc="-320">
                <a:solidFill>
                  <a:srgbClr val="2E5208"/>
                </a:solidFill>
                <a:latin typeface="Microsoft Sans Serif"/>
                <a:cs typeface="Microsoft Sans Serif"/>
              </a:rPr>
              <a:t>g</a:t>
            </a:r>
            <a:r>
              <a:rPr dirty="0" sz="3800" spc="-55">
                <a:solidFill>
                  <a:srgbClr val="2E5208"/>
                </a:solidFill>
                <a:latin typeface="Microsoft Sans Serif"/>
                <a:cs typeface="Microsoft Sans Serif"/>
              </a:rPr>
              <a:t>a</a:t>
            </a:r>
            <a:r>
              <a:rPr dirty="0" sz="3800" spc="-590">
                <a:solidFill>
                  <a:srgbClr val="2E5208"/>
                </a:solidFill>
                <a:latin typeface="Microsoft Sans Serif"/>
                <a:cs typeface="Microsoft Sans Serif"/>
              </a:rPr>
              <a:t>m</a:t>
            </a:r>
            <a:r>
              <a:rPr dirty="0" sz="3800" spc="260">
                <a:solidFill>
                  <a:srgbClr val="2E5208"/>
                </a:solidFill>
                <a:latin typeface="Microsoft Sans Serif"/>
                <a:cs typeface="Microsoft Sans Serif"/>
              </a:rPr>
              <a:t>z</a:t>
            </a:r>
            <a:r>
              <a:rPr dirty="0" sz="3800" spc="-190">
                <a:solidFill>
                  <a:srgbClr val="2E5208"/>
                </a:solidFill>
                <a:latin typeface="Microsoft Sans Serif"/>
                <a:cs typeface="Microsoft Sans Serif"/>
              </a:rPr>
              <a:t>e</a:t>
            </a:r>
            <a:r>
              <a:rPr dirty="0" sz="3800" spc="-430">
                <a:solidFill>
                  <a:srgbClr val="2E5208"/>
                </a:solidFill>
                <a:latin typeface="Microsoft Sans Serif"/>
                <a:cs typeface="Microsoft Sans Serif"/>
              </a:rPr>
              <a:t>o</a:t>
            </a:r>
            <a:r>
              <a:rPr dirty="0" sz="3800" spc="-320">
                <a:solidFill>
                  <a:srgbClr val="2E5208"/>
                </a:solidFill>
                <a:latin typeface="Microsoft Sans Serif"/>
                <a:cs typeface="Microsoft Sans Serif"/>
              </a:rPr>
              <a:t>g</a:t>
            </a:r>
            <a:r>
              <a:rPr dirty="0" sz="3800" spc="565">
                <a:solidFill>
                  <a:srgbClr val="2E5208"/>
                </a:solidFill>
                <a:latin typeface="Microsoft Sans Serif"/>
                <a:cs typeface="Microsoft Sans Serif"/>
              </a:rPr>
              <a:t>r</a:t>
            </a:r>
            <a:r>
              <a:rPr dirty="0" sz="3800" spc="-190">
                <a:solidFill>
                  <a:srgbClr val="2E5208"/>
                </a:solidFill>
                <a:latin typeface="Microsoft Sans Serif"/>
                <a:cs typeface="Microsoft Sans Serif"/>
              </a:rPr>
              <a:t>e</a:t>
            </a:r>
            <a:r>
              <a:rPr dirty="0" sz="3800" spc="705">
                <a:solidFill>
                  <a:srgbClr val="2E5208"/>
                </a:solidFill>
                <a:latin typeface="Microsoft Sans Serif"/>
                <a:cs typeface="Microsoft Sans Serif"/>
              </a:rPr>
              <a:t>t</a:t>
            </a:r>
            <a:r>
              <a:rPr dirty="0" sz="3800" spc="-590">
                <a:solidFill>
                  <a:srgbClr val="2E5208"/>
                </a:solidFill>
                <a:latin typeface="Microsoft Sans Serif"/>
                <a:cs typeface="Microsoft Sans Serif"/>
              </a:rPr>
              <a:t>m</a:t>
            </a:r>
            <a:r>
              <a:rPr dirty="0" sz="3800" spc="-190">
                <a:solidFill>
                  <a:srgbClr val="2E5208"/>
                </a:solidFill>
                <a:latin typeface="Microsoft Sans Serif"/>
                <a:cs typeface="Microsoft Sans Serif"/>
              </a:rPr>
              <a:t>e</a:t>
            </a:r>
            <a:r>
              <a:rPr dirty="0" sz="3800" spc="-250">
                <a:solidFill>
                  <a:srgbClr val="2E5208"/>
                </a:solidFill>
                <a:latin typeface="Microsoft Sans Serif"/>
                <a:cs typeface="Microsoft Sans Serif"/>
              </a:rPr>
              <a:t>n</a:t>
            </a:r>
            <a:endParaRPr sz="3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800">
        <p:circl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5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8" name="object 2"/>
          <p:cNvSpPr/>
          <p:nvPr/>
        </p:nvSpPr>
        <p:spPr>
          <a:xfrm>
            <a:off x="0" y="3"/>
            <a:ext cx="18288000" cy="10287000"/>
          </a:xfrm>
          <a:custGeom>
            <a:avLst/>
            <a:ah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80DE21"/>
          </a:solidFill>
        </p:spPr>
        <p:txBody>
          <a:bodyPr bIns="0" lIns="0" rIns="0" rtlCol="0" tIns="0" wrap="square"/>
          <a:p/>
        </p:txBody>
      </p:sp>
      <p:pic>
        <p:nvPicPr>
          <p:cNvPr id="2097193" name="object 3"/>
          <p:cNvPicPr>
            <a:picLocks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-106" y="1585038"/>
            <a:ext cx="6354169" cy="6922729"/>
          </a:xfrm>
          <a:prstGeom prst="rect"/>
        </p:spPr>
      </p:pic>
      <p:grpSp>
        <p:nvGrpSpPr>
          <p:cNvPr id="52" name="object 4"/>
          <p:cNvGrpSpPr/>
          <p:nvPr/>
        </p:nvGrpSpPr>
        <p:grpSpPr>
          <a:xfrm>
            <a:off x="6543463" y="0"/>
            <a:ext cx="11391900" cy="10278110"/>
            <a:chOff x="6543463" y="0"/>
            <a:chExt cx="11391900" cy="10278110"/>
          </a:xfrm>
        </p:grpSpPr>
        <p:pic>
          <p:nvPicPr>
            <p:cNvPr id="2097194" name="object 5"/>
            <p:cNvPicPr>
              <a:picLocks/>
            </p:cNvPicPr>
            <p:nvPr/>
          </p:nvPicPr>
          <p:blipFill>
            <a:blip xmlns:r="http://schemas.openxmlformats.org/officeDocument/2006/relationships" r:embed="rId2" cstate="print"/>
            <a:stretch>
              <a:fillRect/>
            </a:stretch>
          </p:blipFill>
          <p:spPr>
            <a:xfrm>
              <a:off x="6543463" y="0"/>
              <a:ext cx="11391526" cy="10277595"/>
            </a:xfrm>
            <a:prstGeom prst="rect"/>
          </p:spPr>
        </p:pic>
        <p:pic>
          <p:nvPicPr>
            <p:cNvPr id="2097195" name="object 6"/>
            <p:cNvPicPr>
              <a:picLocks/>
            </p:cNvPicPr>
            <p:nvPr/>
          </p:nvPicPr>
          <p:blipFill>
            <a:blip xmlns:r="http://schemas.openxmlformats.org/officeDocument/2006/relationships" r:embed="rId3" cstate="print"/>
            <a:stretch>
              <a:fillRect/>
            </a:stretch>
          </p:blipFill>
          <p:spPr>
            <a:xfrm>
              <a:off x="7852871" y="713839"/>
              <a:ext cx="4391024" cy="9258299"/>
            </a:xfrm>
            <a:prstGeom prst="rect"/>
          </p:spPr>
        </p:pic>
      </p:grpSp>
      <p:sp>
        <p:nvSpPr>
          <p:cNvPr id="1048649" name="object 7"/>
          <p:cNvSpPr txBox="1"/>
          <p:nvPr/>
        </p:nvSpPr>
        <p:spPr>
          <a:xfrm>
            <a:off x="13118006" y="4256332"/>
            <a:ext cx="3600653" cy="1768476"/>
          </a:xfrm>
          <a:prstGeom prst="rect"/>
        </p:spPr>
        <p:txBody>
          <a:bodyPr bIns="0" lIns="0" rIns="0" rtlCol="0" tIns="15875" vert="horz" wrap="square">
            <a:spAutoFit/>
          </a:bodyPr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1850" spc="-2140">
                <a:solidFill>
                  <a:srgbClr val="2E5208"/>
                </a:solidFill>
                <a:latin typeface="Microsoft Sans Serif"/>
                <a:cs typeface="Microsoft Sans Serif"/>
              </a:rPr>
              <a:t>C</a:t>
            </a:r>
            <a:r>
              <a:rPr dirty="0" sz="11850" spc="-155">
                <a:solidFill>
                  <a:srgbClr val="2E5208"/>
                </a:solidFill>
                <a:latin typeface="Microsoft Sans Serif"/>
                <a:cs typeface="Microsoft Sans Serif"/>
              </a:rPr>
              <a:t>A</a:t>
            </a:r>
            <a:r>
              <a:rPr dirty="0" sz="11850" spc="-1245">
                <a:solidFill>
                  <a:srgbClr val="2E5208"/>
                </a:solidFill>
                <a:latin typeface="Microsoft Sans Serif"/>
                <a:cs typeface="Microsoft Sans Serif"/>
              </a:rPr>
              <a:t>N</a:t>
            </a:r>
            <a:endParaRPr sz="118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800">
        <p:circl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object 2"/>
          <p:cNvGrpSpPr/>
          <p:nvPr/>
        </p:nvGrpSpPr>
        <p:grpSpPr>
          <a:xfrm>
            <a:off x="0" y="0"/>
            <a:ext cx="17818735" cy="10287000"/>
            <a:chOff x="0" y="0"/>
            <a:chExt cx="17818735" cy="10287000"/>
          </a:xfrm>
        </p:grpSpPr>
        <p:pic>
          <p:nvPicPr>
            <p:cNvPr id="2097196" name="object 3"/>
            <p:cNvPicPr>
              <a:picLocks/>
            </p:cNvPicPr>
            <p:nvPr/>
          </p:nvPicPr>
          <p:blipFill>
            <a:blip xmlns:r="http://schemas.openxmlformats.org/officeDocument/2006/relationships" r:embed="rId1" cstate="print"/>
            <a:stretch>
              <a:fillRect/>
            </a:stretch>
          </p:blipFill>
          <p:spPr>
            <a:xfrm>
              <a:off x="13729848" y="1688388"/>
              <a:ext cx="4086224" cy="8598611"/>
            </a:xfrm>
            <a:prstGeom prst="rect"/>
          </p:spPr>
        </p:pic>
        <p:pic>
          <p:nvPicPr>
            <p:cNvPr id="2097197" name="object 4"/>
            <p:cNvPicPr>
              <a:picLocks/>
            </p:cNvPicPr>
            <p:nvPr/>
          </p:nvPicPr>
          <p:blipFill>
            <a:blip xmlns:r="http://schemas.openxmlformats.org/officeDocument/2006/relationships" r:embed="rId2" cstate="print"/>
            <a:stretch>
              <a:fillRect/>
            </a:stretch>
          </p:blipFill>
          <p:spPr>
            <a:xfrm>
              <a:off x="0" y="0"/>
              <a:ext cx="4524374" cy="8953499"/>
            </a:xfrm>
            <a:prstGeom prst="rect"/>
          </p:spPr>
        </p:pic>
        <p:pic>
          <p:nvPicPr>
            <p:cNvPr id="2097198" name="object 5"/>
            <p:cNvPicPr>
              <a:picLocks/>
            </p:cNvPicPr>
            <p:nvPr/>
          </p:nvPicPr>
          <p:blipFill>
            <a:blip xmlns:r="http://schemas.openxmlformats.org/officeDocument/2006/relationships" r:embed="rId3" cstate="print"/>
            <a:stretch>
              <a:fillRect/>
            </a:stretch>
          </p:blipFill>
          <p:spPr>
            <a:xfrm>
              <a:off x="8293168" y="0"/>
              <a:ext cx="5438774" cy="8229599"/>
            </a:xfrm>
            <a:prstGeom prst="rect"/>
          </p:spPr>
        </p:pic>
        <p:pic>
          <p:nvPicPr>
            <p:cNvPr id="2097199" name="object 6"/>
            <p:cNvPicPr>
              <a:picLocks/>
            </p:cNvPicPr>
            <p:nvPr/>
          </p:nvPicPr>
          <p:blipFill>
            <a:blip xmlns:r="http://schemas.openxmlformats.org/officeDocument/2006/relationships" r:embed="rId4" cstate="print"/>
            <a:stretch>
              <a:fillRect/>
            </a:stretch>
          </p:blipFill>
          <p:spPr>
            <a:xfrm>
              <a:off x="4162805" y="1167509"/>
              <a:ext cx="4295774" cy="9115424"/>
            </a:xfrm>
            <a:prstGeom prst="rect"/>
          </p:spPr>
        </p:pic>
      </p:grpSp>
      <p:sp>
        <p:nvSpPr>
          <p:cNvPr id="1048650" name="object 7"/>
          <p:cNvSpPr txBox="1"/>
          <p:nvPr/>
        </p:nvSpPr>
        <p:spPr>
          <a:xfrm>
            <a:off x="949668" y="8828485"/>
            <a:ext cx="3960488" cy="1245871"/>
          </a:xfrm>
          <a:prstGeom prst="rect"/>
        </p:spPr>
        <p:txBody>
          <a:bodyPr bIns="0" lIns="0" rIns="0" rtlCol="0" tIns="13970" vert="horz" wrap="square">
            <a:spAutoFit/>
          </a:bodyPr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350" spc="-885">
                <a:solidFill>
                  <a:srgbClr val="2E5208"/>
                </a:solidFill>
                <a:latin typeface="Microsoft Sans Serif"/>
                <a:cs typeface="Microsoft Sans Serif"/>
              </a:rPr>
              <a:t>B</a:t>
            </a:r>
            <a:r>
              <a:rPr dirty="0" sz="8350" spc="-114">
                <a:solidFill>
                  <a:srgbClr val="2E5208"/>
                </a:solidFill>
                <a:latin typeface="Microsoft Sans Serif"/>
                <a:cs typeface="Microsoft Sans Serif"/>
              </a:rPr>
              <a:t>A</a:t>
            </a:r>
            <a:r>
              <a:rPr dirty="0" sz="8350" spc="-885">
                <a:solidFill>
                  <a:srgbClr val="2E5208"/>
                </a:solidFill>
                <a:latin typeface="Microsoft Sans Serif"/>
                <a:cs typeface="Microsoft Sans Serif"/>
              </a:rPr>
              <a:t>N</a:t>
            </a:r>
            <a:r>
              <a:rPr dirty="0" sz="8350" spc="-1075">
                <a:solidFill>
                  <a:srgbClr val="2E5208"/>
                </a:solidFill>
                <a:latin typeface="Microsoft Sans Serif"/>
                <a:cs typeface="Microsoft Sans Serif"/>
              </a:rPr>
              <a:t>U</a:t>
            </a:r>
            <a:endParaRPr sz="8350">
              <a:latin typeface="Microsoft Sans Serif"/>
              <a:cs typeface="Microsoft Sans Serif"/>
            </a:endParaRPr>
          </a:p>
        </p:txBody>
      </p:sp>
      <p:sp>
        <p:nvSpPr>
          <p:cNvPr id="1048651" name="object 8"/>
          <p:cNvSpPr txBox="1"/>
          <p:nvPr/>
        </p:nvSpPr>
        <p:spPr>
          <a:xfrm>
            <a:off x="13901368" y="297112"/>
            <a:ext cx="3880293" cy="1245870"/>
          </a:xfrm>
          <a:prstGeom prst="rect"/>
        </p:spPr>
        <p:txBody>
          <a:bodyPr bIns="0" lIns="0" rIns="0" rtlCol="0" tIns="13970" vert="horz" wrap="square">
            <a:spAutoFit/>
          </a:bodyPr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350" spc="-775">
                <a:solidFill>
                  <a:srgbClr val="2E5208"/>
                </a:solidFill>
                <a:latin typeface="Microsoft Sans Serif"/>
                <a:cs typeface="Microsoft Sans Serif"/>
              </a:rPr>
              <a:t>AHMET</a:t>
            </a:r>
            <a:endParaRPr sz="8350">
              <a:latin typeface="Microsoft Sans Serif"/>
              <a:cs typeface="Microsoft Sans Serif"/>
            </a:endParaRPr>
          </a:p>
        </p:txBody>
      </p:sp>
      <p:sp>
        <p:nvSpPr>
          <p:cNvPr id="1048652" name="object 9"/>
          <p:cNvSpPr txBox="1"/>
          <p:nvPr/>
        </p:nvSpPr>
        <p:spPr>
          <a:xfrm>
            <a:off x="5566381" y="0"/>
            <a:ext cx="2789123" cy="1245870"/>
          </a:xfrm>
          <a:prstGeom prst="rect"/>
        </p:spPr>
        <p:txBody>
          <a:bodyPr bIns="0" lIns="0" rIns="0" rtlCol="0" tIns="13970" vert="horz" wrap="square">
            <a:spAutoFit/>
          </a:bodyPr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350" spc="-114">
                <a:solidFill>
                  <a:srgbClr val="2E5208"/>
                </a:solidFill>
                <a:latin typeface="Microsoft Sans Serif"/>
                <a:cs typeface="Microsoft Sans Serif"/>
              </a:rPr>
              <a:t>A</a:t>
            </a:r>
            <a:r>
              <a:rPr dirty="0" sz="8350" spc="-85">
                <a:solidFill>
                  <a:srgbClr val="2E5208"/>
                </a:solidFill>
                <a:latin typeface="Microsoft Sans Serif"/>
                <a:cs typeface="Microsoft Sans Serif"/>
              </a:rPr>
              <a:t>L</a:t>
            </a:r>
            <a:r>
              <a:rPr dirty="0" sz="8350" spc="-840">
                <a:solidFill>
                  <a:srgbClr val="2E5208"/>
                </a:solidFill>
                <a:latin typeface="Microsoft Sans Serif"/>
                <a:cs typeface="Microsoft Sans Serif"/>
              </a:rPr>
              <a:t>İ</a:t>
            </a:r>
            <a:endParaRPr sz="8350">
              <a:latin typeface="Microsoft Sans Serif"/>
              <a:cs typeface="Microsoft Sans Serif"/>
            </a:endParaRPr>
          </a:p>
        </p:txBody>
      </p:sp>
      <p:sp>
        <p:nvSpPr>
          <p:cNvPr id="1048653" name="object 10"/>
          <p:cNvSpPr txBox="1"/>
          <p:nvPr/>
        </p:nvSpPr>
        <p:spPr>
          <a:xfrm>
            <a:off x="9501095" y="8108846"/>
            <a:ext cx="5022119" cy="1245871"/>
          </a:xfrm>
          <a:prstGeom prst="rect"/>
        </p:spPr>
        <p:txBody>
          <a:bodyPr bIns="0" lIns="0" rIns="0" rtlCol="0" tIns="13970" vert="horz" wrap="square">
            <a:spAutoFit/>
          </a:bodyPr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350" spc="-1515">
                <a:solidFill>
                  <a:srgbClr val="2E5208"/>
                </a:solidFill>
                <a:latin typeface="Microsoft Sans Serif"/>
                <a:cs typeface="Microsoft Sans Serif"/>
              </a:rPr>
              <a:t>C</a:t>
            </a:r>
            <a:r>
              <a:rPr dirty="0" sz="8350" spc="-114">
                <a:solidFill>
                  <a:srgbClr val="2E5208"/>
                </a:solidFill>
                <a:latin typeface="Microsoft Sans Serif"/>
                <a:cs typeface="Microsoft Sans Serif"/>
              </a:rPr>
              <a:t>A</a:t>
            </a:r>
            <a:r>
              <a:rPr dirty="0" sz="8350" spc="-885">
                <a:solidFill>
                  <a:srgbClr val="2E5208"/>
                </a:solidFill>
                <a:latin typeface="Microsoft Sans Serif"/>
                <a:cs typeface="Microsoft Sans Serif"/>
              </a:rPr>
              <a:t>N</a:t>
            </a:r>
            <a:r>
              <a:rPr dirty="0" sz="8350" spc="-1405">
                <a:solidFill>
                  <a:srgbClr val="2E5208"/>
                </a:solidFill>
                <a:latin typeface="Microsoft Sans Serif"/>
                <a:cs typeface="Microsoft Sans Serif"/>
              </a:rPr>
              <a:t>S</a:t>
            </a:r>
            <a:r>
              <a:rPr dirty="0" sz="8350" spc="-1075">
                <a:solidFill>
                  <a:srgbClr val="2E5208"/>
                </a:solidFill>
                <a:latin typeface="Microsoft Sans Serif"/>
                <a:cs typeface="Microsoft Sans Serif"/>
              </a:rPr>
              <a:t>U</a:t>
            </a:r>
            <a:endParaRPr sz="83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800">
        <p:circl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5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4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ah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38B8B"/>
          </a:solidFill>
        </p:spPr>
        <p:txBody>
          <a:bodyPr bIns="0" lIns="0" rIns="0" rtlCol="0" tIns="0" wrap="square"/>
          <a:p/>
        </p:txBody>
      </p:sp>
      <p:pic>
        <p:nvPicPr>
          <p:cNvPr id="2097200" name="object 3"/>
          <p:cNvPicPr>
            <a:picLocks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-106" y="1585037"/>
            <a:ext cx="6354169" cy="6922729"/>
          </a:xfrm>
          <a:prstGeom prst="rect"/>
        </p:spPr>
      </p:pic>
      <p:grpSp>
        <p:nvGrpSpPr>
          <p:cNvPr id="56" name="object 4"/>
          <p:cNvGrpSpPr/>
          <p:nvPr/>
        </p:nvGrpSpPr>
        <p:grpSpPr>
          <a:xfrm>
            <a:off x="6543463" y="0"/>
            <a:ext cx="11391900" cy="10278110"/>
            <a:chOff x="6543463" y="0"/>
            <a:chExt cx="11391900" cy="10278110"/>
          </a:xfrm>
        </p:grpSpPr>
        <p:pic>
          <p:nvPicPr>
            <p:cNvPr id="2097201" name="object 5"/>
            <p:cNvPicPr>
              <a:picLocks/>
            </p:cNvPicPr>
            <p:nvPr/>
          </p:nvPicPr>
          <p:blipFill>
            <a:blip xmlns:r="http://schemas.openxmlformats.org/officeDocument/2006/relationships" r:embed="rId2" cstate="print"/>
            <a:stretch>
              <a:fillRect/>
            </a:stretch>
          </p:blipFill>
          <p:spPr>
            <a:xfrm>
              <a:off x="6543463" y="0"/>
              <a:ext cx="11391526" cy="10277596"/>
            </a:xfrm>
            <a:prstGeom prst="rect"/>
          </p:spPr>
        </p:pic>
        <p:pic>
          <p:nvPicPr>
            <p:cNvPr id="2097202" name="object 6"/>
            <p:cNvPicPr>
              <a:picLocks/>
            </p:cNvPicPr>
            <p:nvPr/>
          </p:nvPicPr>
          <p:blipFill>
            <a:blip xmlns:r="http://schemas.openxmlformats.org/officeDocument/2006/relationships" r:embed="rId3" cstate="print"/>
            <a:stretch>
              <a:fillRect/>
            </a:stretch>
          </p:blipFill>
          <p:spPr>
            <a:xfrm>
              <a:off x="7495406" y="606514"/>
              <a:ext cx="4610099" cy="9115424"/>
            </a:xfrm>
            <a:prstGeom prst="rect"/>
          </p:spPr>
        </p:pic>
      </p:grpSp>
      <p:sp>
        <p:nvSpPr>
          <p:cNvPr id="1048655" name="object 7"/>
          <p:cNvSpPr txBox="1">
            <a:spLocks noGrp="1"/>
          </p:cNvSpPr>
          <p:nvPr>
            <p:ph type="title"/>
          </p:nvPr>
        </p:nvSpPr>
        <p:spPr>
          <a:xfrm>
            <a:off x="13344335" y="4087063"/>
            <a:ext cx="4335433" cy="1768475"/>
          </a:xfrm>
          <a:prstGeom prst="rect"/>
        </p:spPr>
        <p:txBody>
          <a:bodyPr bIns="0" lIns="0" rIns="0" rtlCol="0" tIns="15875" vert="horz" wrap="square">
            <a:spAutoFit/>
          </a:bodyPr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1850" spc="-1250"/>
              <a:t>B</a:t>
            </a:r>
            <a:r>
              <a:rPr dirty="0" sz="11850" spc="-155"/>
              <a:t>A</a:t>
            </a:r>
            <a:r>
              <a:rPr dirty="0" sz="11850" spc="-1250"/>
              <a:t>N</a:t>
            </a:r>
            <a:r>
              <a:rPr dirty="0" sz="11850" spc="-1520"/>
              <a:t>U</a:t>
            </a:r>
            <a:endParaRPr sz="1185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800">
        <p:circl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object 2"/>
          <p:cNvGrpSpPr/>
          <p:nvPr/>
        </p:nvGrpSpPr>
        <p:grpSpPr>
          <a:xfrm>
            <a:off x="445571" y="1"/>
            <a:ext cx="17373600" cy="10287000"/>
            <a:chOff x="445571" y="1"/>
            <a:chExt cx="17373600" cy="10287000"/>
          </a:xfrm>
        </p:grpSpPr>
        <p:pic>
          <p:nvPicPr>
            <p:cNvPr id="2097203" name="object 3"/>
            <p:cNvPicPr>
              <a:picLocks/>
            </p:cNvPicPr>
            <p:nvPr/>
          </p:nvPicPr>
          <p:blipFill>
            <a:blip xmlns:r="http://schemas.openxmlformats.org/officeDocument/2006/relationships" r:embed="rId1" cstate="print"/>
            <a:stretch>
              <a:fillRect/>
            </a:stretch>
          </p:blipFill>
          <p:spPr>
            <a:xfrm>
              <a:off x="13729848" y="1688389"/>
              <a:ext cx="4086224" cy="8598610"/>
            </a:xfrm>
            <a:prstGeom prst="rect"/>
          </p:spPr>
        </p:pic>
        <p:pic>
          <p:nvPicPr>
            <p:cNvPr id="2097204" name="object 4"/>
            <p:cNvPicPr>
              <a:picLocks/>
            </p:cNvPicPr>
            <p:nvPr/>
          </p:nvPicPr>
          <p:blipFill>
            <a:blip xmlns:r="http://schemas.openxmlformats.org/officeDocument/2006/relationships" r:embed="rId2" cstate="print"/>
            <a:stretch>
              <a:fillRect/>
            </a:stretch>
          </p:blipFill>
          <p:spPr>
            <a:xfrm>
              <a:off x="8293168" y="1"/>
              <a:ext cx="5438774" cy="8229599"/>
            </a:xfrm>
            <a:prstGeom prst="rect"/>
          </p:spPr>
        </p:pic>
        <p:pic>
          <p:nvPicPr>
            <p:cNvPr id="2097205" name="object 5"/>
            <p:cNvPicPr>
              <a:picLocks/>
            </p:cNvPicPr>
            <p:nvPr/>
          </p:nvPicPr>
          <p:blipFill>
            <a:blip xmlns:r="http://schemas.openxmlformats.org/officeDocument/2006/relationships" r:embed="rId3" cstate="print"/>
            <a:stretch>
              <a:fillRect/>
            </a:stretch>
          </p:blipFill>
          <p:spPr>
            <a:xfrm>
              <a:off x="445571" y="1"/>
              <a:ext cx="3952874" cy="8753474"/>
            </a:xfrm>
            <a:prstGeom prst="rect"/>
          </p:spPr>
        </p:pic>
        <p:pic>
          <p:nvPicPr>
            <p:cNvPr id="2097206" name="object 6"/>
            <p:cNvPicPr>
              <a:picLocks/>
            </p:cNvPicPr>
            <p:nvPr/>
          </p:nvPicPr>
          <p:blipFill>
            <a:blip xmlns:r="http://schemas.openxmlformats.org/officeDocument/2006/relationships" r:embed="rId4" cstate="print"/>
            <a:stretch>
              <a:fillRect/>
            </a:stretch>
          </p:blipFill>
          <p:spPr>
            <a:xfrm>
              <a:off x="4215402" y="1446317"/>
              <a:ext cx="4076699" cy="8839199"/>
            </a:xfrm>
            <a:prstGeom prst="rect"/>
          </p:spPr>
        </p:pic>
      </p:grpSp>
      <p:sp>
        <p:nvSpPr>
          <p:cNvPr id="1048656" name="object 7"/>
          <p:cNvSpPr txBox="1"/>
          <p:nvPr/>
        </p:nvSpPr>
        <p:spPr>
          <a:xfrm>
            <a:off x="987997" y="8502288"/>
            <a:ext cx="5249185" cy="1245871"/>
          </a:xfrm>
          <a:prstGeom prst="rect"/>
        </p:spPr>
        <p:txBody>
          <a:bodyPr bIns="0" lIns="0" rIns="0" rtlCol="0" tIns="13970" vert="horz" wrap="square">
            <a:spAutoFit/>
          </a:bodyPr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350" spc="-819">
                <a:solidFill>
                  <a:srgbClr val="2E5208"/>
                </a:solidFill>
                <a:latin typeface="Microsoft Sans Serif"/>
                <a:cs typeface="Microsoft Sans Serif"/>
              </a:rPr>
              <a:t>IRMAK</a:t>
            </a:r>
            <a:endParaRPr sz="8350">
              <a:latin typeface="Microsoft Sans Serif"/>
              <a:cs typeface="Microsoft Sans Serif"/>
            </a:endParaRPr>
          </a:p>
        </p:txBody>
      </p:sp>
      <p:sp>
        <p:nvSpPr>
          <p:cNvPr id="1048657" name="object 8"/>
          <p:cNvSpPr txBox="1">
            <a:spLocks noGrp="1"/>
          </p:cNvSpPr>
          <p:nvPr>
            <p:ph type="title"/>
          </p:nvPr>
        </p:nvSpPr>
        <p:spPr>
          <a:xfrm>
            <a:off x="5148659" y="297113"/>
            <a:ext cx="3578462" cy="1245871"/>
          </a:xfrm>
          <a:prstGeom prst="rect"/>
        </p:spPr>
        <p:txBody>
          <a:bodyPr bIns="0" lIns="0" rIns="0" rtlCol="0" tIns="13970" vert="horz" wrap="square">
            <a:spAutoFit/>
          </a:bodyPr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pc="-885"/>
              <a:t>B</a:t>
            </a:r>
            <a:r>
              <a:rPr dirty="0" spc="-585"/>
              <a:t>E</a:t>
            </a:r>
            <a:r>
              <a:rPr dirty="0" spc="-1520"/>
              <a:t>R</a:t>
            </a:r>
            <a:r>
              <a:rPr dirty="0" spc="-540"/>
              <a:t>K</a:t>
            </a:r>
          </a:p>
        </p:txBody>
      </p:sp>
      <p:sp>
        <p:nvSpPr>
          <p:cNvPr id="1048658" name="object 9"/>
          <p:cNvSpPr txBox="1"/>
          <p:nvPr/>
        </p:nvSpPr>
        <p:spPr>
          <a:xfrm>
            <a:off x="13901368" y="690302"/>
            <a:ext cx="3818335" cy="1245871"/>
          </a:xfrm>
          <a:prstGeom prst="rect"/>
        </p:spPr>
        <p:txBody>
          <a:bodyPr bIns="0" lIns="0" rIns="0" rtlCol="0" tIns="13970" vert="horz" wrap="square">
            <a:spAutoFit/>
          </a:bodyPr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350" spc="-775">
                <a:solidFill>
                  <a:srgbClr val="2E5208"/>
                </a:solidFill>
                <a:latin typeface="Microsoft Sans Serif"/>
                <a:cs typeface="Microsoft Sans Serif"/>
              </a:rPr>
              <a:t>AHMET</a:t>
            </a:r>
            <a:endParaRPr sz="8350">
              <a:latin typeface="Microsoft Sans Serif"/>
              <a:cs typeface="Microsoft Sans Serif"/>
            </a:endParaRPr>
          </a:p>
        </p:txBody>
      </p:sp>
      <p:sp>
        <p:nvSpPr>
          <p:cNvPr id="1048659" name="object 10"/>
          <p:cNvSpPr txBox="1"/>
          <p:nvPr/>
        </p:nvSpPr>
        <p:spPr>
          <a:xfrm>
            <a:off x="9501095" y="8193224"/>
            <a:ext cx="4513160" cy="1245871"/>
          </a:xfrm>
          <a:prstGeom prst="rect"/>
        </p:spPr>
        <p:txBody>
          <a:bodyPr bIns="0" lIns="0" rIns="0" rtlCol="0" tIns="13970" vert="horz" wrap="square">
            <a:spAutoFit/>
          </a:bodyPr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350" spc="-1515">
                <a:solidFill>
                  <a:srgbClr val="2E5208"/>
                </a:solidFill>
                <a:latin typeface="Microsoft Sans Serif"/>
                <a:cs typeface="Microsoft Sans Serif"/>
              </a:rPr>
              <a:t>C</a:t>
            </a:r>
            <a:r>
              <a:rPr dirty="0" sz="8350" spc="-114">
                <a:solidFill>
                  <a:srgbClr val="2E5208"/>
                </a:solidFill>
                <a:latin typeface="Microsoft Sans Serif"/>
                <a:cs typeface="Microsoft Sans Serif"/>
              </a:rPr>
              <a:t>A</a:t>
            </a:r>
            <a:r>
              <a:rPr dirty="0" sz="8350" spc="-885">
                <a:solidFill>
                  <a:srgbClr val="2E5208"/>
                </a:solidFill>
                <a:latin typeface="Microsoft Sans Serif"/>
                <a:cs typeface="Microsoft Sans Serif"/>
              </a:rPr>
              <a:t>N</a:t>
            </a:r>
            <a:r>
              <a:rPr dirty="0" sz="8350" spc="-1405">
                <a:solidFill>
                  <a:srgbClr val="2E5208"/>
                </a:solidFill>
                <a:latin typeface="Microsoft Sans Serif"/>
                <a:cs typeface="Microsoft Sans Serif"/>
              </a:rPr>
              <a:t>S</a:t>
            </a:r>
            <a:r>
              <a:rPr dirty="0" sz="8350" spc="-1075">
                <a:solidFill>
                  <a:srgbClr val="2E5208"/>
                </a:solidFill>
                <a:latin typeface="Microsoft Sans Serif"/>
                <a:cs typeface="Microsoft Sans Serif"/>
              </a:rPr>
              <a:t>U</a:t>
            </a:r>
            <a:endParaRPr sz="83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800">
        <p:circl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5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0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ah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A1DA"/>
          </a:solidFill>
        </p:spPr>
        <p:txBody>
          <a:bodyPr bIns="0" lIns="0" rIns="0" rtlCol="0" tIns="0" wrap="square"/>
          <a:p/>
        </p:txBody>
      </p:sp>
      <p:pic>
        <p:nvPicPr>
          <p:cNvPr id="2097207" name="object 3"/>
          <p:cNvPicPr>
            <a:picLocks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-106" y="1585035"/>
            <a:ext cx="6354169" cy="6922729"/>
          </a:xfrm>
          <a:prstGeom prst="rect"/>
        </p:spPr>
      </p:pic>
      <p:grpSp>
        <p:nvGrpSpPr>
          <p:cNvPr id="60" name="object 4"/>
          <p:cNvGrpSpPr/>
          <p:nvPr/>
        </p:nvGrpSpPr>
        <p:grpSpPr>
          <a:xfrm>
            <a:off x="6543463" y="0"/>
            <a:ext cx="11391900" cy="10278110"/>
            <a:chOff x="6543463" y="0"/>
            <a:chExt cx="11391900" cy="10278110"/>
          </a:xfrm>
        </p:grpSpPr>
        <p:pic>
          <p:nvPicPr>
            <p:cNvPr id="2097208" name="object 5"/>
            <p:cNvPicPr>
              <a:picLocks/>
            </p:cNvPicPr>
            <p:nvPr/>
          </p:nvPicPr>
          <p:blipFill>
            <a:blip xmlns:r="http://schemas.openxmlformats.org/officeDocument/2006/relationships" r:embed="rId2" cstate="print"/>
            <a:stretch>
              <a:fillRect/>
            </a:stretch>
          </p:blipFill>
          <p:spPr>
            <a:xfrm>
              <a:off x="6543463" y="0"/>
              <a:ext cx="11391526" cy="10277597"/>
            </a:xfrm>
            <a:prstGeom prst="rect"/>
          </p:spPr>
        </p:pic>
        <p:pic>
          <p:nvPicPr>
            <p:cNvPr id="2097209" name="object 6"/>
            <p:cNvPicPr>
              <a:picLocks/>
            </p:cNvPicPr>
            <p:nvPr/>
          </p:nvPicPr>
          <p:blipFill>
            <a:blip xmlns:r="http://schemas.openxmlformats.org/officeDocument/2006/relationships" r:embed="rId3" cstate="print"/>
            <a:stretch>
              <a:fillRect/>
            </a:stretch>
          </p:blipFill>
          <p:spPr>
            <a:xfrm>
              <a:off x="7129984" y="1028700"/>
              <a:ext cx="5924549" cy="8963024"/>
            </a:xfrm>
            <a:prstGeom prst="rect"/>
          </p:spPr>
        </p:pic>
      </p:grpSp>
      <p:sp>
        <p:nvSpPr>
          <p:cNvPr id="1048661" name="object 7"/>
          <p:cNvSpPr txBox="1">
            <a:spLocks noGrp="1"/>
          </p:cNvSpPr>
          <p:nvPr>
            <p:ph type="title"/>
          </p:nvPr>
        </p:nvSpPr>
        <p:spPr>
          <a:xfrm>
            <a:off x="12664428" y="4970671"/>
            <a:ext cx="5404143" cy="1768475"/>
          </a:xfrm>
          <a:prstGeom prst="rect"/>
        </p:spPr>
        <p:txBody>
          <a:bodyPr bIns="0" lIns="0" rIns="0" rtlCol="0" tIns="15875" vert="horz" wrap="square">
            <a:spAutoFit/>
          </a:bodyPr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1850" spc="-2140"/>
              <a:t>C</a:t>
            </a:r>
            <a:r>
              <a:rPr dirty="0" sz="11850" spc="-155"/>
              <a:t>A</a:t>
            </a:r>
            <a:r>
              <a:rPr dirty="0" sz="11850" spc="-1250"/>
              <a:t>N</a:t>
            </a:r>
            <a:r>
              <a:rPr dirty="0" sz="11850" spc="-1985"/>
              <a:t>S</a:t>
            </a:r>
            <a:r>
              <a:rPr dirty="0" sz="11850" spc="-1520"/>
              <a:t>U</a:t>
            </a:r>
            <a:endParaRPr sz="1185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800">
        <p:circl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object 2"/>
          <p:cNvGrpSpPr/>
          <p:nvPr/>
        </p:nvGrpSpPr>
        <p:grpSpPr>
          <a:xfrm>
            <a:off x="445571" y="3"/>
            <a:ext cx="17373600" cy="10285730"/>
            <a:chOff x="445571" y="3"/>
            <a:chExt cx="17373600" cy="10285730"/>
          </a:xfrm>
        </p:grpSpPr>
        <p:pic>
          <p:nvPicPr>
            <p:cNvPr id="2097210" name="object 3"/>
            <p:cNvPicPr>
              <a:picLocks/>
            </p:cNvPicPr>
            <p:nvPr/>
          </p:nvPicPr>
          <p:blipFill>
            <a:blip xmlns:r="http://schemas.openxmlformats.org/officeDocument/2006/relationships" r:embed="rId1" cstate="print"/>
            <a:stretch>
              <a:fillRect/>
            </a:stretch>
          </p:blipFill>
          <p:spPr>
            <a:xfrm>
              <a:off x="445571" y="3"/>
              <a:ext cx="3952874" cy="8753474"/>
            </a:xfrm>
            <a:prstGeom prst="rect"/>
          </p:spPr>
        </p:pic>
        <p:pic>
          <p:nvPicPr>
            <p:cNvPr id="2097211" name="object 4"/>
            <p:cNvPicPr>
              <a:picLocks/>
            </p:cNvPicPr>
            <p:nvPr/>
          </p:nvPicPr>
          <p:blipFill>
            <a:blip xmlns:r="http://schemas.openxmlformats.org/officeDocument/2006/relationships" r:embed="rId2" cstate="print"/>
            <a:stretch>
              <a:fillRect/>
            </a:stretch>
          </p:blipFill>
          <p:spPr>
            <a:xfrm>
              <a:off x="4215402" y="1446320"/>
              <a:ext cx="4076699" cy="8839199"/>
            </a:xfrm>
            <a:prstGeom prst="rect"/>
          </p:spPr>
        </p:pic>
        <p:pic>
          <p:nvPicPr>
            <p:cNvPr id="2097212" name="object 5"/>
            <p:cNvPicPr>
              <a:picLocks/>
            </p:cNvPicPr>
            <p:nvPr/>
          </p:nvPicPr>
          <p:blipFill>
            <a:blip xmlns:r="http://schemas.openxmlformats.org/officeDocument/2006/relationships" r:embed="rId3" cstate="print"/>
            <a:stretch>
              <a:fillRect/>
            </a:stretch>
          </p:blipFill>
          <p:spPr>
            <a:xfrm>
              <a:off x="8293168" y="3"/>
              <a:ext cx="5724524" cy="8229599"/>
            </a:xfrm>
            <a:prstGeom prst="rect"/>
          </p:spPr>
        </p:pic>
        <p:pic>
          <p:nvPicPr>
            <p:cNvPr id="2097213" name="object 6"/>
            <p:cNvPicPr>
              <a:picLocks/>
            </p:cNvPicPr>
            <p:nvPr/>
          </p:nvPicPr>
          <p:blipFill>
            <a:blip xmlns:r="http://schemas.openxmlformats.org/officeDocument/2006/relationships" r:embed="rId4" cstate="print"/>
            <a:stretch>
              <a:fillRect/>
            </a:stretch>
          </p:blipFill>
          <p:spPr>
            <a:xfrm>
              <a:off x="13679337" y="1446320"/>
              <a:ext cx="4133849" cy="8762999"/>
            </a:xfrm>
            <a:prstGeom prst="rect"/>
          </p:spPr>
        </p:pic>
      </p:grpSp>
      <p:sp>
        <p:nvSpPr>
          <p:cNvPr id="1048662" name="object 7"/>
          <p:cNvSpPr txBox="1"/>
          <p:nvPr/>
        </p:nvSpPr>
        <p:spPr>
          <a:xfrm>
            <a:off x="987997" y="8502286"/>
            <a:ext cx="4032861" cy="1245870"/>
          </a:xfrm>
          <a:prstGeom prst="rect"/>
        </p:spPr>
        <p:txBody>
          <a:bodyPr bIns="0" lIns="0" rIns="0" rtlCol="0" tIns="13970" vert="horz" wrap="square">
            <a:spAutoFit/>
          </a:bodyPr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350" spc="-819">
                <a:solidFill>
                  <a:srgbClr val="2E5208"/>
                </a:solidFill>
                <a:latin typeface="Microsoft Sans Serif"/>
                <a:cs typeface="Microsoft Sans Serif"/>
              </a:rPr>
              <a:t>IRMAK</a:t>
            </a:r>
            <a:endParaRPr sz="8350">
              <a:latin typeface="Microsoft Sans Serif"/>
              <a:cs typeface="Microsoft Sans Serif"/>
            </a:endParaRPr>
          </a:p>
        </p:txBody>
      </p:sp>
      <p:sp>
        <p:nvSpPr>
          <p:cNvPr id="1048663" name="object 8"/>
          <p:cNvSpPr txBox="1"/>
          <p:nvPr/>
        </p:nvSpPr>
        <p:spPr>
          <a:xfrm>
            <a:off x="5148659" y="297114"/>
            <a:ext cx="3684569" cy="1245871"/>
          </a:xfrm>
          <a:prstGeom prst="rect"/>
        </p:spPr>
        <p:txBody>
          <a:bodyPr bIns="0" lIns="0" rIns="0" rtlCol="0" tIns="13970" vert="horz" wrap="square">
            <a:spAutoFit/>
          </a:bodyPr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350" spc="-885">
                <a:solidFill>
                  <a:srgbClr val="2E5208"/>
                </a:solidFill>
                <a:latin typeface="Microsoft Sans Serif"/>
                <a:cs typeface="Microsoft Sans Serif"/>
              </a:rPr>
              <a:t>B</a:t>
            </a:r>
            <a:r>
              <a:rPr dirty="0" sz="8350" spc="-585">
                <a:solidFill>
                  <a:srgbClr val="2E5208"/>
                </a:solidFill>
                <a:latin typeface="Microsoft Sans Serif"/>
                <a:cs typeface="Microsoft Sans Serif"/>
              </a:rPr>
              <a:t>E</a:t>
            </a:r>
            <a:r>
              <a:rPr dirty="0" sz="8350" spc="-1520">
                <a:solidFill>
                  <a:srgbClr val="2E5208"/>
                </a:solidFill>
                <a:latin typeface="Microsoft Sans Serif"/>
                <a:cs typeface="Microsoft Sans Serif"/>
              </a:rPr>
              <a:t>R</a:t>
            </a:r>
            <a:r>
              <a:rPr dirty="0" sz="8350" spc="-540">
                <a:solidFill>
                  <a:srgbClr val="2E5208"/>
                </a:solidFill>
                <a:latin typeface="Microsoft Sans Serif"/>
                <a:cs typeface="Microsoft Sans Serif"/>
              </a:rPr>
              <a:t>K</a:t>
            </a:r>
            <a:endParaRPr sz="8350">
              <a:latin typeface="Microsoft Sans Serif"/>
              <a:cs typeface="Microsoft Sans Serif"/>
            </a:endParaRPr>
          </a:p>
        </p:txBody>
      </p:sp>
      <p:sp>
        <p:nvSpPr>
          <p:cNvPr id="1048664" name="object 9"/>
          <p:cNvSpPr txBox="1">
            <a:spLocks noGrp="1"/>
          </p:cNvSpPr>
          <p:nvPr>
            <p:ph type="title"/>
          </p:nvPr>
        </p:nvSpPr>
        <p:spPr>
          <a:xfrm>
            <a:off x="14370567" y="55046"/>
            <a:ext cx="3513447" cy="1245871"/>
          </a:xfrm>
          <a:prstGeom prst="rect"/>
        </p:spPr>
        <p:txBody>
          <a:bodyPr bIns="0" lIns="0" rIns="0" rtlCol="0" tIns="13970" vert="horz" wrap="square">
            <a:spAutoFit/>
          </a:bodyPr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pc="-1170"/>
              <a:t>D</a:t>
            </a:r>
            <a:r>
              <a:rPr dirty="0" spc="-585"/>
              <a:t>E</a:t>
            </a:r>
            <a:r>
              <a:rPr dirty="0" spc="-1345"/>
              <a:t>M</a:t>
            </a:r>
            <a:r>
              <a:rPr dirty="0" spc="-840"/>
              <a:t>İ</a:t>
            </a:r>
            <a:r>
              <a:rPr dirty="0" spc="-1515"/>
              <a:t>R</a:t>
            </a:r>
          </a:p>
        </p:txBody>
      </p:sp>
      <p:sp>
        <p:nvSpPr>
          <p:cNvPr id="1048665" name="object 10"/>
          <p:cNvSpPr txBox="1"/>
          <p:nvPr/>
        </p:nvSpPr>
        <p:spPr>
          <a:xfrm>
            <a:off x="9692295" y="8193229"/>
            <a:ext cx="3734075" cy="1245871"/>
          </a:xfrm>
          <a:prstGeom prst="rect"/>
        </p:spPr>
        <p:txBody>
          <a:bodyPr bIns="0" lIns="0" rIns="0" rtlCol="0" tIns="13970" vert="horz" wrap="square">
            <a:spAutoFit/>
          </a:bodyPr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350" spc="-114">
                <a:solidFill>
                  <a:srgbClr val="2E5208"/>
                </a:solidFill>
                <a:latin typeface="Microsoft Sans Serif"/>
                <a:cs typeface="Microsoft Sans Serif"/>
              </a:rPr>
              <a:t>A</a:t>
            </a:r>
            <a:r>
              <a:rPr dirty="0" sz="8350" spc="-980">
                <a:solidFill>
                  <a:srgbClr val="2E5208"/>
                </a:solidFill>
                <a:latin typeface="Microsoft Sans Serif"/>
                <a:cs typeface="Microsoft Sans Serif"/>
              </a:rPr>
              <a:t>Y</a:t>
            </a:r>
            <a:r>
              <a:rPr dirty="0" sz="8350" spc="-85">
                <a:solidFill>
                  <a:srgbClr val="2E5208"/>
                </a:solidFill>
                <a:latin typeface="Microsoft Sans Serif"/>
                <a:cs typeface="Microsoft Sans Serif"/>
              </a:rPr>
              <a:t>L</a:t>
            </a:r>
            <a:r>
              <a:rPr dirty="0" sz="8350" spc="-840">
                <a:solidFill>
                  <a:srgbClr val="2E5208"/>
                </a:solidFill>
                <a:latin typeface="Microsoft Sans Serif"/>
                <a:cs typeface="Microsoft Sans Serif"/>
              </a:rPr>
              <a:t>İ</a:t>
            </a:r>
            <a:r>
              <a:rPr dirty="0" sz="8350" spc="-880">
                <a:solidFill>
                  <a:srgbClr val="2E5208"/>
                </a:solidFill>
                <a:latin typeface="Microsoft Sans Serif"/>
                <a:cs typeface="Microsoft Sans Serif"/>
              </a:rPr>
              <a:t>N</a:t>
            </a:r>
            <a:endParaRPr sz="83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800">
        <p:circl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6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6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ah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BAD3CA"/>
          </a:solidFill>
        </p:spPr>
        <p:txBody>
          <a:bodyPr bIns="0" lIns="0" rIns="0" rtlCol="0" tIns="0" wrap="square"/>
          <a:p/>
        </p:txBody>
      </p:sp>
      <p:pic>
        <p:nvPicPr>
          <p:cNvPr id="2097214" name="object 3"/>
          <p:cNvPicPr>
            <a:picLocks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-106" y="1585037"/>
            <a:ext cx="6354169" cy="6922729"/>
          </a:xfrm>
          <a:prstGeom prst="rect"/>
        </p:spPr>
      </p:pic>
      <p:grpSp>
        <p:nvGrpSpPr>
          <p:cNvPr id="64" name="object 4"/>
          <p:cNvGrpSpPr/>
          <p:nvPr/>
        </p:nvGrpSpPr>
        <p:grpSpPr>
          <a:xfrm>
            <a:off x="6543463" y="0"/>
            <a:ext cx="11391900" cy="10278110"/>
            <a:chOff x="6543463" y="0"/>
            <a:chExt cx="11391900" cy="10278110"/>
          </a:xfrm>
        </p:grpSpPr>
        <p:pic>
          <p:nvPicPr>
            <p:cNvPr id="2097215" name="object 5"/>
            <p:cNvPicPr>
              <a:picLocks/>
            </p:cNvPicPr>
            <p:nvPr/>
          </p:nvPicPr>
          <p:blipFill>
            <a:blip xmlns:r="http://schemas.openxmlformats.org/officeDocument/2006/relationships" r:embed="rId2" cstate="print"/>
            <a:stretch>
              <a:fillRect/>
            </a:stretch>
          </p:blipFill>
          <p:spPr>
            <a:xfrm>
              <a:off x="6543463" y="0"/>
              <a:ext cx="11391526" cy="10277596"/>
            </a:xfrm>
            <a:prstGeom prst="rect"/>
          </p:spPr>
        </p:pic>
        <p:pic>
          <p:nvPicPr>
            <p:cNvPr id="2097216" name="object 6"/>
            <p:cNvPicPr>
              <a:picLocks/>
            </p:cNvPicPr>
            <p:nvPr/>
          </p:nvPicPr>
          <p:blipFill>
            <a:blip xmlns:r="http://schemas.openxmlformats.org/officeDocument/2006/relationships" r:embed="rId3" cstate="print"/>
            <a:stretch>
              <a:fillRect/>
            </a:stretch>
          </p:blipFill>
          <p:spPr>
            <a:xfrm>
              <a:off x="8291579" y="1028700"/>
              <a:ext cx="3952874" cy="8753474"/>
            </a:xfrm>
            <a:prstGeom prst="rect"/>
          </p:spPr>
        </p:pic>
      </p:grpSp>
      <p:sp>
        <p:nvSpPr>
          <p:cNvPr id="1048667" name="object 7"/>
          <p:cNvSpPr txBox="1">
            <a:spLocks noGrp="1"/>
          </p:cNvSpPr>
          <p:nvPr>
            <p:ph type="title"/>
          </p:nvPr>
        </p:nvSpPr>
        <p:spPr>
          <a:xfrm>
            <a:off x="12872279" y="4087062"/>
            <a:ext cx="4728729" cy="1768475"/>
          </a:xfrm>
          <a:prstGeom prst="rect"/>
        </p:spPr>
        <p:txBody>
          <a:bodyPr bIns="0" lIns="0" rIns="0" rtlCol="0" tIns="15875" vert="horz" wrap="square">
            <a:spAutoFit/>
          </a:bodyPr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1850" spc="-1670">
                <a:latin typeface="Georgia"/>
                <a:cs typeface="Georgia"/>
              </a:rPr>
              <a:t>IRMAK</a:t>
            </a:r>
            <a:endParaRPr sz="11850">
              <a:latin typeface="Georgia"/>
              <a:cs typeface="Georg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800">
        <p:circl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object 2"/>
          <p:cNvGrpSpPr/>
          <p:nvPr/>
        </p:nvGrpSpPr>
        <p:grpSpPr>
          <a:xfrm>
            <a:off x="0" y="0"/>
            <a:ext cx="17818735" cy="10287000"/>
            <a:chOff x="0" y="0"/>
            <a:chExt cx="17818735" cy="10287000"/>
          </a:xfrm>
        </p:grpSpPr>
        <p:pic>
          <p:nvPicPr>
            <p:cNvPr id="2097217" name="object 3"/>
            <p:cNvPicPr>
              <a:picLocks/>
            </p:cNvPicPr>
            <p:nvPr/>
          </p:nvPicPr>
          <p:blipFill>
            <a:blip xmlns:r="http://schemas.openxmlformats.org/officeDocument/2006/relationships" r:embed="rId1" cstate="print"/>
            <a:stretch>
              <a:fillRect/>
            </a:stretch>
          </p:blipFill>
          <p:spPr>
            <a:xfrm>
              <a:off x="13729848" y="1688388"/>
              <a:ext cx="4086224" cy="8598611"/>
            </a:xfrm>
            <a:prstGeom prst="rect"/>
          </p:spPr>
        </p:pic>
        <p:pic>
          <p:nvPicPr>
            <p:cNvPr id="2097218" name="object 4"/>
            <p:cNvPicPr>
              <a:picLocks/>
            </p:cNvPicPr>
            <p:nvPr/>
          </p:nvPicPr>
          <p:blipFill>
            <a:blip xmlns:r="http://schemas.openxmlformats.org/officeDocument/2006/relationships" r:embed="rId2" cstate="print"/>
            <a:stretch>
              <a:fillRect/>
            </a:stretch>
          </p:blipFill>
          <p:spPr>
            <a:xfrm>
              <a:off x="4215402" y="1446316"/>
              <a:ext cx="4076699" cy="8839199"/>
            </a:xfrm>
            <a:prstGeom prst="rect"/>
          </p:spPr>
        </p:pic>
        <p:pic>
          <p:nvPicPr>
            <p:cNvPr id="2097219" name="object 5"/>
            <p:cNvPicPr>
              <a:picLocks/>
            </p:cNvPicPr>
            <p:nvPr/>
          </p:nvPicPr>
          <p:blipFill>
            <a:blip xmlns:r="http://schemas.openxmlformats.org/officeDocument/2006/relationships" r:embed="rId3" cstate="print"/>
            <a:stretch>
              <a:fillRect/>
            </a:stretch>
          </p:blipFill>
          <p:spPr>
            <a:xfrm>
              <a:off x="0" y="0"/>
              <a:ext cx="4343399" cy="8229598"/>
            </a:xfrm>
            <a:prstGeom prst="rect"/>
          </p:spPr>
        </p:pic>
        <p:pic>
          <p:nvPicPr>
            <p:cNvPr id="2097220" name="object 6"/>
            <p:cNvPicPr>
              <a:picLocks/>
            </p:cNvPicPr>
            <p:nvPr/>
          </p:nvPicPr>
          <p:blipFill>
            <a:blip xmlns:r="http://schemas.openxmlformats.org/officeDocument/2006/relationships" r:embed="rId4" cstate="print"/>
            <a:stretch>
              <a:fillRect/>
            </a:stretch>
          </p:blipFill>
          <p:spPr>
            <a:xfrm>
              <a:off x="8231445" y="0"/>
              <a:ext cx="5495924" cy="8229599"/>
            </a:xfrm>
            <a:prstGeom prst="rect"/>
          </p:spPr>
        </p:pic>
      </p:grpSp>
      <p:sp>
        <p:nvSpPr>
          <p:cNvPr id="1048668" name="object 7"/>
          <p:cNvSpPr txBox="1"/>
          <p:nvPr/>
        </p:nvSpPr>
        <p:spPr>
          <a:xfrm>
            <a:off x="1126042" y="8502288"/>
            <a:ext cx="3765262" cy="1245871"/>
          </a:xfrm>
          <a:prstGeom prst="rect"/>
        </p:spPr>
        <p:txBody>
          <a:bodyPr bIns="0" lIns="0" rIns="0" rtlCol="0" tIns="13970" vert="horz" wrap="square">
            <a:spAutoFit/>
          </a:bodyPr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350" spc="-905">
                <a:solidFill>
                  <a:srgbClr val="2E5208"/>
                </a:solidFill>
                <a:latin typeface="Georgia"/>
                <a:cs typeface="Georgia"/>
              </a:rPr>
              <a:t>G</a:t>
            </a:r>
            <a:r>
              <a:rPr dirty="0" sz="8350" spc="-150">
                <a:solidFill>
                  <a:srgbClr val="2E5208"/>
                </a:solidFill>
                <a:latin typeface="Georgia"/>
                <a:cs typeface="Georgia"/>
              </a:rPr>
              <a:t>A</a:t>
            </a:r>
            <a:r>
              <a:rPr dirty="0" sz="8350" spc="-545">
                <a:solidFill>
                  <a:srgbClr val="2E5208"/>
                </a:solidFill>
                <a:latin typeface="Georgia"/>
                <a:cs typeface="Georgia"/>
              </a:rPr>
              <a:t>Y</a:t>
            </a:r>
            <a:r>
              <a:rPr dirty="0" sz="8350" spc="-465">
                <a:solidFill>
                  <a:srgbClr val="2E5208"/>
                </a:solidFill>
                <a:latin typeface="Georgia"/>
                <a:cs typeface="Georgia"/>
              </a:rPr>
              <a:t>E</a:t>
            </a:r>
            <a:endParaRPr sz="8350">
              <a:latin typeface="Georgia"/>
              <a:cs typeface="Georgia"/>
            </a:endParaRPr>
          </a:p>
        </p:txBody>
      </p:sp>
      <p:sp>
        <p:nvSpPr>
          <p:cNvPr id="1048669" name="object 8"/>
          <p:cNvSpPr txBox="1"/>
          <p:nvPr/>
        </p:nvSpPr>
        <p:spPr>
          <a:xfrm>
            <a:off x="5148659" y="297113"/>
            <a:ext cx="3213513" cy="1245871"/>
          </a:xfrm>
          <a:prstGeom prst="rect"/>
        </p:spPr>
        <p:txBody>
          <a:bodyPr bIns="0" lIns="0" rIns="0" rtlCol="0" tIns="13970" vert="horz" wrap="square">
            <a:spAutoFit/>
          </a:bodyPr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350" spc="-775">
                <a:solidFill>
                  <a:srgbClr val="2E5208"/>
                </a:solidFill>
                <a:latin typeface="Georgia"/>
                <a:cs typeface="Georgia"/>
              </a:rPr>
              <a:t>B</a:t>
            </a:r>
            <a:r>
              <a:rPr dirty="0" sz="8350" spc="-470">
                <a:solidFill>
                  <a:srgbClr val="2E5208"/>
                </a:solidFill>
                <a:latin typeface="Georgia"/>
                <a:cs typeface="Georgia"/>
              </a:rPr>
              <a:t>E</a:t>
            </a:r>
            <a:r>
              <a:rPr dirty="0" sz="8350" spc="-1350">
                <a:solidFill>
                  <a:srgbClr val="2E5208"/>
                </a:solidFill>
                <a:latin typeface="Georgia"/>
                <a:cs typeface="Georgia"/>
              </a:rPr>
              <a:t>R</a:t>
            </a:r>
            <a:r>
              <a:rPr dirty="0" sz="8350" spc="-765">
                <a:solidFill>
                  <a:srgbClr val="2E5208"/>
                </a:solidFill>
                <a:latin typeface="Georgia"/>
                <a:cs typeface="Georgia"/>
              </a:rPr>
              <a:t>K</a:t>
            </a:r>
            <a:endParaRPr sz="8350">
              <a:latin typeface="Georgia"/>
              <a:cs typeface="Georgia"/>
            </a:endParaRPr>
          </a:p>
        </p:txBody>
      </p:sp>
      <p:sp>
        <p:nvSpPr>
          <p:cNvPr id="1048670" name="object 9"/>
          <p:cNvSpPr txBox="1">
            <a:spLocks noGrp="1"/>
          </p:cNvSpPr>
          <p:nvPr>
            <p:ph type="title"/>
          </p:nvPr>
        </p:nvSpPr>
        <p:spPr>
          <a:xfrm>
            <a:off x="14146843" y="297113"/>
            <a:ext cx="3759523" cy="1245871"/>
          </a:xfrm>
          <a:prstGeom prst="rect"/>
        </p:spPr>
        <p:txBody>
          <a:bodyPr bIns="0" lIns="0" rIns="0" rtlCol="0" tIns="13970" vert="horz" wrap="square">
            <a:spAutoFit/>
          </a:bodyPr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pc="-150">
                <a:latin typeface="Georgia"/>
                <a:cs typeface="Georgia"/>
              </a:rPr>
              <a:t>A</a:t>
            </a:r>
            <a:r>
              <a:rPr dirty="0" spc="-1635">
                <a:latin typeface="Georgia"/>
                <a:cs typeface="Georgia"/>
              </a:rPr>
              <a:t>H</a:t>
            </a:r>
            <a:r>
              <a:rPr dirty="0" spc="-2130">
                <a:latin typeface="Georgia"/>
                <a:cs typeface="Georgia"/>
              </a:rPr>
              <a:t>M</a:t>
            </a:r>
            <a:r>
              <a:rPr dirty="0" spc="-470">
                <a:latin typeface="Georgia"/>
                <a:cs typeface="Georgia"/>
              </a:rPr>
              <a:t>E</a:t>
            </a:r>
            <a:r>
              <a:rPr dirty="0" spc="-1019">
                <a:latin typeface="Georgia"/>
                <a:cs typeface="Georgia"/>
              </a:rPr>
              <a:t>T</a:t>
            </a:r>
          </a:p>
        </p:txBody>
      </p:sp>
      <p:sp>
        <p:nvSpPr>
          <p:cNvPr id="1048671" name="object 10"/>
          <p:cNvSpPr txBox="1"/>
          <p:nvPr/>
        </p:nvSpPr>
        <p:spPr>
          <a:xfrm>
            <a:off x="9460206" y="8193226"/>
            <a:ext cx="4858009" cy="1245871"/>
          </a:xfrm>
          <a:prstGeom prst="rect"/>
        </p:spPr>
        <p:txBody>
          <a:bodyPr bIns="0" lIns="0" rIns="0" rtlCol="0" tIns="13970" vert="horz" wrap="square">
            <a:spAutoFit/>
          </a:bodyPr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350" spc="-770">
                <a:solidFill>
                  <a:srgbClr val="2E5208"/>
                </a:solidFill>
                <a:latin typeface="Georgia"/>
                <a:cs typeface="Georgia"/>
              </a:rPr>
              <a:t>K</a:t>
            </a:r>
            <a:r>
              <a:rPr dirty="0" sz="8350" spc="-1115">
                <a:solidFill>
                  <a:srgbClr val="2E5208"/>
                </a:solidFill>
                <a:latin typeface="Georgia"/>
                <a:cs typeface="Georgia"/>
              </a:rPr>
              <a:t>Ü</a:t>
            </a:r>
            <a:r>
              <a:rPr dirty="0" sz="8350" spc="-775">
                <a:solidFill>
                  <a:srgbClr val="2E5208"/>
                </a:solidFill>
                <a:latin typeface="Georgia"/>
                <a:cs typeface="Georgia"/>
              </a:rPr>
              <a:t>B</a:t>
            </a:r>
            <a:r>
              <a:rPr dirty="0" sz="8350" spc="-1350">
                <a:solidFill>
                  <a:srgbClr val="2E5208"/>
                </a:solidFill>
                <a:latin typeface="Georgia"/>
                <a:cs typeface="Georgia"/>
              </a:rPr>
              <a:t>R</a:t>
            </a:r>
            <a:r>
              <a:rPr dirty="0" sz="8350" spc="-145">
                <a:solidFill>
                  <a:srgbClr val="2E5208"/>
                </a:solidFill>
                <a:latin typeface="Georgia"/>
                <a:cs typeface="Georgia"/>
              </a:rPr>
              <a:t>A</a:t>
            </a:r>
            <a:endParaRPr sz="8350">
              <a:latin typeface="Georgia"/>
              <a:cs typeface="Georg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800">
        <p:circl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6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2" name="object 2"/>
          <p:cNvSpPr/>
          <p:nvPr/>
        </p:nvSpPr>
        <p:spPr>
          <a:xfrm>
            <a:off x="0" y="1"/>
            <a:ext cx="18288000" cy="10287000"/>
          </a:xfrm>
          <a:custGeom>
            <a:avLst/>
            <a:ah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C8E265"/>
          </a:solidFill>
        </p:spPr>
        <p:txBody>
          <a:bodyPr bIns="0" lIns="0" rIns="0" rtlCol="0" tIns="0" wrap="square"/>
          <a:p/>
        </p:txBody>
      </p:sp>
      <p:pic>
        <p:nvPicPr>
          <p:cNvPr id="2097221" name="object 3"/>
          <p:cNvPicPr>
            <a:picLocks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-106" y="1585038"/>
            <a:ext cx="6354169" cy="6922729"/>
          </a:xfrm>
          <a:prstGeom prst="rect"/>
        </p:spPr>
      </p:pic>
      <p:grpSp>
        <p:nvGrpSpPr>
          <p:cNvPr id="68" name="object 4"/>
          <p:cNvGrpSpPr/>
          <p:nvPr/>
        </p:nvGrpSpPr>
        <p:grpSpPr>
          <a:xfrm>
            <a:off x="6543463" y="0"/>
            <a:ext cx="11391900" cy="10288270"/>
            <a:chOff x="6543463" y="0"/>
            <a:chExt cx="11391900" cy="10288270"/>
          </a:xfrm>
        </p:grpSpPr>
        <p:pic>
          <p:nvPicPr>
            <p:cNvPr id="2097222" name="object 5"/>
            <p:cNvPicPr>
              <a:picLocks/>
            </p:cNvPicPr>
            <p:nvPr/>
          </p:nvPicPr>
          <p:blipFill>
            <a:blip xmlns:r="http://schemas.openxmlformats.org/officeDocument/2006/relationships" r:embed="rId2" cstate="print"/>
            <a:stretch>
              <a:fillRect/>
            </a:stretch>
          </p:blipFill>
          <p:spPr>
            <a:xfrm>
              <a:off x="6543463" y="0"/>
              <a:ext cx="11391526" cy="10277596"/>
            </a:xfrm>
            <a:prstGeom prst="rect"/>
          </p:spPr>
        </p:pic>
        <p:pic>
          <p:nvPicPr>
            <p:cNvPr id="2097223" name="object 6"/>
            <p:cNvPicPr>
              <a:picLocks/>
            </p:cNvPicPr>
            <p:nvPr/>
          </p:nvPicPr>
          <p:blipFill>
            <a:blip xmlns:r="http://schemas.openxmlformats.org/officeDocument/2006/relationships" r:embed="rId3" cstate="print"/>
            <a:stretch>
              <a:fillRect/>
            </a:stretch>
          </p:blipFill>
          <p:spPr>
            <a:xfrm>
              <a:off x="7671583" y="659689"/>
              <a:ext cx="4571999" cy="9627310"/>
            </a:xfrm>
            <a:prstGeom prst="rect"/>
          </p:spPr>
        </p:pic>
      </p:grpSp>
      <p:sp>
        <p:nvSpPr>
          <p:cNvPr id="1048673" name="object 7"/>
          <p:cNvSpPr txBox="1">
            <a:spLocks noGrp="1"/>
          </p:cNvSpPr>
          <p:nvPr>
            <p:ph type="title"/>
          </p:nvPr>
        </p:nvSpPr>
        <p:spPr>
          <a:xfrm>
            <a:off x="12335453" y="4970673"/>
            <a:ext cx="5331370" cy="1768476"/>
          </a:xfrm>
          <a:prstGeom prst="rect"/>
        </p:spPr>
        <p:txBody>
          <a:bodyPr bIns="0" lIns="0" rIns="0" rtlCol="0" tIns="15875" vert="horz" wrap="square">
            <a:spAutoFit/>
          </a:bodyPr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1850" spc="-204">
                <a:latin typeface="Georgia"/>
                <a:cs typeface="Georgia"/>
              </a:rPr>
              <a:t>A</a:t>
            </a:r>
            <a:r>
              <a:rPr dirty="0" sz="11850" spc="-2315">
                <a:latin typeface="Georgia"/>
                <a:cs typeface="Georgia"/>
              </a:rPr>
              <a:t>H</a:t>
            </a:r>
            <a:r>
              <a:rPr dirty="0" sz="11850" spc="-3015">
                <a:latin typeface="Georgia"/>
                <a:cs typeface="Georgia"/>
              </a:rPr>
              <a:t>M</a:t>
            </a:r>
            <a:r>
              <a:rPr dirty="0" sz="11850" spc="-660">
                <a:latin typeface="Georgia"/>
                <a:cs typeface="Georgia"/>
              </a:rPr>
              <a:t>E</a:t>
            </a:r>
            <a:r>
              <a:rPr dirty="0" sz="11850" spc="-1445">
                <a:latin typeface="Georgia"/>
                <a:cs typeface="Georgia"/>
              </a:rPr>
              <a:t>T</a:t>
            </a:r>
            <a:endParaRPr sz="11850">
              <a:latin typeface="Georgia"/>
              <a:cs typeface="Georg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800">
        <p:circl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object 2"/>
          <p:cNvGrpSpPr/>
          <p:nvPr/>
        </p:nvGrpSpPr>
        <p:grpSpPr>
          <a:xfrm>
            <a:off x="0" y="0"/>
            <a:ext cx="17818735" cy="10284460"/>
            <a:chOff x="0" y="0"/>
            <a:chExt cx="17818735" cy="10284460"/>
          </a:xfrm>
        </p:grpSpPr>
        <p:pic>
          <p:nvPicPr>
            <p:cNvPr id="2097224" name="object 3"/>
            <p:cNvPicPr>
              <a:picLocks/>
            </p:cNvPicPr>
            <p:nvPr/>
          </p:nvPicPr>
          <p:blipFill>
            <a:blip xmlns:r="http://schemas.openxmlformats.org/officeDocument/2006/relationships" r:embed="rId1" cstate="print"/>
            <a:stretch>
              <a:fillRect/>
            </a:stretch>
          </p:blipFill>
          <p:spPr>
            <a:xfrm>
              <a:off x="0" y="0"/>
              <a:ext cx="4343399" cy="8229599"/>
            </a:xfrm>
            <a:prstGeom prst="rect"/>
          </p:spPr>
        </p:pic>
        <p:pic>
          <p:nvPicPr>
            <p:cNvPr id="2097225" name="object 4"/>
            <p:cNvPicPr>
              <a:picLocks/>
            </p:cNvPicPr>
            <p:nvPr/>
          </p:nvPicPr>
          <p:blipFill>
            <a:blip xmlns:r="http://schemas.openxmlformats.org/officeDocument/2006/relationships" r:embed="rId2" cstate="print"/>
            <a:stretch>
              <a:fillRect/>
            </a:stretch>
          </p:blipFill>
          <p:spPr>
            <a:xfrm>
              <a:off x="8231445" y="0"/>
              <a:ext cx="5495924" cy="8229599"/>
            </a:xfrm>
            <a:prstGeom prst="rect"/>
          </p:spPr>
        </p:pic>
        <p:pic>
          <p:nvPicPr>
            <p:cNvPr id="2097226" name="object 5"/>
            <p:cNvPicPr>
              <a:picLocks/>
            </p:cNvPicPr>
            <p:nvPr/>
          </p:nvPicPr>
          <p:blipFill>
            <a:blip xmlns:r="http://schemas.openxmlformats.org/officeDocument/2006/relationships" r:embed="rId3" cstate="print"/>
            <a:stretch>
              <a:fillRect/>
            </a:stretch>
          </p:blipFill>
          <p:spPr>
            <a:xfrm>
              <a:off x="4512881" y="1663960"/>
              <a:ext cx="3914774" cy="8620124"/>
            </a:xfrm>
            <a:prstGeom prst="rect"/>
          </p:spPr>
        </p:pic>
        <p:pic>
          <p:nvPicPr>
            <p:cNvPr id="2097227" name="object 6"/>
            <p:cNvPicPr>
              <a:picLocks/>
            </p:cNvPicPr>
            <p:nvPr/>
          </p:nvPicPr>
          <p:blipFill>
            <a:blip xmlns:r="http://schemas.openxmlformats.org/officeDocument/2006/relationships" r:embed="rId4" cstate="print"/>
            <a:stretch>
              <a:fillRect/>
            </a:stretch>
          </p:blipFill>
          <p:spPr>
            <a:xfrm>
              <a:off x="13106781" y="1663960"/>
              <a:ext cx="4152899" cy="8229599"/>
            </a:xfrm>
            <a:prstGeom prst="rect"/>
          </p:spPr>
        </p:pic>
      </p:grpSp>
      <p:sp>
        <p:nvSpPr>
          <p:cNvPr id="1048674" name="object 7"/>
          <p:cNvSpPr txBox="1"/>
          <p:nvPr/>
        </p:nvSpPr>
        <p:spPr>
          <a:xfrm>
            <a:off x="1126042" y="8502286"/>
            <a:ext cx="3592734" cy="1245870"/>
          </a:xfrm>
          <a:prstGeom prst="rect"/>
        </p:spPr>
        <p:txBody>
          <a:bodyPr bIns="0" lIns="0" rIns="0" rtlCol="0" tIns="13970" vert="horz" wrap="square">
            <a:spAutoFit/>
          </a:bodyPr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350" spc="-905">
                <a:solidFill>
                  <a:srgbClr val="2E5208"/>
                </a:solidFill>
                <a:latin typeface="Georgia"/>
                <a:cs typeface="Georgia"/>
              </a:rPr>
              <a:t>G</a:t>
            </a:r>
            <a:r>
              <a:rPr dirty="0" sz="8350" spc="-150">
                <a:solidFill>
                  <a:srgbClr val="2E5208"/>
                </a:solidFill>
                <a:latin typeface="Georgia"/>
                <a:cs typeface="Georgia"/>
              </a:rPr>
              <a:t>A</a:t>
            </a:r>
            <a:r>
              <a:rPr dirty="0" sz="8350" spc="-545">
                <a:solidFill>
                  <a:srgbClr val="2E5208"/>
                </a:solidFill>
                <a:latin typeface="Georgia"/>
                <a:cs typeface="Georgia"/>
              </a:rPr>
              <a:t>Y</a:t>
            </a:r>
            <a:r>
              <a:rPr dirty="0" sz="8350" spc="-465">
                <a:solidFill>
                  <a:srgbClr val="2E5208"/>
                </a:solidFill>
                <a:latin typeface="Georgia"/>
                <a:cs typeface="Georgia"/>
              </a:rPr>
              <a:t>E</a:t>
            </a:r>
            <a:endParaRPr sz="8350">
              <a:latin typeface="Georgia"/>
              <a:cs typeface="Georgia"/>
            </a:endParaRPr>
          </a:p>
        </p:txBody>
      </p:sp>
      <p:sp>
        <p:nvSpPr>
          <p:cNvPr id="1048675" name="object 8"/>
          <p:cNvSpPr txBox="1"/>
          <p:nvPr/>
        </p:nvSpPr>
        <p:spPr>
          <a:xfrm>
            <a:off x="5050437" y="297111"/>
            <a:ext cx="2664460" cy="1245870"/>
          </a:xfrm>
          <a:prstGeom prst="rect"/>
        </p:spPr>
        <p:txBody>
          <a:bodyPr bIns="0" lIns="0" rIns="0" rtlCol="0" tIns="13970" vert="horz" wrap="square">
            <a:spAutoFit/>
          </a:bodyPr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350" spc="-150">
                <a:solidFill>
                  <a:srgbClr val="2E5208"/>
                </a:solidFill>
                <a:latin typeface="Georgia"/>
                <a:cs typeface="Georgia"/>
              </a:rPr>
              <a:t>A</a:t>
            </a:r>
            <a:r>
              <a:rPr dirty="0" sz="8350" spc="-545">
                <a:solidFill>
                  <a:srgbClr val="2E5208"/>
                </a:solidFill>
                <a:latin typeface="Georgia"/>
                <a:cs typeface="Georgia"/>
              </a:rPr>
              <a:t>Y</a:t>
            </a:r>
            <a:r>
              <a:rPr dirty="0" sz="8350" spc="-150">
                <a:solidFill>
                  <a:srgbClr val="2E5208"/>
                </a:solidFill>
                <a:latin typeface="Georgia"/>
                <a:cs typeface="Georgia"/>
              </a:rPr>
              <a:t>A</a:t>
            </a:r>
            <a:r>
              <a:rPr dirty="0" sz="8350" spc="235">
                <a:solidFill>
                  <a:srgbClr val="2E5208"/>
                </a:solidFill>
                <a:latin typeface="Georgia"/>
                <a:cs typeface="Georgia"/>
              </a:rPr>
              <a:t>Z</a:t>
            </a:r>
            <a:endParaRPr sz="8350">
              <a:latin typeface="Georgia"/>
              <a:cs typeface="Georgia"/>
            </a:endParaRPr>
          </a:p>
        </p:txBody>
      </p:sp>
      <p:sp>
        <p:nvSpPr>
          <p:cNvPr id="1048676" name="object 9"/>
          <p:cNvSpPr txBox="1">
            <a:spLocks noGrp="1"/>
          </p:cNvSpPr>
          <p:nvPr>
            <p:ph type="title"/>
          </p:nvPr>
        </p:nvSpPr>
        <p:spPr>
          <a:xfrm>
            <a:off x="14774402" y="297111"/>
            <a:ext cx="2737676" cy="1245870"/>
          </a:xfrm>
          <a:prstGeom prst="rect"/>
        </p:spPr>
        <p:txBody>
          <a:bodyPr bIns="0" lIns="0" rIns="0" rtlCol="0" tIns="13970" vert="horz" wrap="square">
            <a:spAutoFit/>
          </a:bodyPr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pc="-470">
                <a:latin typeface="Georgia"/>
                <a:cs typeface="Georgia"/>
              </a:rPr>
              <a:t>E</a:t>
            </a:r>
            <a:r>
              <a:rPr dirty="0" spc="-480">
                <a:latin typeface="Georgia"/>
                <a:cs typeface="Georgia"/>
              </a:rPr>
              <a:t>L</a:t>
            </a:r>
            <a:r>
              <a:rPr dirty="0" spc="-1775">
                <a:latin typeface="Georgia"/>
                <a:cs typeface="Georgia"/>
              </a:rPr>
              <a:t>İ</a:t>
            </a:r>
            <a:r>
              <a:rPr dirty="0" spc="-530">
                <a:latin typeface="Georgia"/>
                <a:cs typeface="Georgia"/>
              </a:rPr>
              <a:t>F</a:t>
            </a:r>
          </a:p>
        </p:txBody>
      </p:sp>
      <p:sp>
        <p:nvSpPr>
          <p:cNvPr id="1048677" name="object 10"/>
          <p:cNvSpPr txBox="1"/>
          <p:nvPr/>
        </p:nvSpPr>
        <p:spPr>
          <a:xfrm>
            <a:off x="9460206" y="8193223"/>
            <a:ext cx="4364805" cy="1245871"/>
          </a:xfrm>
          <a:prstGeom prst="rect"/>
        </p:spPr>
        <p:txBody>
          <a:bodyPr bIns="0" lIns="0" rIns="0" rtlCol="0" tIns="13970" vert="horz" wrap="square">
            <a:spAutoFit/>
          </a:bodyPr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350" spc="-770">
                <a:solidFill>
                  <a:srgbClr val="2E5208"/>
                </a:solidFill>
                <a:latin typeface="Georgia"/>
                <a:cs typeface="Georgia"/>
              </a:rPr>
              <a:t>K</a:t>
            </a:r>
            <a:r>
              <a:rPr dirty="0" sz="8350" spc="-1115">
                <a:solidFill>
                  <a:srgbClr val="2E5208"/>
                </a:solidFill>
                <a:latin typeface="Georgia"/>
                <a:cs typeface="Georgia"/>
              </a:rPr>
              <a:t>Ü</a:t>
            </a:r>
            <a:r>
              <a:rPr dirty="0" sz="8350" spc="-775">
                <a:solidFill>
                  <a:srgbClr val="2E5208"/>
                </a:solidFill>
                <a:latin typeface="Georgia"/>
                <a:cs typeface="Georgia"/>
              </a:rPr>
              <a:t>B</a:t>
            </a:r>
            <a:r>
              <a:rPr dirty="0" sz="8350" spc="-1350">
                <a:solidFill>
                  <a:srgbClr val="2E5208"/>
                </a:solidFill>
                <a:latin typeface="Georgia"/>
                <a:cs typeface="Georgia"/>
              </a:rPr>
              <a:t>R</a:t>
            </a:r>
            <a:r>
              <a:rPr dirty="0" sz="8350" spc="-145">
                <a:solidFill>
                  <a:srgbClr val="2E5208"/>
                </a:solidFill>
                <a:latin typeface="Georgia"/>
                <a:cs typeface="Georgia"/>
              </a:rPr>
              <a:t>A</a:t>
            </a:r>
            <a:endParaRPr sz="8350">
              <a:latin typeface="Georgia"/>
              <a:cs typeface="Georg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800">
        <p:circl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3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6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ah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C8E265"/>
          </a:solidFill>
        </p:spPr>
        <p:txBody>
          <a:bodyPr bIns="0" lIns="0" rIns="0" rtlCol="0" tIns="0" wrap="square"/>
          <a:p/>
        </p:txBody>
      </p:sp>
      <p:grpSp>
        <p:nvGrpSpPr>
          <p:cNvPr id="34" name="object 3"/>
          <p:cNvGrpSpPr/>
          <p:nvPr/>
        </p:nvGrpSpPr>
        <p:grpSpPr>
          <a:xfrm>
            <a:off x="22703" y="5206"/>
            <a:ext cx="18133060" cy="10000615"/>
            <a:chOff x="22703" y="5206"/>
            <a:chExt cx="18133060" cy="10000615"/>
          </a:xfrm>
        </p:grpSpPr>
        <p:sp>
          <p:nvSpPr>
            <p:cNvPr id="1048597" name="object 4"/>
            <p:cNvSpPr/>
            <p:nvPr/>
          </p:nvSpPr>
          <p:spPr>
            <a:xfrm>
              <a:off x="673351" y="615947"/>
              <a:ext cx="17047210" cy="9390380"/>
            </a:xfrm>
            <a:custGeom>
              <a:avLst/>
              <a:ahLst/>
              <a:rect l="l" t="t" r="r" b="b"/>
              <a:pathLst>
                <a:path w="17047210" h="9390380">
                  <a:moveTo>
                    <a:pt x="5681706" y="9389836"/>
                  </a:moveTo>
                  <a:lnTo>
                    <a:pt x="221806" y="9230388"/>
                  </a:lnTo>
                  <a:lnTo>
                    <a:pt x="156296" y="9226801"/>
                  </a:lnTo>
                  <a:lnTo>
                    <a:pt x="108332" y="9220525"/>
                  </a:lnTo>
                  <a:lnTo>
                    <a:pt x="52748" y="9189145"/>
                  </a:lnTo>
                  <a:lnTo>
                    <a:pt x="30463" y="9114729"/>
                  </a:lnTo>
                  <a:lnTo>
                    <a:pt x="24123" y="9054658"/>
                  </a:lnTo>
                  <a:lnTo>
                    <a:pt x="8693" y="8798222"/>
                  </a:lnTo>
                  <a:lnTo>
                    <a:pt x="2884" y="8594063"/>
                  </a:lnTo>
                  <a:lnTo>
                    <a:pt x="31191" y="5350830"/>
                  </a:lnTo>
                  <a:lnTo>
                    <a:pt x="0" y="3981556"/>
                  </a:lnTo>
                  <a:lnTo>
                    <a:pt x="3097" y="3625379"/>
                  </a:lnTo>
                  <a:lnTo>
                    <a:pt x="17408" y="3269515"/>
                  </a:lnTo>
                  <a:lnTo>
                    <a:pt x="42712" y="2914181"/>
                  </a:lnTo>
                  <a:lnTo>
                    <a:pt x="78791" y="2559598"/>
                  </a:lnTo>
                  <a:lnTo>
                    <a:pt x="125426" y="2205982"/>
                  </a:lnTo>
                  <a:lnTo>
                    <a:pt x="162504" y="1952275"/>
                  </a:lnTo>
                  <a:lnTo>
                    <a:pt x="236449" y="1285969"/>
                  </a:lnTo>
                  <a:lnTo>
                    <a:pt x="233589" y="1253934"/>
                  </a:lnTo>
                  <a:lnTo>
                    <a:pt x="235534" y="1221900"/>
                  </a:lnTo>
                  <a:lnTo>
                    <a:pt x="241597" y="1187120"/>
                  </a:lnTo>
                  <a:lnTo>
                    <a:pt x="251092" y="1146849"/>
                  </a:lnTo>
                  <a:lnTo>
                    <a:pt x="756552" y="1028611"/>
                  </a:lnTo>
                  <a:lnTo>
                    <a:pt x="961287" y="987512"/>
                  </a:lnTo>
                  <a:lnTo>
                    <a:pt x="2630959" y="708158"/>
                  </a:lnTo>
                  <a:lnTo>
                    <a:pt x="3192381" y="628264"/>
                  </a:lnTo>
                  <a:lnTo>
                    <a:pt x="3494956" y="595988"/>
                  </a:lnTo>
                  <a:lnTo>
                    <a:pt x="4761723" y="506818"/>
                  </a:lnTo>
                  <a:lnTo>
                    <a:pt x="5120500" y="492584"/>
                  </a:lnTo>
                  <a:lnTo>
                    <a:pt x="5529651" y="489265"/>
                  </a:lnTo>
                  <a:lnTo>
                    <a:pt x="6091085" y="502654"/>
                  </a:lnTo>
                  <a:lnTo>
                    <a:pt x="6906405" y="546441"/>
                  </a:lnTo>
                  <a:lnTo>
                    <a:pt x="7312401" y="570697"/>
                  </a:lnTo>
                  <a:lnTo>
                    <a:pt x="7770190" y="583667"/>
                  </a:lnTo>
                  <a:lnTo>
                    <a:pt x="8228865" y="582136"/>
                  </a:lnTo>
                  <a:lnTo>
                    <a:pt x="8688198" y="566787"/>
                  </a:lnTo>
                  <a:lnTo>
                    <a:pt x="9199063" y="534356"/>
                  </a:lnTo>
                  <a:lnTo>
                    <a:pt x="9556817" y="502509"/>
                  </a:lnTo>
                  <a:lnTo>
                    <a:pt x="9709572" y="487154"/>
                  </a:lnTo>
                  <a:lnTo>
                    <a:pt x="10524263" y="442056"/>
                  </a:lnTo>
                  <a:lnTo>
                    <a:pt x="10677018" y="429288"/>
                  </a:lnTo>
                  <a:lnTo>
                    <a:pt x="12207227" y="224271"/>
                  </a:lnTo>
                  <a:lnTo>
                    <a:pt x="13173462" y="72660"/>
                  </a:lnTo>
                  <a:lnTo>
                    <a:pt x="13480570" y="32844"/>
                  </a:lnTo>
                  <a:lnTo>
                    <a:pt x="13686186" y="11932"/>
                  </a:lnTo>
                  <a:lnTo>
                    <a:pt x="13835736" y="3423"/>
                  </a:lnTo>
                  <a:lnTo>
                    <a:pt x="13984472" y="0"/>
                  </a:lnTo>
                  <a:lnTo>
                    <a:pt x="14132802" y="1864"/>
                  </a:lnTo>
                  <a:lnTo>
                    <a:pt x="14281132" y="9220"/>
                  </a:lnTo>
                  <a:lnTo>
                    <a:pt x="14429868" y="22271"/>
                  </a:lnTo>
                  <a:lnTo>
                    <a:pt x="14985314" y="96452"/>
                  </a:lnTo>
                  <a:lnTo>
                    <a:pt x="15846051" y="238915"/>
                  </a:lnTo>
                  <a:lnTo>
                    <a:pt x="15944431" y="258458"/>
                  </a:lnTo>
                  <a:lnTo>
                    <a:pt x="16041801" y="281910"/>
                  </a:lnTo>
                  <a:lnTo>
                    <a:pt x="16138028" y="309229"/>
                  </a:lnTo>
                  <a:lnTo>
                    <a:pt x="16232982" y="340369"/>
                  </a:lnTo>
                  <a:lnTo>
                    <a:pt x="16326530" y="375288"/>
                  </a:lnTo>
                  <a:lnTo>
                    <a:pt x="16418540" y="413941"/>
                  </a:lnTo>
                  <a:lnTo>
                    <a:pt x="16508881" y="456285"/>
                  </a:lnTo>
                  <a:lnTo>
                    <a:pt x="16597421" y="502274"/>
                  </a:lnTo>
                  <a:lnTo>
                    <a:pt x="16684028" y="551867"/>
                  </a:lnTo>
                  <a:lnTo>
                    <a:pt x="16812740" y="632046"/>
                  </a:lnTo>
                  <a:lnTo>
                    <a:pt x="16852391" y="663955"/>
                  </a:lnTo>
                  <a:lnTo>
                    <a:pt x="16887342" y="700204"/>
                  </a:lnTo>
                  <a:lnTo>
                    <a:pt x="16917412" y="740249"/>
                  </a:lnTo>
                  <a:lnTo>
                    <a:pt x="16942420" y="783549"/>
                  </a:lnTo>
                  <a:lnTo>
                    <a:pt x="16962185" y="829560"/>
                  </a:lnTo>
                  <a:lnTo>
                    <a:pt x="16976527" y="877741"/>
                  </a:lnTo>
                  <a:lnTo>
                    <a:pt x="16985264" y="927549"/>
                  </a:lnTo>
                  <a:lnTo>
                    <a:pt x="16988217" y="978442"/>
                  </a:lnTo>
                  <a:lnTo>
                    <a:pt x="16990620" y="1076145"/>
                  </a:lnTo>
                  <a:lnTo>
                    <a:pt x="17010183" y="1366510"/>
                  </a:lnTo>
                  <a:lnTo>
                    <a:pt x="17046684" y="4967911"/>
                  </a:lnTo>
                  <a:lnTo>
                    <a:pt x="17035591" y="5469994"/>
                  </a:lnTo>
                  <a:lnTo>
                    <a:pt x="16925326" y="7732113"/>
                  </a:lnTo>
                  <a:lnTo>
                    <a:pt x="16915001" y="7883131"/>
                  </a:lnTo>
                  <a:lnTo>
                    <a:pt x="16899648" y="8039705"/>
                  </a:lnTo>
                  <a:lnTo>
                    <a:pt x="16879155" y="8194698"/>
                  </a:lnTo>
                  <a:lnTo>
                    <a:pt x="16852336" y="8350482"/>
                  </a:lnTo>
                  <a:lnTo>
                    <a:pt x="16841786" y="8402996"/>
                  </a:lnTo>
                  <a:lnTo>
                    <a:pt x="16829210" y="8448521"/>
                  </a:lnTo>
                  <a:lnTo>
                    <a:pt x="16807076" y="8488962"/>
                  </a:lnTo>
                  <a:lnTo>
                    <a:pt x="16776807" y="8522894"/>
                  </a:lnTo>
                  <a:lnTo>
                    <a:pt x="16739826" y="8548894"/>
                  </a:lnTo>
                  <a:lnTo>
                    <a:pt x="16697557" y="8565539"/>
                  </a:lnTo>
                  <a:lnTo>
                    <a:pt x="16506251" y="8590967"/>
                  </a:lnTo>
                  <a:lnTo>
                    <a:pt x="16461063" y="8593369"/>
                  </a:lnTo>
                  <a:lnTo>
                    <a:pt x="16201119" y="8601759"/>
                  </a:lnTo>
                  <a:lnTo>
                    <a:pt x="15942684" y="8617776"/>
                  </a:lnTo>
                  <a:lnTo>
                    <a:pt x="15685362" y="8641420"/>
                  </a:lnTo>
                  <a:lnTo>
                    <a:pt x="15428755" y="8672691"/>
                  </a:lnTo>
                  <a:lnTo>
                    <a:pt x="15125052" y="8717055"/>
                  </a:lnTo>
                  <a:lnTo>
                    <a:pt x="14877170" y="8745339"/>
                  </a:lnTo>
                  <a:lnTo>
                    <a:pt x="14577937" y="8769222"/>
                  </a:lnTo>
                  <a:lnTo>
                    <a:pt x="11994255" y="8842542"/>
                  </a:lnTo>
                  <a:lnTo>
                    <a:pt x="11841149" y="8849641"/>
                  </a:lnTo>
                  <a:lnTo>
                    <a:pt x="11535787" y="8878357"/>
                  </a:lnTo>
                  <a:lnTo>
                    <a:pt x="11180722" y="8923060"/>
                  </a:lnTo>
                  <a:lnTo>
                    <a:pt x="10778234" y="8987187"/>
                  </a:lnTo>
                  <a:lnTo>
                    <a:pt x="10274028" y="9074968"/>
                  </a:lnTo>
                  <a:lnTo>
                    <a:pt x="9819155" y="9140225"/>
                  </a:lnTo>
                  <a:lnTo>
                    <a:pt x="9363017" y="9191220"/>
                  </a:lnTo>
                  <a:lnTo>
                    <a:pt x="8955989" y="9224066"/>
                  </a:lnTo>
                  <a:lnTo>
                    <a:pt x="6945325" y="9362582"/>
                  </a:lnTo>
                  <a:lnTo>
                    <a:pt x="6389902" y="9384872"/>
                  </a:lnTo>
                  <a:lnTo>
                    <a:pt x="5681706" y="9389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bIns="0" lIns="0" rIns="0" rtlCol="0" tIns="0" wrap="square"/>
            <a:p/>
          </p:txBody>
        </p:sp>
        <p:sp>
          <p:nvSpPr>
            <p:cNvPr id="1048598" name="object 5"/>
            <p:cNvSpPr/>
            <p:nvPr/>
          </p:nvSpPr>
          <p:spPr>
            <a:xfrm>
              <a:off x="13393385" y="5713347"/>
              <a:ext cx="4114165" cy="3909060"/>
            </a:xfrm>
            <a:custGeom>
              <a:avLst/>
              <a:ahLst/>
              <a:rect l="l" t="t" r="r" b="b"/>
              <a:pathLst>
                <a:path w="4114165" h="3909059">
                  <a:moveTo>
                    <a:pt x="3328425" y="3909026"/>
                  </a:moveTo>
                  <a:lnTo>
                    <a:pt x="2057062" y="3241294"/>
                  </a:lnTo>
                  <a:lnTo>
                    <a:pt x="785714" y="3909026"/>
                  </a:lnTo>
                  <a:lnTo>
                    <a:pt x="1028531" y="2494754"/>
                  </a:lnTo>
                  <a:lnTo>
                    <a:pt x="0" y="1493125"/>
                  </a:lnTo>
                  <a:lnTo>
                    <a:pt x="1421396" y="1286781"/>
                  </a:lnTo>
                  <a:lnTo>
                    <a:pt x="2057062" y="0"/>
                  </a:lnTo>
                  <a:lnTo>
                    <a:pt x="2692728" y="1286781"/>
                  </a:lnTo>
                  <a:lnTo>
                    <a:pt x="4114155" y="1493125"/>
                  </a:lnTo>
                  <a:lnTo>
                    <a:pt x="3085593" y="2494754"/>
                  </a:lnTo>
                  <a:lnTo>
                    <a:pt x="3328425" y="3909026"/>
                  </a:lnTo>
                  <a:close/>
                </a:path>
              </a:pathLst>
            </a:custGeom>
            <a:solidFill>
              <a:srgbClr val="F9E8A3"/>
            </a:solidFill>
          </p:spPr>
          <p:txBody>
            <a:bodyPr bIns="0" lIns="0" rIns="0" rtlCol="0" tIns="0" wrap="square"/>
            <a:p/>
          </p:txBody>
        </p:sp>
        <p:sp>
          <p:nvSpPr>
            <p:cNvPr id="1048599" name="object 6"/>
            <p:cNvSpPr/>
            <p:nvPr/>
          </p:nvSpPr>
          <p:spPr>
            <a:xfrm>
              <a:off x="13393385" y="5713347"/>
              <a:ext cx="4114165" cy="3909060"/>
            </a:xfrm>
            <a:custGeom>
              <a:avLst/>
              <a:ahLst/>
              <a:rect l="l" t="t" r="r" b="b"/>
              <a:pathLst>
                <a:path w="4114165" h="3909059">
                  <a:moveTo>
                    <a:pt x="3328425" y="3909026"/>
                  </a:moveTo>
                  <a:lnTo>
                    <a:pt x="2057062" y="3241294"/>
                  </a:lnTo>
                  <a:lnTo>
                    <a:pt x="785714" y="3909026"/>
                  </a:lnTo>
                  <a:lnTo>
                    <a:pt x="1028531" y="2494754"/>
                  </a:lnTo>
                  <a:lnTo>
                    <a:pt x="0" y="1493125"/>
                  </a:lnTo>
                  <a:lnTo>
                    <a:pt x="1421396" y="1286781"/>
                  </a:lnTo>
                  <a:lnTo>
                    <a:pt x="2057062" y="0"/>
                  </a:lnTo>
                  <a:lnTo>
                    <a:pt x="2284317" y="460035"/>
                  </a:lnTo>
                  <a:lnTo>
                    <a:pt x="2239285" y="477761"/>
                  </a:lnTo>
                  <a:lnTo>
                    <a:pt x="2196615" y="501229"/>
                  </a:lnTo>
                  <a:lnTo>
                    <a:pt x="2156485" y="529585"/>
                  </a:lnTo>
                  <a:lnTo>
                    <a:pt x="2119075" y="561975"/>
                  </a:lnTo>
                  <a:lnTo>
                    <a:pt x="2084562" y="597544"/>
                  </a:lnTo>
                  <a:lnTo>
                    <a:pt x="2053125" y="635440"/>
                  </a:lnTo>
                  <a:lnTo>
                    <a:pt x="2022555" y="680789"/>
                  </a:lnTo>
                  <a:lnTo>
                    <a:pt x="1999225" y="727286"/>
                  </a:lnTo>
                  <a:lnTo>
                    <a:pt x="1982406" y="774873"/>
                  </a:lnTo>
                  <a:lnTo>
                    <a:pt x="1971370" y="823494"/>
                  </a:lnTo>
                  <a:lnTo>
                    <a:pt x="1965388" y="873090"/>
                  </a:lnTo>
                  <a:lnTo>
                    <a:pt x="1963730" y="923603"/>
                  </a:lnTo>
                  <a:lnTo>
                    <a:pt x="1965667" y="974975"/>
                  </a:lnTo>
                  <a:lnTo>
                    <a:pt x="1970470" y="1027149"/>
                  </a:lnTo>
                  <a:lnTo>
                    <a:pt x="1977409" y="1080067"/>
                  </a:lnTo>
                  <a:lnTo>
                    <a:pt x="1983966" y="1125523"/>
                  </a:lnTo>
                  <a:lnTo>
                    <a:pt x="1990022" y="1172195"/>
                  </a:lnTo>
                  <a:lnTo>
                    <a:pt x="1994721" y="1219527"/>
                  </a:lnTo>
                  <a:lnTo>
                    <a:pt x="1997204" y="1266963"/>
                  </a:lnTo>
                  <a:lnTo>
                    <a:pt x="1996614" y="1313946"/>
                  </a:lnTo>
                  <a:lnTo>
                    <a:pt x="1992094" y="1359920"/>
                  </a:lnTo>
                  <a:lnTo>
                    <a:pt x="1982787" y="1404329"/>
                  </a:lnTo>
                  <a:lnTo>
                    <a:pt x="1967834" y="1446617"/>
                  </a:lnTo>
                  <a:lnTo>
                    <a:pt x="1946380" y="1486227"/>
                  </a:lnTo>
                  <a:lnTo>
                    <a:pt x="1917566" y="1522603"/>
                  </a:lnTo>
                  <a:lnTo>
                    <a:pt x="1880535" y="1555188"/>
                  </a:lnTo>
                  <a:lnTo>
                    <a:pt x="1841739" y="1580635"/>
                  </a:lnTo>
                  <a:lnTo>
                    <a:pt x="1800705" y="1602440"/>
                  </a:lnTo>
                  <a:lnTo>
                    <a:pt x="1758093" y="1621614"/>
                  </a:lnTo>
                  <a:lnTo>
                    <a:pt x="1714562" y="1639173"/>
                  </a:lnTo>
                  <a:lnTo>
                    <a:pt x="1670769" y="1656128"/>
                  </a:lnTo>
                  <a:lnTo>
                    <a:pt x="1627375" y="1673493"/>
                  </a:lnTo>
                  <a:lnTo>
                    <a:pt x="1585037" y="1692280"/>
                  </a:lnTo>
                  <a:lnTo>
                    <a:pt x="1541893" y="1715404"/>
                  </a:lnTo>
                  <a:lnTo>
                    <a:pt x="1502360" y="1742423"/>
                  </a:lnTo>
                  <a:lnTo>
                    <a:pt x="1467223" y="1773681"/>
                  </a:lnTo>
                  <a:lnTo>
                    <a:pt x="1437270" y="1809524"/>
                  </a:lnTo>
                  <a:lnTo>
                    <a:pt x="1413290" y="1850300"/>
                  </a:lnTo>
                  <a:lnTo>
                    <a:pt x="1396070" y="1896351"/>
                  </a:lnTo>
                  <a:lnTo>
                    <a:pt x="1386713" y="1944613"/>
                  </a:lnTo>
                  <a:lnTo>
                    <a:pt x="1385549" y="1992103"/>
                  </a:lnTo>
                  <a:lnTo>
                    <a:pt x="1392630" y="2037735"/>
                  </a:lnTo>
                  <a:lnTo>
                    <a:pt x="1408005" y="2080423"/>
                  </a:lnTo>
                  <a:lnTo>
                    <a:pt x="1431725" y="2119082"/>
                  </a:lnTo>
                  <a:lnTo>
                    <a:pt x="1463840" y="2152626"/>
                  </a:lnTo>
                  <a:lnTo>
                    <a:pt x="1504400" y="2179968"/>
                  </a:lnTo>
                  <a:lnTo>
                    <a:pt x="1552090" y="2202150"/>
                  </a:lnTo>
                  <a:lnTo>
                    <a:pt x="1650320" y="2240322"/>
                  </a:lnTo>
                  <a:lnTo>
                    <a:pt x="1698088" y="2262678"/>
                  </a:lnTo>
                  <a:lnTo>
                    <a:pt x="1737307" y="2290993"/>
                  </a:lnTo>
                  <a:lnTo>
                    <a:pt x="1761087" y="2324795"/>
                  </a:lnTo>
                  <a:lnTo>
                    <a:pt x="1773057" y="2364968"/>
                  </a:lnTo>
                  <a:lnTo>
                    <a:pt x="1776848" y="2412397"/>
                  </a:lnTo>
                  <a:lnTo>
                    <a:pt x="1776547" y="2451831"/>
                  </a:lnTo>
                  <a:lnTo>
                    <a:pt x="1776052" y="2498844"/>
                  </a:lnTo>
                  <a:lnTo>
                    <a:pt x="1777797" y="2549407"/>
                  </a:lnTo>
                  <a:lnTo>
                    <a:pt x="1784215" y="2599490"/>
                  </a:lnTo>
                  <a:lnTo>
                    <a:pt x="1797739" y="2645064"/>
                  </a:lnTo>
                  <a:lnTo>
                    <a:pt x="1820803" y="2682099"/>
                  </a:lnTo>
                  <a:lnTo>
                    <a:pt x="1855840" y="2706568"/>
                  </a:lnTo>
                  <a:lnTo>
                    <a:pt x="1903216" y="2715136"/>
                  </a:lnTo>
                  <a:lnTo>
                    <a:pt x="1952272" y="2707596"/>
                  </a:lnTo>
                  <a:lnTo>
                    <a:pt x="2001037" y="2689578"/>
                  </a:lnTo>
                  <a:lnTo>
                    <a:pt x="2047546" y="2666712"/>
                  </a:lnTo>
                  <a:lnTo>
                    <a:pt x="2089830" y="2644627"/>
                  </a:lnTo>
                  <a:lnTo>
                    <a:pt x="2135662" y="2622968"/>
                  </a:lnTo>
                  <a:lnTo>
                    <a:pt x="2181109" y="2604701"/>
                  </a:lnTo>
                  <a:lnTo>
                    <a:pt x="2226645" y="2590368"/>
                  </a:lnTo>
                  <a:lnTo>
                    <a:pt x="2272744" y="2580514"/>
                  </a:lnTo>
                  <a:lnTo>
                    <a:pt x="2319882" y="2575679"/>
                  </a:lnTo>
                  <a:lnTo>
                    <a:pt x="2368534" y="2576407"/>
                  </a:lnTo>
                  <a:lnTo>
                    <a:pt x="2419173" y="2583240"/>
                  </a:lnTo>
                  <a:lnTo>
                    <a:pt x="2459001" y="2593863"/>
                  </a:lnTo>
                  <a:lnTo>
                    <a:pt x="2507469" y="2606097"/>
                  </a:lnTo>
                  <a:lnTo>
                    <a:pt x="2555132" y="2609330"/>
                  </a:lnTo>
                  <a:lnTo>
                    <a:pt x="2592548" y="2592949"/>
                  </a:lnTo>
                  <a:lnTo>
                    <a:pt x="2613695" y="2556006"/>
                  </a:lnTo>
                  <a:lnTo>
                    <a:pt x="2620027" y="2509392"/>
                  </a:lnTo>
                  <a:lnTo>
                    <a:pt x="2615859" y="2457689"/>
                  </a:lnTo>
                  <a:lnTo>
                    <a:pt x="2605504" y="2405482"/>
                  </a:lnTo>
                  <a:lnTo>
                    <a:pt x="2593277" y="2357354"/>
                  </a:lnTo>
                  <a:lnTo>
                    <a:pt x="2583491" y="2317889"/>
                  </a:lnTo>
                  <a:lnTo>
                    <a:pt x="2574851" y="2270912"/>
                  </a:lnTo>
                  <a:lnTo>
                    <a:pt x="2569436" y="2224369"/>
                  </a:lnTo>
                  <a:lnTo>
                    <a:pt x="2568145" y="2178631"/>
                  </a:lnTo>
                  <a:lnTo>
                    <a:pt x="2571875" y="2134068"/>
                  </a:lnTo>
                  <a:lnTo>
                    <a:pt x="2581525" y="2091049"/>
                  </a:lnTo>
                  <a:lnTo>
                    <a:pt x="2597994" y="2049945"/>
                  </a:lnTo>
                  <a:lnTo>
                    <a:pt x="2622178" y="2011125"/>
                  </a:lnTo>
                  <a:lnTo>
                    <a:pt x="2654978" y="1974960"/>
                  </a:lnTo>
                  <a:lnTo>
                    <a:pt x="2694198" y="1942421"/>
                  </a:lnTo>
                  <a:lnTo>
                    <a:pt x="2736089" y="1913698"/>
                  </a:lnTo>
                  <a:lnTo>
                    <a:pt x="2779751" y="1887498"/>
                  </a:lnTo>
                  <a:lnTo>
                    <a:pt x="2868786" y="1837508"/>
                  </a:lnTo>
                  <a:lnTo>
                    <a:pt x="2912359" y="1811135"/>
                  </a:lnTo>
                  <a:lnTo>
                    <a:pt x="2954103" y="1782124"/>
                  </a:lnTo>
                  <a:lnTo>
                    <a:pt x="2993116" y="1749182"/>
                  </a:lnTo>
                  <a:lnTo>
                    <a:pt x="3025474" y="1712967"/>
                  </a:lnTo>
                  <a:lnTo>
                    <a:pt x="3048857" y="1674801"/>
                  </a:lnTo>
                  <a:lnTo>
                    <a:pt x="3064086" y="1634965"/>
                  </a:lnTo>
                  <a:lnTo>
                    <a:pt x="3071978" y="1593741"/>
                  </a:lnTo>
                  <a:lnTo>
                    <a:pt x="3073351" y="1551409"/>
                  </a:lnTo>
                  <a:lnTo>
                    <a:pt x="3069024" y="1508252"/>
                  </a:lnTo>
                  <a:lnTo>
                    <a:pt x="3059815" y="1464550"/>
                  </a:lnTo>
                  <a:lnTo>
                    <a:pt x="3046541" y="1420585"/>
                  </a:lnTo>
                  <a:lnTo>
                    <a:pt x="3030023" y="1376638"/>
                  </a:lnTo>
                  <a:lnTo>
                    <a:pt x="3011077" y="1332990"/>
                  </a:lnTo>
                  <a:lnTo>
                    <a:pt x="4114155" y="1493125"/>
                  </a:lnTo>
                  <a:lnTo>
                    <a:pt x="3085593" y="2494754"/>
                  </a:lnTo>
                  <a:lnTo>
                    <a:pt x="3328425" y="3909026"/>
                  </a:lnTo>
                  <a:close/>
                </a:path>
              </a:pathLst>
            </a:custGeom>
            <a:solidFill>
              <a:srgbClr val="F9E483"/>
            </a:solidFill>
          </p:spPr>
          <p:txBody>
            <a:bodyPr bIns="0" lIns="0" rIns="0" rtlCol="0" tIns="0" wrap="square"/>
            <a:p/>
          </p:txBody>
        </p:sp>
        <p:sp>
          <p:nvSpPr>
            <p:cNvPr id="1048600" name="object 7"/>
            <p:cNvSpPr/>
            <p:nvPr/>
          </p:nvSpPr>
          <p:spPr>
            <a:xfrm>
              <a:off x="13393385" y="5713347"/>
              <a:ext cx="4114165" cy="3909060"/>
            </a:xfrm>
            <a:custGeom>
              <a:avLst/>
              <a:ahLst/>
              <a:rect l="l" t="t" r="r" b="b"/>
              <a:pathLst>
                <a:path w="4114165" h="3909059">
                  <a:moveTo>
                    <a:pt x="3328425" y="3909026"/>
                  </a:moveTo>
                  <a:lnTo>
                    <a:pt x="2057062" y="3241294"/>
                  </a:lnTo>
                  <a:lnTo>
                    <a:pt x="785714" y="3909026"/>
                  </a:lnTo>
                  <a:lnTo>
                    <a:pt x="1028531" y="2494754"/>
                  </a:lnTo>
                  <a:lnTo>
                    <a:pt x="0" y="1493125"/>
                  </a:lnTo>
                  <a:lnTo>
                    <a:pt x="1421396" y="1286781"/>
                  </a:lnTo>
                  <a:lnTo>
                    <a:pt x="2057062" y="0"/>
                  </a:lnTo>
                  <a:lnTo>
                    <a:pt x="2066365" y="18834"/>
                  </a:lnTo>
                  <a:lnTo>
                    <a:pt x="2054125" y="68605"/>
                  </a:lnTo>
                  <a:lnTo>
                    <a:pt x="2016993" y="217831"/>
                  </a:lnTo>
                  <a:lnTo>
                    <a:pt x="2004687" y="267590"/>
                  </a:lnTo>
                  <a:lnTo>
                    <a:pt x="1992520" y="317380"/>
                  </a:lnTo>
                  <a:lnTo>
                    <a:pt x="1980555" y="367216"/>
                  </a:lnTo>
                  <a:lnTo>
                    <a:pt x="1968855" y="417111"/>
                  </a:lnTo>
                  <a:lnTo>
                    <a:pt x="1957481" y="467080"/>
                  </a:lnTo>
                  <a:lnTo>
                    <a:pt x="1946497" y="517135"/>
                  </a:lnTo>
                  <a:lnTo>
                    <a:pt x="1935964" y="567292"/>
                  </a:lnTo>
                  <a:lnTo>
                    <a:pt x="1925944" y="617562"/>
                  </a:lnTo>
                  <a:lnTo>
                    <a:pt x="1916501" y="667962"/>
                  </a:lnTo>
                  <a:lnTo>
                    <a:pt x="1908363" y="716904"/>
                  </a:lnTo>
                  <a:lnTo>
                    <a:pt x="1901420" y="766005"/>
                  </a:lnTo>
                  <a:lnTo>
                    <a:pt x="1895352" y="815220"/>
                  </a:lnTo>
                  <a:lnTo>
                    <a:pt x="1889837" y="864504"/>
                  </a:lnTo>
                  <a:lnTo>
                    <a:pt x="1884554" y="913812"/>
                  </a:lnTo>
                  <a:lnTo>
                    <a:pt x="1879182" y="963098"/>
                  </a:lnTo>
                  <a:lnTo>
                    <a:pt x="1873400" y="1012318"/>
                  </a:lnTo>
                  <a:lnTo>
                    <a:pt x="1866886" y="1061425"/>
                  </a:lnTo>
                  <a:lnTo>
                    <a:pt x="1859320" y="1110374"/>
                  </a:lnTo>
                  <a:lnTo>
                    <a:pt x="1850381" y="1159121"/>
                  </a:lnTo>
                  <a:lnTo>
                    <a:pt x="1839587" y="1206257"/>
                  </a:lnTo>
                  <a:lnTo>
                    <a:pt x="1825181" y="1253204"/>
                  </a:lnTo>
                  <a:lnTo>
                    <a:pt x="1806115" y="1298359"/>
                  </a:lnTo>
                  <a:lnTo>
                    <a:pt x="1781343" y="1340119"/>
                  </a:lnTo>
                  <a:lnTo>
                    <a:pt x="1749816" y="1376880"/>
                  </a:lnTo>
                  <a:lnTo>
                    <a:pt x="1713035" y="1408045"/>
                  </a:lnTo>
                  <a:lnTo>
                    <a:pt x="1672988" y="1435186"/>
                  </a:lnTo>
                  <a:lnTo>
                    <a:pt x="1630489" y="1458873"/>
                  </a:lnTo>
                  <a:lnTo>
                    <a:pt x="1586353" y="1479677"/>
                  </a:lnTo>
                  <a:lnTo>
                    <a:pt x="1541397" y="1498165"/>
                  </a:lnTo>
                  <a:lnTo>
                    <a:pt x="1496435" y="1514909"/>
                  </a:lnTo>
                  <a:lnTo>
                    <a:pt x="1450382" y="1530649"/>
                  </a:lnTo>
                  <a:lnTo>
                    <a:pt x="1403888" y="1545264"/>
                  </a:lnTo>
                  <a:lnTo>
                    <a:pt x="1357134" y="1559219"/>
                  </a:lnTo>
                  <a:lnTo>
                    <a:pt x="1310305" y="1572979"/>
                  </a:lnTo>
                  <a:lnTo>
                    <a:pt x="1263582" y="1587009"/>
                  </a:lnTo>
                  <a:lnTo>
                    <a:pt x="1217149" y="1601775"/>
                  </a:lnTo>
                  <a:lnTo>
                    <a:pt x="1171189" y="1617740"/>
                  </a:lnTo>
                  <a:lnTo>
                    <a:pt x="1125884" y="1635370"/>
                  </a:lnTo>
                  <a:lnTo>
                    <a:pt x="1081418" y="1655131"/>
                  </a:lnTo>
                  <a:lnTo>
                    <a:pt x="1037972" y="1677487"/>
                  </a:lnTo>
                  <a:lnTo>
                    <a:pt x="993782" y="1706475"/>
                  </a:lnTo>
                  <a:lnTo>
                    <a:pt x="957003" y="1740305"/>
                  </a:lnTo>
                  <a:lnTo>
                    <a:pt x="928576" y="1778519"/>
                  </a:lnTo>
                  <a:lnTo>
                    <a:pt x="909445" y="1820657"/>
                  </a:lnTo>
                  <a:lnTo>
                    <a:pt x="900552" y="1866262"/>
                  </a:lnTo>
                  <a:lnTo>
                    <a:pt x="902838" y="1914874"/>
                  </a:lnTo>
                  <a:lnTo>
                    <a:pt x="917248" y="1966034"/>
                  </a:lnTo>
                  <a:lnTo>
                    <a:pt x="939471" y="2012390"/>
                  </a:lnTo>
                  <a:lnTo>
                    <a:pt x="967451" y="2056138"/>
                  </a:lnTo>
                  <a:lnTo>
                    <a:pt x="1000082" y="2097471"/>
                  </a:lnTo>
                  <a:lnTo>
                    <a:pt x="1036261" y="2136579"/>
                  </a:lnTo>
                  <a:lnTo>
                    <a:pt x="1074884" y="2173655"/>
                  </a:lnTo>
                  <a:lnTo>
                    <a:pt x="1114846" y="2208889"/>
                  </a:lnTo>
                  <a:lnTo>
                    <a:pt x="1155043" y="2242473"/>
                  </a:lnTo>
                  <a:lnTo>
                    <a:pt x="1194371" y="2274599"/>
                  </a:lnTo>
                  <a:lnTo>
                    <a:pt x="1230812" y="2302940"/>
                  </a:lnTo>
                  <a:lnTo>
                    <a:pt x="1267914" y="2330261"/>
                  </a:lnTo>
                  <a:lnTo>
                    <a:pt x="1304791" y="2357777"/>
                  </a:lnTo>
                  <a:lnTo>
                    <a:pt x="1340557" y="2386702"/>
                  </a:lnTo>
                  <a:lnTo>
                    <a:pt x="1374327" y="2418250"/>
                  </a:lnTo>
                  <a:lnTo>
                    <a:pt x="1405148" y="2455692"/>
                  </a:lnTo>
                  <a:lnTo>
                    <a:pt x="1428501" y="2496674"/>
                  </a:lnTo>
                  <a:lnTo>
                    <a:pt x="1444296" y="2540331"/>
                  </a:lnTo>
                  <a:lnTo>
                    <a:pt x="1452444" y="2585794"/>
                  </a:lnTo>
                  <a:lnTo>
                    <a:pt x="1452856" y="2632195"/>
                  </a:lnTo>
                  <a:lnTo>
                    <a:pt x="1445443" y="2678667"/>
                  </a:lnTo>
                  <a:lnTo>
                    <a:pt x="1430114" y="2724342"/>
                  </a:lnTo>
                  <a:lnTo>
                    <a:pt x="1409327" y="2765908"/>
                  </a:lnTo>
                  <a:lnTo>
                    <a:pt x="1384891" y="2805731"/>
                  </a:lnTo>
                  <a:lnTo>
                    <a:pt x="1332313" y="2883460"/>
                  </a:lnTo>
                  <a:lnTo>
                    <a:pt x="1307791" y="2923020"/>
                  </a:lnTo>
                  <a:lnTo>
                    <a:pt x="1284526" y="2972223"/>
                  </a:lnTo>
                  <a:lnTo>
                    <a:pt x="1268530" y="3023741"/>
                  </a:lnTo>
                  <a:lnTo>
                    <a:pt x="1258329" y="3076880"/>
                  </a:lnTo>
                  <a:lnTo>
                    <a:pt x="1252449" y="3130947"/>
                  </a:lnTo>
                  <a:lnTo>
                    <a:pt x="1253549" y="3183934"/>
                  </a:lnTo>
                  <a:lnTo>
                    <a:pt x="1266186" y="3228897"/>
                  </a:lnTo>
                  <a:lnTo>
                    <a:pt x="1291388" y="3262606"/>
                  </a:lnTo>
                  <a:lnTo>
                    <a:pt x="1330184" y="3281830"/>
                  </a:lnTo>
                  <a:lnTo>
                    <a:pt x="1383599" y="3283340"/>
                  </a:lnTo>
                  <a:lnTo>
                    <a:pt x="1430145" y="3272827"/>
                  </a:lnTo>
                  <a:lnTo>
                    <a:pt x="1476671" y="3255719"/>
                  </a:lnTo>
                  <a:lnTo>
                    <a:pt x="1522455" y="3234471"/>
                  </a:lnTo>
                  <a:lnTo>
                    <a:pt x="1566778" y="3211541"/>
                  </a:lnTo>
                  <a:lnTo>
                    <a:pt x="1608917" y="3189385"/>
                  </a:lnTo>
                  <a:lnTo>
                    <a:pt x="1655619" y="3164981"/>
                  </a:lnTo>
                  <a:lnTo>
                    <a:pt x="1748528" y="3115324"/>
                  </a:lnTo>
                  <a:lnTo>
                    <a:pt x="1795163" y="3090859"/>
                  </a:lnTo>
                  <a:lnTo>
                    <a:pt x="1842205" y="3067162"/>
                  </a:lnTo>
                  <a:lnTo>
                    <a:pt x="1889869" y="3044627"/>
                  </a:lnTo>
                  <a:lnTo>
                    <a:pt x="1933031" y="3026003"/>
                  </a:lnTo>
                  <a:lnTo>
                    <a:pt x="1977993" y="3009049"/>
                  </a:lnTo>
                  <a:lnTo>
                    <a:pt x="2024249" y="2994741"/>
                  </a:lnTo>
                  <a:lnTo>
                    <a:pt x="2071297" y="2984054"/>
                  </a:lnTo>
                  <a:lnTo>
                    <a:pt x="2118631" y="2977964"/>
                  </a:lnTo>
                  <a:lnTo>
                    <a:pt x="2165746" y="2977449"/>
                  </a:lnTo>
                  <a:lnTo>
                    <a:pt x="2220149" y="2985747"/>
                  </a:lnTo>
                  <a:lnTo>
                    <a:pt x="2273675" y="3002347"/>
                  </a:lnTo>
                  <a:lnTo>
                    <a:pt x="2325652" y="3023930"/>
                  </a:lnTo>
                  <a:lnTo>
                    <a:pt x="2375410" y="3047177"/>
                  </a:lnTo>
                  <a:lnTo>
                    <a:pt x="2419047" y="3068711"/>
                  </a:lnTo>
                  <a:lnTo>
                    <a:pt x="2462481" y="3091247"/>
                  </a:lnTo>
                  <a:lnTo>
                    <a:pt x="2505932" y="3114078"/>
                  </a:lnTo>
                  <a:lnTo>
                    <a:pt x="2549623" y="3136497"/>
                  </a:lnTo>
                  <a:lnTo>
                    <a:pt x="2593775" y="3157797"/>
                  </a:lnTo>
                  <a:lnTo>
                    <a:pt x="2638611" y="3177271"/>
                  </a:lnTo>
                  <a:lnTo>
                    <a:pt x="2684351" y="3194212"/>
                  </a:lnTo>
                  <a:lnTo>
                    <a:pt x="2731217" y="3207912"/>
                  </a:lnTo>
                  <a:lnTo>
                    <a:pt x="2778817" y="3214889"/>
                  </a:lnTo>
                  <a:lnTo>
                    <a:pt x="2822180" y="3211364"/>
                  </a:lnTo>
                  <a:lnTo>
                    <a:pt x="2861196" y="3197821"/>
                  </a:lnTo>
                  <a:lnTo>
                    <a:pt x="2895756" y="3174744"/>
                  </a:lnTo>
                  <a:lnTo>
                    <a:pt x="2925753" y="3142619"/>
                  </a:lnTo>
                  <a:lnTo>
                    <a:pt x="2951076" y="3101928"/>
                  </a:lnTo>
                  <a:lnTo>
                    <a:pt x="2969058" y="3056636"/>
                  </a:lnTo>
                  <a:lnTo>
                    <a:pt x="2979067" y="3008810"/>
                  </a:lnTo>
                  <a:lnTo>
                    <a:pt x="2982386" y="2959249"/>
                  </a:lnTo>
                  <a:lnTo>
                    <a:pt x="2980300" y="2908751"/>
                  </a:lnTo>
                  <a:lnTo>
                    <a:pt x="2974090" y="2858116"/>
                  </a:lnTo>
                  <a:lnTo>
                    <a:pt x="2965040" y="2808142"/>
                  </a:lnTo>
                  <a:lnTo>
                    <a:pt x="2954435" y="2759628"/>
                  </a:lnTo>
                  <a:lnTo>
                    <a:pt x="2943556" y="2713373"/>
                  </a:lnTo>
                  <a:lnTo>
                    <a:pt x="2932256" y="2667712"/>
                  </a:lnTo>
                  <a:lnTo>
                    <a:pt x="2920441" y="2621621"/>
                  </a:lnTo>
                  <a:lnTo>
                    <a:pt x="2909109" y="2575240"/>
                  </a:lnTo>
                  <a:lnTo>
                    <a:pt x="2899259" y="2528707"/>
                  </a:lnTo>
                  <a:lnTo>
                    <a:pt x="2891886" y="2482161"/>
                  </a:lnTo>
                  <a:lnTo>
                    <a:pt x="2887989" y="2435741"/>
                  </a:lnTo>
                  <a:lnTo>
                    <a:pt x="2888565" y="2389587"/>
                  </a:lnTo>
                  <a:lnTo>
                    <a:pt x="2894611" y="2343837"/>
                  </a:lnTo>
                  <a:lnTo>
                    <a:pt x="2907125" y="2298630"/>
                  </a:lnTo>
                  <a:lnTo>
                    <a:pt x="2927103" y="2254106"/>
                  </a:lnTo>
                  <a:lnTo>
                    <a:pt x="2952075" y="2214142"/>
                  </a:lnTo>
                  <a:lnTo>
                    <a:pt x="2981182" y="2177131"/>
                  </a:lnTo>
                  <a:lnTo>
                    <a:pt x="3013665" y="2142585"/>
                  </a:lnTo>
                  <a:lnTo>
                    <a:pt x="3048762" y="2110013"/>
                  </a:lnTo>
                  <a:lnTo>
                    <a:pt x="3085714" y="2078929"/>
                  </a:lnTo>
                  <a:lnTo>
                    <a:pt x="3123760" y="2048843"/>
                  </a:lnTo>
                  <a:lnTo>
                    <a:pt x="3162138" y="2019268"/>
                  </a:lnTo>
                  <a:lnTo>
                    <a:pt x="3200090" y="1989715"/>
                  </a:lnTo>
                  <a:lnTo>
                    <a:pt x="3236854" y="1959695"/>
                  </a:lnTo>
                  <a:lnTo>
                    <a:pt x="3271669" y="1928720"/>
                  </a:lnTo>
                  <a:lnTo>
                    <a:pt x="3305469" y="1894426"/>
                  </a:lnTo>
                  <a:lnTo>
                    <a:pt x="3336279" y="1857578"/>
                  </a:lnTo>
                  <a:lnTo>
                    <a:pt x="3363342" y="1818336"/>
                  </a:lnTo>
                  <a:lnTo>
                    <a:pt x="3385898" y="1776857"/>
                  </a:lnTo>
                  <a:lnTo>
                    <a:pt x="3403191" y="1733301"/>
                  </a:lnTo>
                  <a:lnTo>
                    <a:pt x="3414462" y="1687828"/>
                  </a:lnTo>
                  <a:lnTo>
                    <a:pt x="3418952" y="1640597"/>
                  </a:lnTo>
                  <a:lnTo>
                    <a:pt x="3415905" y="1591766"/>
                  </a:lnTo>
                  <a:lnTo>
                    <a:pt x="3405562" y="1538013"/>
                  </a:lnTo>
                  <a:lnTo>
                    <a:pt x="3390746" y="1485350"/>
                  </a:lnTo>
                  <a:lnTo>
                    <a:pt x="3372456" y="1433560"/>
                  </a:lnTo>
                  <a:lnTo>
                    <a:pt x="3351691" y="1382426"/>
                  </a:lnTo>
                  <a:lnTo>
                    <a:pt x="4114155" y="1493125"/>
                  </a:lnTo>
                  <a:lnTo>
                    <a:pt x="3085593" y="2494754"/>
                  </a:lnTo>
                  <a:lnTo>
                    <a:pt x="3328425" y="3909026"/>
                  </a:lnTo>
                  <a:close/>
                </a:path>
              </a:pathLst>
            </a:custGeom>
            <a:solidFill>
              <a:srgbClr val="F5BE58"/>
            </a:solidFill>
          </p:spPr>
          <p:txBody>
            <a:bodyPr bIns="0" lIns="0" rIns="0" rtlCol="0" tIns="0" wrap="square"/>
            <a:p/>
          </p:txBody>
        </p:sp>
        <p:sp>
          <p:nvSpPr>
            <p:cNvPr id="1048601" name="object 8"/>
            <p:cNvSpPr/>
            <p:nvPr/>
          </p:nvSpPr>
          <p:spPr>
            <a:xfrm>
              <a:off x="13393385" y="5713346"/>
              <a:ext cx="4114165" cy="3909060"/>
            </a:xfrm>
            <a:custGeom>
              <a:avLst/>
              <a:ahLst/>
              <a:rect l="l" t="t" r="r" b="b"/>
              <a:pathLst>
                <a:path w="4114165" h="3909059">
                  <a:moveTo>
                    <a:pt x="2057062" y="0"/>
                  </a:moveTo>
                  <a:lnTo>
                    <a:pt x="2692728" y="1286781"/>
                  </a:lnTo>
                  <a:lnTo>
                    <a:pt x="4114155" y="1493126"/>
                  </a:lnTo>
                  <a:lnTo>
                    <a:pt x="3085593" y="2494754"/>
                  </a:lnTo>
                  <a:lnTo>
                    <a:pt x="3328425" y="3909026"/>
                  </a:lnTo>
                  <a:lnTo>
                    <a:pt x="2057062" y="3241294"/>
                  </a:lnTo>
                  <a:lnTo>
                    <a:pt x="785714" y="3909026"/>
                  </a:lnTo>
                  <a:lnTo>
                    <a:pt x="1028531" y="2494754"/>
                  </a:lnTo>
                  <a:lnTo>
                    <a:pt x="0" y="1493126"/>
                  </a:lnTo>
                  <a:lnTo>
                    <a:pt x="1421396" y="1286781"/>
                  </a:lnTo>
                  <a:lnTo>
                    <a:pt x="2057062" y="0"/>
                  </a:lnTo>
                  <a:close/>
                </a:path>
              </a:pathLst>
            </a:custGeom>
            <a:ln w="78517">
              <a:solidFill>
                <a:srgbClr val="1D1A3A"/>
              </a:solidFill>
            </a:ln>
          </p:spPr>
          <p:txBody>
            <a:bodyPr bIns="0" lIns="0" rIns="0" rtlCol="0" tIns="0" wrap="square"/>
            <a:p/>
          </p:txBody>
        </p:sp>
        <p:pic>
          <p:nvPicPr>
            <p:cNvPr id="2097154" name="object 9"/>
            <p:cNvPicPr>
              <a:picLocks/>
            </p:cNvPicPr>
            <p:nvPr/>
          </p:nvPicPr>
          <p:blipFill>
            <a:blip xmlns:r="http://schemas.openxmlformats.org/officeDocument/2006/relationships" r:embed="rId1" cstate="print"/>
            <a:stretch>
              <a:fillRect/>
            </a:stretch>
          </p:blipFill>
          <p:spPr>
            <a:xfrm>
              <a:off x="14929461" y="7462606"/>
              <a:ext cx="242816" cy="242568"/>
            </a:xfrm>
            <a:prstGeom prst="rect"/>
          </p:spPr>
        </p:pic>
        <p:pic>
          <p:nvPicPr>
            <p:cNvPr id="2097155" name="object 10"/>
            <p:cNvPicPr>
              <a:picLocks/>
            </p:cNvPicPr>
            <p:nvPr/>
          </p:nvPicPr>
          <p:blipFill>
            <a:blip xmlns:r="http://schemas.openxmlformats.org/officeDocument/2006/relationships" r:embed="rId2" cstate="print"/>
            <a:stretch>
              <a:fillRect/>
            </a:stretch>
          </p:blipFill>
          <p:spPr>
            <a:xfrm>
              <a:off x="15728631" y="7462606"/>
              <a:ext cx="242816" cy="242568"/>
            </a:xfrm>
            <a:prstGeom prst="rect"/>
          </p:spPr>
        </p:pic>
        <p:sp>
          <p:nvSpPr>
            <p:cNvPr id="1048602" name="object 11"/>
            <p:cNvSpPr/>
            <p:nvPr/>
          </p:nvSpPr>
          <p:spPr>
            <a:xfrm>
              <a:off x="15334120" y="7763305"/>
              <a:ext cx="233045" cy="116839"/>
            </a:xfrm>
            <a:custGeom>
              <a:avLst/>
              <a:ahLst/>
              <a:rect l="l" t="t" r="r" b="b"/>
              <a:pathLst>
                <a:path w="233044" h="116840">
                  <a:moveTo>
                    <a:pt x="232683" y="0"/>
                  </a:moveTo>
                  <a:lnTo>
                    <a:pt x="223535" y="45235"/>
                  </a:lnTo>
                  <a:lnTo>
                    <a:pt x="198592" y="82176"/>
                  </a:lnTo>
                  <a:lnTo>
                    <a:pt x="161610" y="107081"/>
                  </a:lnTo>
                  <a:lnTo>
                    <a:pt x="116341" y="116214"/>
                  </a:lnTo>
                  <a:lnTo>
                    <a:pt x="71060" y="107081"/>
                  </a:lnTo>
                  <a:lnTo>
                    <a:pt x="34079" y="82176"/>
                  </a:lnTo>
                  <a:lnTo>
                    <a:pt x="9143" y="45235"/>
                  </a:lnTo>
                  <a:lnTo>
                    <a:pt x="0" y="0"/>
                  </a:lnTo>
                </a:path>
              </a:pathLst>
            </a:custGeom>
            <a:ln w="78496">
              <a:solidFill>
                <a:srgbClr val="1D1A3A"/>
              </a:solidFill>
            </a:ln>
          </p:spPr>
          <p:txBody>
            <a:bodyPr bIns="0" lIns="0" rIns="0" rtlCol="0" tIns="0" wrap="square"/>
            <a:p/>
          </p:txBody>
        </p:sp>
        <p:sp>
          <p:nvSpPr>
            <p:cNvPr id="1048603" name="object 12"/>
            <p:cNvSpPr/>
            <p:nvPr/>
          </p:nvSpPr>
          <p:spPr>
            <a:xfrm>
              <a:off x="14748333" y="7681670"/>
              <a:ext cx="1404620" cy="198120"/>
            </a:xfrm>
            <a:custGeom>
              <a:avLst/>
              <a:ahLst/>
              <a:rect l="l" t="t" r="r" b="b"/>
              <a:pathLst>
                <a:path w="1404619" h="198120">
                  <a:moveTo>
                    <a:pt x="396113" y="98907"/>
                  </a:moveTo>
                  <a:lnTo>
                    <a:pt x="357898" y="40500"/>
                  </a:lnTo>
                  <a:lnTo>
                    <a:pt x="315036" y="19088"/>
                  </a:lnTo>
                  <a:lnTo>
                    <a:pt x="260667" y="5041"/>
                  </a:lnTo>
                  <a:lnTo>
                    <a:pt x="198069" y="0"/>
                  </a:lnTo>
                  <a:lnTo>
                    <a:pt x="135470" y="5041"/>
                  </a:lnTo>
                  <a:lnTo>
                    <a:pt x="81102" y="19088"/>
                  </a:lnTo>
                  <a:lnTo>
                    <a:pt x="38214" y="40500"/>
                  </a:lnTo>
                  <a:lnTo>
                    <a:pt x="10096" y="67640"/>
                  </a:lnTo>
                  <a:lnTo>
                    <a:pt x="0" y="98907"/>
                  </a:lnTo>
                  <a:lnTo>
                    <a:pt x="10096" y="130187"/>
                  </a:lnTo>
                  <a:lnTo>
                    <a:pt x="38214" y="157353"/>
                  </a:lnTo>
                  <a:lnTo>
                    <a:pt x="81102" y="178765"/>
                  </a:lnTo>
                  <a:lnTo>
                    <a:pt x="135470" y="192811"/>
                  </a:lnTo>
                  <a:lnTo>
                    <a:pt x="198069" y="197853"/>
                  </a:lnTo>
                  <a:lnTo>
                    <a:pt x="260667" y="192811"/>
                  </a:lnTo>
                  <a:lnTo>
                    <a:pt x="315036" y="178765"/>
                  </a:lnTo>
                  <a:lnTo>
                    <a:pt x="357898" y="157353"/>
                  </a:lnTo>
                  <a:lnTo>
                    <a:pt x="386016" y="130187"/>
                  </a:lnTo>
                  <a:lnTo>
                    <a:pt x="396113" y="98907"/>
                  </a:lnTo>
                  <a:close/>
                </a:path>
                <a:path w="1404619" h="198120">
                  <a:moveTo>
                    <a:pt x="1404213" y="98907"/>
                  </a:moveTo>
                  <a:lnTo>
                    <a:pt x="1366012" y="40500"/>
                  </a:lnTo>
                  <a:lnTo>
                    <a:pt x="1323149" y="19088"/>
                  </a:lnTo>
                  <a:lnTo>
                    <a:pt x="1268780" y="5041"/>
                  </a:lnTo>
                  <a:lnTo>
                    <a:pt x="1206182" y="0"/>
                  </a:lnTo>
                  <a:lnTo>
                    <a:pt x="1143571" y="5041"/>
                  </a:lnTo>
                  <a:lnTo>
                    <a:pt x="1089202" y="19088"/>
                  </a:lnTo>
                  <a:lnTo>
                    <a:pt x="1046327" y="40500"/>
                  </a:lnTo>
                  <a:lnTo>
                    <a:pt x="1018222" y="67640"/>
                  </a:lnTo>
                  <a:lnTo>
                    <a:pt x="1008126" y="98907"/>
                  </a:lnTo>
                  <a:lnTo>
                    <a:pt x="1018222" y="130187"/>
                  </a:lnTo>
                  <a:lnTo>
                    <a:pt x="1046327" y="157353"/>
                  </a:lnTo>
                  <a:lnTo>
                    <a:pt x="1089202" y="178765"/>
                  </a:lnTo>
                  <a:lnTo>
                    <a:pt x="1143571" y="192811"/>
                  </a:lnTo>
                  <a:lnTo>
                    <a:pt x="1206182" y="197853"/>
                  </a:lnTo>
                  <a:lnTo>
                    <a:pt x="1268780" y="192811"/>
                  </a:lnTo>
                  <a:lnTo>
                    <a:pt x="1323149" y="178765"/>
                  </a:lnTo>
                  <a:lnTo>
                    <a:pt x="1366012" y="157353"/>
                  </a:lnTo>
                  <a:lnTo>
                    <a:pt x="1394129" y="130187"/>
                  </a:lnTo>
                  <a:lnTo>
                    <a:pt x="1404213" y="98907"/>
                  </a:lnTo>
                  <a:close/>
                </a:path>
              </a:pathLst>
            </a:custGeom>
            <a:solidFill>
              <a:srgbClr val="F694CF"/>
            </a:solidFill>
          </p:spPr>
          <p:txBody>
            <a:bodyPr bIns="0" lIns="0" rIns="0" rtlCol="0" tIns="0" wrap="square"/>
            <a:p/>
          </p:txBody>
        </p:sp>
        <p:sp>
          <p:nvSpPr>
            <p:cNvPr id="1048604" name="object 13"/>
            <p:cNvSpPr/>
            <p:nvPr/>
          </p:nvSpPr>
          <p:spPr>
            <a:xfrm>
              <a:off x="15441720" y="6450242"/>
              <a:ext cx="452120" cy="732155"/>
            </a:xfrm>
            <a:custGeom>
              <a:avLst/>
              <a:ahLst/>
              <a:rect l="l" t="t" r="r" b="b"/>
              <a:pathLst>
                <a:path w="452119" h="732154">
                  <a:moveTo>
                    <a:pt x="330393" y="731949"/>
                  </a:moveTo>
                  <a:lnTo>
                    <a:pt x="285161" y="729893"/>
                  </a:lnTo>
                  <a:lnTo>
                    <a:pt x="239761" y="720379"/>
                  </a:lnTo>
                  <a:lnTo>
                    <a:pt x="195534" y="704200"/>
                  </a:lnTo>
                  <a:lnTo>
                    <a:pt x="153826" y="682152"/>
                  </a:lnTo>
                  <a:lnTo>
                    <a:pt x="115978" y="655030"/>
                  </a:lnTo>
                  <a:lnTo>
                    <a:pt x="83335" y="623626"/>
                  </a:lnTo>
                  <a:lnTo>
                    <a:pt x="57240" y="588736"/>
                  </a:lnTo>
                  <a:lnTo>
                    <a:pt x="35390" y="546560"/>
                  </a:lnTo>
                  <a:lnTo>
                    <a:pt x="19432" y="501831"/>
                  </a:lnTo>
                  <a:lnTo>
                    <a:pt x="8675" y="455236"/>
                  </a:lnTo>
                  <a:lnTo>
                    <a:pt x="2427" y="407463"/>
                  </a:lnTo>
                  <a:lnTo>
                    <a:pt x="0" y="359196"/>
                  </a:lnTo>
                  <a:lnTo>
                    <a:pt x="700" y="311124"/>
                  </a:lnTo>
                  <a:lnTo>
                    <a:pt x="3840" y="263933"/>
                  </a:lnTo>
                  <a:lnTo>
                    <a:pt x="8726" y="218308"/>
                  </a:lnTo>
                  <a:lnTo>
                    <a:pt x="11755" y="173072"/>
                  </a:lnTo>
                  <a:lnTo>
                    <a:pt x="14189" y="124645"/>
                  </a:lnTo>
                  <a:lnTo>
                    <a:pt x="21746" y="77529"/>
                  </a:lnTo>
                  <a:lnTo>
                    <a:pt x="40142" y="36226"/>
                  </a:lnTo>
                  <a:lnTo>
                    <a:pt x="75093" y="5235"/>
                  </a:lnTo>
                  <a:lnTo>
                    <a:pt x="115653" y="0"/>
                  </a:lnTo>
                  <a:lnTo>
                    <a:pt x="154080" y="19806"/>
                  </a:lnTo>
                  <a:lnTo>
                    <a:pt x="187104" y="52287"/>
                  </a:lnTo>
                  <a:lnTo>
                    <a:pt x="211455" y="85072"/>
                  </a:lnTo>
                  <a:lnTo>
                    <a:pt x="235679" y="126553"/>
                  </a:lnTo>
                  <a:lnTo>
                    <a:pt x="256585" y="169862"/>
                  </a:lnTo>
                  <a:lnTo>
                    <a:pt x="275896" y="213997"/>
                  </a:lnTo>
                  <a:lnTo>
                    <a:pt x="295336" y="257958"/>
                  </a:lnTo>
                  <a:lnTo>
                    <a:pt x="316795" y="301831"/>
                  </a:lnTo>
                  <a:lnTo>
                    <a:pt x="339687" y="344910"/>
                  </a:lnTo>
                  <a:lnTo>
                    <a:pt x="363265" y="387635"/>
                  </a:lnTo>
                  <a:lnTo>
                    <a:pt x="386783" y="430445"/>
                  </a:lnTo>
                  <a:lnTo>
                    <a:pt x="419101" y="496218"/>
                  </a:lnTo>
                  <a:lnTo>
                    <a:pt x="434368" y="535057"/>
                  </a:lnTo>
                  <a:lnTo>
                    <a:pt x="446091" y="575204"/>
                  </a:lnTo>
                  <a:lnTo>
                    <a:pt x="452057" y="614664"/>
                  </a:lnTo>
                  <a:lnTo>
                    <a:pt x="450055" y="651444"/>
                  </a:lnTo>
                  <a:lnTo>
                    <a:pt x="437871" y="683548"/>
                  </a:lnTo>
                  <a:lnTo>
                    <a:pt x="413295" y="708982"/>
                  </a:lnTo>
                  <a:lnTo>
                    <a:pt x="374112" y="725751"/>
                  </a:lnTo>
                  <a:lnTo>
                    <a:pt x="330393" y="7319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bIns="0" lIns="0" rIns="0" rtlCol="0" tIns="0" wrap="square"/>
            <a:p/>
          </p:txBody>
        </p:sp>
        <p:sp>
          <p:nvSpPr>
            <p:cNvPr id="1048605" name="object 14"/>
            <p:cNvSpPr/>
            <p:nvPr/>
          </p:nvSpPr>
          <p:spPr>
            <a:xfrm>
              <a:off x="14179099" y="8954641"/>
              <a:ext cx="1529080" cy="668020"/>
            </a:xfrm>
            <a:custGeom>
              <a:avLst/>
              <a:ahLst/>
              <a:rect l="l" t="t" r="r" b="b"/>
              <a:pathLst>
                <a:path w="1529080" h="668020">
                  <a:moveTo>
                    <a:pt x="514711" y="667731"/>
                  </a:moveTo>
                  <a:lnTo>
                    <a:pt x="0" y="667731"/>
                  </a:lnTo>
                  <a:lnTo>
                    <a:pt x="1271348" y="0"/>
                  </a:lnTo>
                  <a:lnTo>
                    <a:pt x="1528711" y="135171"/>
                  </a:lnTo>
                  <a:lnTo>
                    <a:pt x="514711" y="667731"/>
                  </a:lnTo>
                  <a:close/>
                </a:path>
              </a:pathLst>
            </a:custGeom>
            <a:solidFill>
              <a:srgbClr val="F4A624"/>
            </a:solidFill>
          </p:spPr>
          <p:txBody>
            <a:bodyPr bIns="0" lIns="0" rIns="0" rtlCol="0" tIns="0" wrap="square"/>
            <a:p/>
          </p:txBody>
        </p:sp>
        <p:sp>
          <p:nvSpPr>
            <p:cNvPr id="1048606" name="object 15"/>
            <p:cNvSpPr/>
            <p:nvPr/>
          </p:nvSpPr>
          <p:spPr>
            <a:xfrm>
              <a:off x="14179099" y="8954641"/>
              <a:ext cx="1529080" cy="668020"/>
            </a:xfrm>
            <a:custGeom>
              <a:avLst/>
              <a:ahLst/>
              <a:rect l="l" t="t" r="r" b="b"/>
              <a:pathLst>
                <a:path w="1529080" h="668020">
                  <a:moveTo>
                    <a:pt x="1271348" y="0"/>
                  </a:moveTo>
                  <a:lnTo>
                    <a:pt x="0" y="667732"/>
                  </a:lnTo>
                  <a:lnTo>
                    <a:pt x="514711" y="667732"/>
                  </a:lnTo>
                  <a:lnTo>
                    <a:pt x="1528711" y="135171"/>
                  </a:lnTo>
                  <a:lnTo>
                    <a:pt x="1271348" y="0"/>
                  </a:lnTo>
                  <a:close/>
                </a:path>
              </a:pathLst>
            </a:custGeom>
            <a:ln w="78493">
              <a:solidFill>
                <a:srgbClr val="1D1A3A"/>
              </a:solidFill>
            </a:ln>
          </p:spPr>
          <p:txBody>
            <a:bodyPr bIns="0" lIns="0" rIns="0" rtlCol="0" tIns="0" wrap="square"/>
            <a:p/>
          </p:txBody>
        </p:sp>
        <p:sp>
          <p:nvSpPr>
            <p:cNvPr id="1048607" name="object 16"/>
            <p:cNvSpPr/>
            <p:nvPr/>
          </p:nvSpPr>
          <p:spPr>
            <a:xfrm>
              <a:off x="15450431" y="5713377"/>
              <a:ext cx="2666365" cy="3909060"/>
            </a:xfrm>
            <a:custGeom>
              <a:avLst/>
              <a:ahLst/>
              <a:rect l="l" t="t" r="r" b="b"/>
              <a:pathLst>
                <a:path w="2666365" h="3909059">
                  <a:moveTo>
                    <a:pt x="1708590" y="3909010"/>
                  </a:moveTo>
                  <a:lnTo>
                    <a:pt x="1271348" y="3909010"/>
                  </a:lnTo>
                  <a:lnTo>
                    <a:pt x="1028531" y="2494739"/>
                  </a:lnTo>
                  <a:lnTo>
                    <a:pt x="2057093" y="1493125"/>
                  </a:lnTo>
                  <a:lnTo>
                    <a:pt x="635635" y="1286750"/>
                  </a:lnTo>
                  <a:lnTo>
                    <a:pt x="0" y="0"/>
                  </a:lnTo>
                  <a:lnTo>
                    <a:pt x="443670" y="0"/>
                  </a:lnTo>
                  <a:lnTo>
                    <a:pt x="1079336" y="1160872"/>
                  </a:lnTo>
                  <a:lnTo>
                    <a:pt x="2665972" y="1367202"/>
                  </a:lnTo>
                  <a:lnTo>
                    <a:pt x="1472185" y="2532053"/>
                  </a:lnTo>
                  <a:lnTo>
                    <a:pt x="1708590" y="3909010"/>
                  </a:lnTo>
                  <a:close/>
                </a:path>
              </a:pathLst>
            </a:custGeom>
            <a:solidFill>
              <a:srgbClr val="F4A624"/>
            </a:solidFill>
          </p:spPr>
          <p:txBody>
            <a:bodyPr bIns="0" lIns="0" rIns="0" rtlCol="0" tIns="0" wrap="square"/>
            <a:p/>
          </p:txBody>
        </p:sp>
        <p:sp>
          <p:nvSpPr>
            <p:cNvPr id="1048608" name="object 17"/>
            <p:cNvSpPr/>
            <p:nvPr/>
          </p:nvSpPr>
          <p:spPr>
            <a:xfrm>
              <a:off x="15450240" y="5713679"/>
              <a:ext cx="2666365" cy="3909060"/>
            </a:xfrm>
            <a:custGeom>
              <a:avLst/>
              <a:ahLst/>
              <a:rect l="l" t="t" r="r" b="b"/>
              <a:pathLst>
                <a:path w="2666365" h="3909059">
                  <a:moveTo>
                    <a:pt x="2665841" y="1367135"/>
                  </a:moveTo>
                  <a:lnTo>
                    <a:pt x="1079283" y="1160815"/>
                  </a:lnTo>
                  <a:lnTo>
                    <a:pt x="443648" y="0"/>
                  </a:lnTo>
                  <a:lnTo>
                    <a:pt x="0" y="0"/>
                  </a:lnTo>
                  <a:lnTo>
                    <a:pt x="635604" y="1286687"/>
                  </a:lnTo>
                  <a:lnTo>
                    <a:pt x="2056991" y="1493052"/>
                  </a:lnTo>
                  <a:lnTo>
                    <a:pt x="1028480" y="2494616"/>
                  </a:lnTo>
                  <a:lnTo>
                    <a:pt x="1271285" y="3908818"/>
                  </a:lnTo>
                  <a:lnTo>
                    <a:pt x="1708506" y="3908818"/>
                  </a:lnTo>
                  <a:lnTo>
                    <a:pt x="1472113" y="2531929"/>
                  </a:lnTo>
                  <a:lnTo>
                    <a:pt x="2665841" y="1367135"/>
                  </a:lnTo>
                  <a:close/>
                </a:path>
              </a:pathLst>
            </a:custGeom>
            <a:ln w="78528">
              <a:solidFill>
                <a:srgbClr val="1D1A3A"/>
              </a:solidFill>
            </a:ln>
          </p:spPr>
          <p:txBody>
            <a:bodyPr bIns="0" lIns="0" rIns="0" rtlCol="0" tIns="0" wrap="square"/>
            <a:p/>
          </p:txBody>
        </p:sp>
        <p:pic>
          <p:nvPicPr>
            <p:cNvPr id="2097156" name="object 18"/>
            <p:cNvPicPr>
              <a:picLocks/>
            </p:cNvPicPr>
            <p:nvPr/>
          </p:nvPicPr>
          <p:blipFill>
            <a:blip xmlns:r="http://schemas.openxmlformats.org/officeDocument/2006/relationships" r:embed="rId3" cstate="print"/>
            <a:stretch>
              <a:fillRect/>
            </a:stretch>
          </p:blipFill>
          <p:spPr>
            <a:xfrm>
              <a:off x="16584111" y="5738003"/>
              <a:ext cx="209541" cy="199062"/>
            </a:xfrm>
            <a:prstGeom prst="rect"/>
          </p:spPr>
        </p:pic>
        <p:pic>
          <p:nvPicPr>
            <p:cNvPr id="2097157" name="object 19"/>
            <p:cNvPicPr>
              <a:picLocks/>
            </p:cNvPicPr>
            <p:nvPr/>
          </p:nvPicPr>
          <p:blipFill>
            <a:blip xmlns:r="http://schemas.openxmlformats.org/officeDocument/2006/relationships" r:embed="rId4" cstate="print"/>
            <a:stretch>
              <a:fillRect/>
            </a:stretch>
          </p:blipFill>
          <p:spPr>
            <a:xfrm>
              <a:off x="13543217" y="5753534"/>
              <a:ext cx="209510" cy="199032"/>
            </a:xfrm>
            <a:prstGeom prst="rect"/>
          </p:spPr>
        </p:pic>
        <p:pic>
          <p:nvPicPr>
            <p:cNvPr id="2097158" name="object 20"/>
            <p:cNvPicPr>
              <a:picLocks/>
            </p:cNvPicPr>
            <p:nvPr/>
          </p:nvPicPr>
          <p:blipFill>
            <a:blip xmlns:r="http://schemas.openxmlformats.org/officeDocument/2006/relationships" r:embed="rId5" cstate="print"/>
            <a:stretch>
              <a:fillRect/>
            </a:stretch>
          </p:blipFill>
          <p:spPr>
            <a:xfrm>
              <a:off x="17155701" y="8375979"/>
              <a:ext cx="209495" cy="199078"/>
            </a:xfrm>
            <a:prstGeom prst="rect"/>
          </p:spPr>
        </p:pic>
        <p:pic>
          <p:nvPicPr>
            <p:cNvPr id="2097159" name="object 21"/>
            <p:cNvPicPr>
              <a:picLocks/>
            </p:cNvPicPr>
            <p:nvPr/>
          </p:nvPicPr>
          <p:blipFill>
            <a:blip xmlns:r="http://schemas.openxmlformats.org/officeDocument/2006/relationships" r:embed="rId6" cstate="print"/>
            <a:stretch>
              <a:fillRect/>
            </a:stretch>
          </p:blipFill>
          <p:spPr>
            <a:xfrm>
              <a:off x="15345699" y="9399114"/>
              <a:ext cx="209495" cy="199078"/>
            </a:xfrm>
            <a:prstGeom prst="rect"/>
          </p:spPr>
        </p:pic>
        <p:sp>
          <p:nvSpPr>
            <p:cNvPr id="1048609" name="object 22"/>
            <p:cNvSpPr/>
            <p:nvPr/>
          </p:nvSpPr>
          <p:spPr>
            <a:xfrm>
              <a:off x="13609587" y="5571349"/>
              <a:ext cx="4170045" cy="2761615"/>
            </a:xfrm>
            <a:custGeom>
              <a:avLst/>
              <a:ahLst/>
              <a:rect l="l" t="t" r="r" b="b"/>
              <a:pathLst>
                <a:path w="4170044" h="2761615">
                  <a:moveTo>
                    <a:pt x="285242" y="2578138"/>
                  </a:moveTo>
                  <a:lnTo>
                    <a:pt x="270713" y="2549258"/>
                  </a:lnTo>
                  <a:lnTo>
                    <a:pt x="244335" y="2532621"/>
                  </a:lnTo>
                  <a:lnTo>
                    <a:pt x="212610" y="2529344"/>
                  </a:lnTo>
                  <a:lnTo>
                    <a:pt x="182003" y="2540546"/>
                  </a:lnTo>
                  <a:lnTo>
                    <a:pt x="159016" y="2567330"/>
                  </a:lnTo>
                  <a:lnTo>
                    <a:pt x="146443" y="2582557"/>
                  </a:lnTo>
                  <a:lnTo>
                    <a:pt x="141782" y="2545702"/>
                  </a:lnTo>
                  <a:lnTo>
                    <a:pt x="124714" y="2509202"/>
                  </a:lnTo>
                  <a:lnTo>
                    <a:pt x="97320" y="2482380"/>
                  </a:lnTo>
                  <a:lnTo>
                    <a:pt x="61658" y="2474569"/>
                  </a:lnTo>
                  <a:lnTo>
                    <a:pt x="25527" y="2491460"/>
                  </a:lnTo>
                  <a:lnTo>
                    <a:pt x="6311" y="2524874"/>
                  </a:lnTo>
                  <a:lnTo>
                    <a:pt x="0" y="2567063"/>
                  </a:lnTo>
                  <a:lnTo>
                    <a:pt x="2628" y="2610269"/>
                  </a:lnTo>
                  <a:lnTo>
                    <a:pt x="26885" y="2692209"/>
                  </a:lnTo>
                  <a:lnTo>
                    <a:pt x="53670" y="2733332"/>
                  </a:lnTo>
                  <a:lnTo>
                    <a:pt x="90944" y="2759786"/>
                  </a:lnTo>
                  <a:lnTo>
                    <a:pt x="139153" y="2761221"/>
                  </a:lnTo>
                  <a:lnTo>
                    <a:pt x="183172" y="2741599"/>
                  </a:lnTo>
                  <a:lnTo>
                    <a:pt x="224980" y="2706141"/>
                  </a:lnTo>
                  <a:lnTo>
                    <a:pt x="259448" y="2662466"/>
                  </a:lnTo>
                  <a:lnTo>
                    <a:pt x="281444" y="2618155"/>
                  </a:lnTo>
                  <a:lnTo>
                    <a:pt x="285242" y="2578138"/>
                  </a:lnTo>
                  <a:close/>
                </a:path>
                <a:path w="4170044" h="2761615">
                  <a:moveTo>
                    <a:pt x="4169524" y="73088"/>
                  </a:moveTo>
                  <a:lnTo>
                    <a:pt x="4160901" y="33832"/>
                  </a:lnTo>
                  <a:lnTo>
                    <a:pt x="4138218" y="10756"/>
                  </a:lnTo>
                  <a:lnTo>
                    <a:pt x="4108018" y="2971"/>
                  </a:lnTo>
                  <a:lnTo>
                    <a:pt x="4076801" y="9537"/>
                  </a:lnTo>
                  <a:lnTo>
                    <a:pt x="4051096" y="29565"/>
                  </a:lnTo>
                  <a:lnTo>
                    <a:pt x="4037419" y="62115"/>
                  </a:lnTo>
                  <a:lnTo>
                    <a:pt x="4030091" y="80441"/>
                  </a:lnTo>
                  <a:lnTo>
                    <a:pt x="4014368" y="46736"/>
                  </a:lnTo>
                  <a:lnTo>
                    <a:pt x="3986949" y="17170"/>
                  </a:lnTo>
                  <a:lnTo>
                    <a:pt x="3952659" y="0"/>
                  </a:lnTo>
                  <a:lnTo>
                    <a:pt x="3916286" y="3454"/>
                  </a:lnTo>
                  <a:lnTo>
                    <a:pt x="3887089" y="30568"/>
                  </a:lnTo>
                  <a:lnTo>
                    <a:pt x="3879011" y="68249"/>
                  </a:lnTo>
                  <a:lnTo>
                    <a:pt x="3885920" y="110337"/>
                  </a:lnTo>
                  <a:lnTo>
                    <a:pt x="3901617" y="150672"/>
                  </a:lnTo>
                  <a:lnTo>
                    <a:pt x="3949789" y="221322"/>
                  </a:lnTo>
                  <a:lnTo>
                    <a:pt x="3987850" y="252310"/>
                  </a:lnTo>
                  <a:lnTo>
                    <a:pt x="4031437" y="266115"/>
                  </a:lnTo>
                  <a:lnTo>
                    <a:pt x="4077766" y="252780"/>
                  </a:lnTo>
                  <a:lnTo>
                    <a:pt x="4113695" y="220637"/>
                  </a:lnTo>
                  <a:lnTo>
                    <a:pt x="4142676" y="174104"/>
                  </a:lnTo>
                  <a:lnTo>
                    <a:pt x="4162133" y="121983"/>
                  </a:lnTo>
                  <a:lnTo>
                    <a:pt x="4169524" y="73088"/>
                  </a:lnTo>
                  <a:close/>
                </a:path>
              </a:pathLst>
            </a:custGeom>
            <a:solidFill>
              <a:srgbClr val="F2589D"/>
            </a:solidFill>
          </p:spPr>
          <p:txBody>
            <a:bodyPr bIns="0" lIns="0" rIns="0" rtlCol="0" tIns="0" wrap="square"/>
            <a:p/>
          </p:txBody>
        </p:sp>
        <p:pic>
          <p:nvPicPr>
            <p:cNvPr id="2097160" name="object 23"/>
            <p:cNvPicPr>
              <a:picLocks/>
            </p:cNvPicPr>
            <p:nvPr/>
          </p:nvPicPr>
          <p:blipFill>
            <a:blip xmlns:r="http://schemas.openxmlformats.org/officeDocument/2006/relationships" r:embed="rId7" cstate="print"/>
            <a:stretch>
              <a:fillRect/>
            </a:stretch>
          </p:blipFill>
          <p:spPr>
            <a:xfrm>
              <a:off x="17779666" y="9366670"/>
              <a:ext cx="164317" cy="164190"/>
            </a:xfrm>
            <a:prstGeom prst="rect"/>
          </p:spPr>
        </p:pic>
        <p:pic>
          <p:nvPicPr>
            <p:cNvPr id="2097161" name="object 24"/>
            <p:cNvPicPr>
              <a:picLocks/>
            </p:cNvPicPr>
            <p:nvPr/>
          </p:nvPicPr>
          <p:blipFill>
            <a:blip xmlns:r="http://schemas.openxmlformats.org/officeDocument/2006/relationships" r:embed="rId8" cstate="print"/>
            <a:stretch>
              <a:fillRect/>
            </a:stretch>
          </p:blipFill>
          <p:spPr>
            <a:xfrm>
              <a:off x="14424638" y="5770955"/>
              <a:ext cx="164302" cy="164190"/>
            </a:xfrm>
            <a:prstGeom prst="rect"/>
          </p:spPr>
        </p:pic>
        <p:pic>
          <p:nvPicPr>
            <p:cNvPr id="2097162" name="object 25"/>
            <p:cNvPicPr>
              <a:picLocks/>
            </p:cNvPicPr>
            <p:nvPr/>
          </p:nvPicPr>
          <p:blipFill>
            <a:blip xmlns:r="http://schemas.openxmlformats.org/officeDocument/2006/relationships" r:embed="rId9" cstate="print"/>
            <a:stretch>
              <a:fillRect/>
            </a:stretch>
          </p:blipFill>
          <p:spPr>
            <a:xfrm>
              <a:off x="14748337" y="6282054"/>
              <a:ext cx="99873" cy="99761"/>
            </a:xfrm>
            <a:prstGeom prst="rect"/>
          </p:spPr>
        </p:pic>
        <p:pic>
          <p:nvPicPr>
            <p:cNvPr id="2097163" name="object 26"/>
            <p:cNvPicPr>
              <a:picLocks/>
            </p:cNvPicPr>
            <p:nvPr/>
          </p:nvPicPr>
          <p:blipFill>
            <a:blip xmlns:r="http://schemas.openxmlformats.org/officeDocument/2006/relationships" r:embed="rId10" cstate="print"/>
            <a:stretch>
              <a:fillRect/>
            </a:stretch>
          </p:blipFill>
          <p:spPr>
            <a:xfrm>
              <a:off x="14079226" y="6658212"/>
              <a:ext cx="99873" cy="99777"/>
            </a:xfrm>
            <a:prstGeom prst="rect"/>
          </p:spPr>
        </p:pic>
        <p:pic>
          <p:nvPicPr>
            <p:cNvPr id="2097164" name="object 27"/>
            <p:cNvPicPr>
              <a:picLocks/>
            </p:cNvPicPr>
            <p:nvPr/>
          </p:nvPicPr>
          <p:blipFill>
            <a:blip xmlns:r="http://schemas.openxmlformats.org/officeDocument/2006/relationships" r:embed="rId11" cstate="print"/>
            <a:stretch>
              <a:fillRect/>
            </a:stretch>
          </p:blipFill>
          <p:spPr>
            <a:xfrm>
              <a:off x="17811865" y="7995565"/>
              <a:ext cx="99873" cy="99777"/>
            </a:xfrm>
            <a:prstGeom prst="rect"/>
          </p:spPr>
        </p:pic>
        <p:pic>
          <p:nvPicPr>
            <p:cNvPr id="2097165" name="object 28"/>
            <p:cNvPicPr>
              <a:picLocks/>
            </p:cNvPicPr>
            <p:nvPr/>
          </p:nvPicPr>
          <p:blipFill>
            <a:blip xmlns:r="http://schemas.openxmlformats.org/officeDocument/2006/relationships" r:embed="rId12" cstate="print"/>
            <a:stretch>
              <a:fillRect/>
            </a:stretch>
          </p:blipFill>
          <p:spPr>
            <a:xfrm>
              <a:off x="17260448" y="6507432"/>
              <a:ext cx="99857" cy="99777"/>
            </a:xfrm>
            <a:prstGeom prst="rect"/>
          </p:spPr>
        </p:pic>
        <p:pic>
          <p:nvPicPr>
            <p:cNvPr id="2097166" name="object 29"/>
            <p:cNvPicPr>
              <a:picLocks/>
            </p:cNvPicPr>
            <p:nvPr/>
          </p:nvPicPr>
          <p:blipFill>
            <a:blip xmlns:r="http://schemas.openxmlformats.org/officeDocument/2006/relationships" r:embed="rId13" cstate="print"/>
            <a:stretch>
              <a:fillRect/>
            </a:stretch>
          </p:blipFill>
          <p:spPr>
            <a:xfrm>
              <a:off x="13652856" y="8904776"/>
              <a:ext cx="99873" cy="99777"/>
            </a:xfrm>
            <a:prstGeom prst="rect"/>
          </p:spPr>
        </p:pic>
        <p:pic>
          <p:nvPicPr>
            <p:cNvPr id="2097167" name="object 30"/>
            <p:cNvPicPr>
              <a:picLocks/>
            </p:cNvPicPr>
            <p:nvPr/>
          </p:nvPicPr>
          <p:blipFill>
            <a:blip xmlns:r="http://schemas.openxmlformats.org/officeDocument/2006/relationships" r:embed="rId14" cstate="print"/>
            <a:stretch>
              <a:fillRect/>
            </a:stretch>
          </p:blipFill>
          <p:spPr>
            <a:xfrm>
              <a:off x="22703" y="5206"/>
              <a:ext cx="5134081" cy="3370970"/>
            </a:xfrm>
            <a:prstGeom prst="rect"/>
          </p:spPr>
        </p:pic>
      </p:grpSp>
      <p:sp>
        <p:nvSpPr>
          <p:cNvPr id="1048610" name="object 31"/>
          <p:cNvSpPr txBox="1">
            <a:spLocks noGrp="1"/>
          </p:cNvSpPr>
          <p:nvPr>
            <p:ph type="title"/>
          </p:nvPr>
        </p:nvSpPr>
        <p:spPr>
          <a:xfrm>
            <a:off x="4318886" y="1178605"/>
            <a:ext cx="12752538" cy="1676400"/>
          </a:xfrm>
          <a:prstGeom prst="rect"/>
        </p:spPr>
        <p:txBody>
          <a:bodyPr bIns="0" lIns="0" rIns="0" rtlCol="0" tIns="12700" vert="horz" wrap="square">
            <a:spAutoFit/>
          </a:bodyPr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250" spc="-1045">
                <a:solidFill>
                  <a:srgbClr val="007BE1"/>
                </a:solidFill>
              </a:rPr>
              <a:t>HAYDİ,</a:t>
            </a:r>
            <a:r>
              <a:rPr dirty="0" sz="11250" spc="1170">
                <a:solidFill>
                  <a:srgbClr val="007BE1"/>
                </a:solidFill>
              </a:rPr>
              <a:t> </a:t>
            </a:r>
            <a:r>
              <a:rPr dirty="0" sz="11250" spc="-1085">
                <a:solidFill>
                  <a:srgbClr val="007BE1"/>
                </a:solidFill>
              </a:rPr>
              <a:t>BENİ</a:t>
            </a:r>
            <a:r>
              <a:rPr dirty="0" sz="11250" spc="1170">
                <a:solidFill>
                  <a:srgbClr val="007BE1"/>
                </a:solidFill>
              </a:rPr>
              <a:t> </a:t>
            </a:r>
            <a:r>
              <a:rPr dirty="0" sz="11250" spc="-955">
                <a:solidFill>
                  <a:srgbClr val="007BE1"/>
                </a:solidFill>
              </a:rPr>
              <a:t>BUL!</a:t>
            </a:r>
            <a:endParaRPr sz="11250"/>
          </a:p>
        </p:txBody>
      </p:sp>
      <p:sp>
        <p:nvSpPr>
          <p:cNvPr id="1048611" name="object 32"/>
          <p:cNvSpPr txBox="1"/>
          <p:nvPr/>
        </p:nvSpPr>
        <p:spPr>
          <a:xfrm>
            <a:off x="1016000" y="2946490"/>
            <a:ext cx="14982190" cy="4645025"/>
          </a:xfrm>
          <a:prstGeom prst="rect"/>
        </p:spPr>
        <p:txBody>
          <a:bodyPr bIns="0" lIns="0" rIns="0" rtlCol="0" tIns="198120" vert="horz" wrap="square">
            <a:spAutoFit/>
          </a:bodyPr>
          <a:p>
            <a:pPr indent="1376045" marL="12700" marR="5080">
              <a:lnSpc>
                <a:spcPts val="7280"/>
              </a:lnSpc>
              <a:spcBef>
                <a:spcPts val="1560"/>
              </a:spcBef>
            </a:pPr>
            <a:r>
              <a:rPr dirty="0" sz="7250" spc="-200">
                <a:solidFill>
                  <a:srgbClr val="CB337E"/>
                </a:solidFill>
                <a:latin typeface="Microsoft Sans Serif"/>
                <a:cs typeface="Microsoft Sans Serif"/>
              </a:rPr>
              <a:t>Öğretmenini</a:t>
            </a:r>
            <a:r>
              <a:rPr dirty="0" sz="7250" spc="-195">
                <a:solidFill>
                  <a:srgbClr val="CB337E"/>
                </a:solidFill>
                <a:latin typeface="Microsoft Sans Serif"/>
                <a:cs typeface="Microsoft Sans Serif"/>
              </a:rPr>
              <a:t> </a:t>
            </a:r>
            <a:r>
              <a:rPr dirty="0" sz="7250" spc="150">
                <a:solidFill>
                  <a:srgbClr val="CB337E"/>
                </a:solidFill>
                <a:latin typeface="Microsoft Sans Serif"/>
                <a:cs typeface="Microsoft Sans Serif"/>
              </a:rPr>
              <a:t>dikkatli </a:t>
            </a:r>
            <a:r>
              <a:rPr dirty="0" sz="7250" spc="-85">
                <a:solidFill>
                  <a:srgbClr val="CB337E"/>
                </a:solidFill>
                <a:latin typeface="Microsoft Sans Serif"/>
                <a:cs typeface="Microsoft Sans Serif"/>
              </a:rPr>
              <a:t>dinle</a:t>
            </a:r>
            <a:r>
              <a:rPr dirty="0" sz="7250" spc="-80">
                <a:solidFill>
                  <a:srgbClr val="CB337E"/>
                </a:solidFill>
                <a:latin typeface="Microsoft Sans Serif"/>
                <a:cs typeface="Microsoft Sans Serif"/>
              </a:rPr>
              <a:t> </a:t>
            </a:r>
            <a:r>
              <a:rPr dirty="0" sz="7250" spc="-229">
                <a:solidFill>
                  <a:srgbClr val="CB337E"/>
                </a:solidFill>
                <a:latin typeface="Microsoft Sans Serif"/>
                <a:cs typeface="Microsoft Sans Serif"/>
              </a:rPr>
              <a:t>ve </a:t>
            </a:r>
            <a:r>
              <a:rPr dirty="0" sz="7250" spc="-225">
                <a:solidFill>
                  <a:srgbClr val="CB337E"/>
                </a:solidFill>
                <a:latin typeface="Microsoft Sans Serif"/>
                <a:cs typeface="Microsoft Sans Serif"/>
              </a:rPr>
              <a:t> </a:t>
            </a:r>
            <a:r>
              <a:rPr dirty="0" sz="7250" spc="-290">
                <a:solidFill>
                  <a:srgbClr val="CB337E"/>
                </a:solidFill>
                <a:latin typeface="Microsoft Sans Serif"/>
                <a:cs typeface="Microsoft Sans Serif"/>
              </a:rPr>
              <a:t>okuyacağı</a:t>
            </a:r>
            <a:r>
              <a:rPr dirty="0" sz="7250" spc="765">
                <a:solidFill>
                  <a:srgbClr val="CB337E"/>
                </a:solidFill>
                <a:latin typeface="Microsoft Sans Serif"/>
                <a:cs typeface="Microsoft Sans Serif"/>
              </a:rPr>
              <a:t> </a:t>
            </a:r>
            <a:r>
              <a:rPr dirty="0" sz="7250" spc="235">
                <a:solidFill>
                  <a:srgbClr val="CB337E"/>
                </a:solidFill>
                <a:latin typeface="Microsoft Sans Serif"/>
                <a:cs typeface="Microsoft Sans Serif"/>
              </a:rPr>
              <a:t>özelliklere</a:t>
            </a:r>
            <a:r>
              <a:rPr dirty="0" sz="7250" spc="765">
                <a:solidFill>
                  <a:srgbClr val="CB337E"/>
                </a:solidFill>
                <a:latin typeface="Microsoft Sans Serif"/>
                <a:cs typeface="Microsoft Sans Serif"/>
              </a:rPr>
              <a:t> </a:t>
            </a:r>
            <a:r>
              <a:rPr dirty="0" sz="7250" spc="-30">
                <a:solidFill>
                  <a:srgbClr val="CB337E"/>
                </a:solidFill>
                <a:latin typeface="Microsoft Sans Serif"/>
                <a:cs typeface="Microsoft Sans Serif"/>
              </a:rPr>
              <a:t>göre</a:t>
            </a:r>
            <a:r>
              <a:rPr dirty="0" sz="7250" spc="770">
                <a:solidFill>
                  <a:srgbClr val="CB337E"/>
                </a:solidFill>
                <a:latin typeface="Microsoft Sans Serif"/>
                <a:cs typeface="Microsoft Sans Serif"/>
              </a:rPr>
              <a:t> </a:t>
            </a:r>
            <a:r>
              <a:rPr dirty="0" sz="7250" spc="-470">
                <a:solidFill>
                  <a:srgbClr val="CB337E"/>
                </a:solidFill>
                <a:latin typeface="Microsoft Sans Serif"/>
                <a:cs typeface="Microsoft Sans Serif"/>
              </a:rPr>
              <a:t>benim</a:t>
            </a:r>
            <a:r>
              <a:rPr dirty="0" sz="7250" spc="765">
                <a:solidFill>
                  <a:srgbClr val="CB337E"/>
                </a:solidFill>
                <a:latin typeface="Microsoft Sans Serif"/>
                <a:cs typeface="Microsoft Sans Serif"/>
              </a:rPr>
              <a:t> </a:t>
            </a:r>
            <a:r>
              <a:rPr dirty="0" sz="7250" spc="-484">
                <a:solidFill>
                  <a:srgbClr val="CB337E"/>
                </a:solidFill>
                <a:latin typeface="Microsoft Sans Serif"/>
                <a:cs typeface="Microsoft Sans Serif"/>
              </a:rPr>
              <a:t>kim </a:t>
            </a:r>
            <a:r>
              <a:rPr dirty="0" sz="7250" spc="-1910">
                <a:solidFill>
                  <a:srgbClr val="CB337E"/>
                </a:solidFill>
                <a:latin typeface="Microsoft Sans Serif"/>
                <a:cs typeface="Microsoft Sans Serif"/>
              </a:rPr>
              <a:t> </a:t>
            </a:r>
            <a:r>
              <a:rPr dirty="0" sz="7250" spc="-545">
                <a:solidFill>
                  <a:srgbClr val="CB337E"/>
                </a:solidFill>
                <a:latin typeface="Microsoft Sans Serif"/>
                <a:cs typeface="Microsoft Sans Serif"/>
              </a:rPr>
              <a:t>olduğumu</a:t>
            </a:r>
            <a:r>
              <a:rPr dirty="0" sz="7250" spc="775">
                <a:solidFill>
                  <a:srgbClr val="CB337E"/>
                </a:solidFill>
                <a:latin typeface="Microsoft Sans Serif"/>
                <a:cs typeface="Microsoft Sans Serif"/>
              </a:rPr>
              <a:t> </a:t>
            </a:r>
            <a:r>
              <a:rPr dirty="0" sz="7250" spc="-125">
                <a:solidFill>
                  <a:srgbClr val="CB337E"/>
                </a:solidFill>
                <a:latin typeface="Microsoft Sans Serif"/>
                <a:cs typeface="Microsoft Sans Serif"/>
              </a:rPr>
              <a:t>tahmin</a:t>
            </a:r>
            <a:r>
              <a:rPr dirty="0" sz="7250" spc="780">
                <a:solidFill>
                  <a:srgbClr val="CB337E"/>
                </a:solidFill>
                <a:latin typeface="Microsoft Sans Serif"/>
                <a:cs typeface="Microsoft Sans Serif"/>
              </a:rPr>
              <a:t> </a:t>
            </a:r>
            <a:r>
              <a:rPr dirty="0" sz="7250" spc="85">
                <a:solidFill>
                  <a:srgbClr val="CB337E"/>
                </a:solidFill>
                <a:latin typeface="Microsoft Sans Serif"/>
                <a:cs typeface="Microsoft Sans Serif"/>
              </a:rPr>
              <a:t>et.</a:t>
            </a:r>
            <a:endParaRPr sz="7250">
              <a:latin typeface="Microsoft Sans Serif"/>
              <a:cs typeface="Microsoft Sans Serif"/>
            </a:endParaRPr>
          </a:p>
          <a:p>
            <a:pPr marL="1582420">
              <a:lnSpc>
                <a:spcPct val="100000"/>
              </a:lnSpc>
              <a:spcBef>
                <a:spcPts val="4615"/>
              </a:spcBef>
            </a:pPr>
            <a:r>
              <a:rPr dirty="0" sz="7250" spc="-65">
                <a:solidFill>
                  <a:srgbClr val="2E5208"/>
                </a:solidFill>
                <a:latin typeface="Microsoft Sans Serif"/>
                <a:cs typeface="Microsoft Sans Serif"/>
              </a:rPr>
              <a:t>Hazırsan</a:t>
            </a:r>
            <a:r>
              <a:rPr dirty="0" sz="7250" spc="735">
                <a:solidFill>
                  <a:srgbClr val="2E5208"/>
                </a:solidFill>
                <a:latin typeface="Microsoft Sans Serif"/>
                <a:cs typeface="Microsoft Sans Serif"/>
              </a:rPr>
              <a:t> </a:t>
            </a:r>
            <a:r>
              <a:rPr dirty="0" sz="7250" spc="-165">
                <a:solidFill>
                  <a:srgbClr val="2E5208"/>
                </a:solidFill>
                <a:latin typeface="Microsoft Sans Serif"/>
                <a:cs typeface="Microsoft Sans Serif"/>
              </a:rPr>
              <a:t>başlıyoruz...</a:t>
            </a:r>
            <a:endParaRPr sz="72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800">
        <p:circl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7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8" name="object 2"/>
          <p:cNvSpPr/>
          <p:nvPr/>
        </p:nvSpPr>
        <p:spPr>
          <a:xfrm>
            <a:off x="0" y="3"/>
            <a:ext cx="18288000" cy="10287000"/>
          </a:xfrm>
          <a:custGeom>
            <a:avLst/>
            <a:ah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68E29"/>
          </a:solidFill>
        </p:spPr>
        <p:txBody>
          <a:bodyPr bIns="0" lIns="0" rIns="0" rtlCol="0" tIns="0" wrap="square"/>
          <a:p/>
        </p:txBody>
      </p:sp>
      <p:pic>
        <p:nvPicPr>
          <p:cNvPr id="2097228" name="object 3"/>
          <p:cNvPicPr>
            <a:picLocks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-106" y="1585038"/>
            <a:ext cx="6354169" cy="6922729"/>
          </a:xfrm>
          <a:prstGeom prst="rect"/>
        </p:spPr>
      </p:pic>
      <p:grpSp>
        <p:nvGrpSpPr>
          <p:cNvPr id="72" name="object 4"/>
          <p:cNvGrpSpPr/>
          <p:nvPr/>
        </p:nvGrpSpPr>
        <p:grpSpPr>
          <a:xfrm>
            <a:off x="6543463" y="0"/>
            <a:ext cx="11391900" cy="10278110"/>
            <a:chOff x="6543463" y="0"/>
            <a:chExt cx="11391900" cy="10278110"/>
          </a:xfrm>
        </p:grpSpPr>
        <p:pic>
          <p:nvPicPr>
            <p:cNvPr id="2097229" name="object 5"/>
            <p:cNvPicPr>
              <a:picLocks/>
            </p:cNvPicPr>
            <p:nvPr/>
          </p:nvPicPr>
          <p:blipFill>
            <a:blip xmlns:r="http://schemas.openxmlformats.org/officeDocument/2006/relationships" r:embed="rId2" cstate="print"/>
            <a:stretch>
              <a:fillRect/>
            </a:stretch>
          </p:blipFill>
          <p:spPr>
            <a:xfrm>
              <a:off x="6543463" y="0"/>
              <a:ext cx="11391526" cy="10277595"/>
            </a:xfrm>
            <a:prstGeom prst="rect"/>
          </p:spPr>
        </p:pic>
        <p:pic>
          <p:nvPicPr>
            <p:cNvPr id="2097230" name="object 6"/>
            <p:cNvPicPr>
              <a:picLocks/>
            </p:cNvPicPr>
            <p:nvPr/>
          </p:nvPicPr>
          <p:blipFill>
            <a:blip xmlns:r="http://schemas.openxmlformats.org/officeDocument/2006/relationships" r:embed="rId3" cstate="print"/>
            <a:stretch>
              <a:fillRect/>
            </a:stretch>
          </p:blipFill>
          <p:spPr>
            <a:xfrm>
              <a:off x="7113641" y="712321"/>
              <a:ext cx="6191249" cy="9267824"/>
            </a:xfrm>
            <a:prstGeom prst="rect"/>
          </p:spPr>
        </p:pic>
      </p:grpSp>
      <p:sp>
        <p:nvSpPr>
          <p:cNvPr id="1048679" name="object 7"/>
          <p:cNvSpPr txBox="1">
            <a:spLocks noGrp="1"/>
          </p:cNvSpPr>
          <p:nvPr>
            <p:ph type="title"/>
          </p:nvPr>
        </p:nvSpPr>
        <p:spPr>
          <a:xfrm>
            <a:off x="12459040" y="4970674"/>
            <a:ext cx="5338170" cy="1768475"/>
          </a:xfrm>
          <a:prstGeom prst="rect"/>
        </p:spPr>
        <p:txBody>
          <a:bodyPr bIns="0" lIns="0" rIns="0" rtlCol="0" tIns="15875" vert="horz" wrap="square">
            <a:spAutoFit/>
          </a:bodyPr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1850" spc="-1085">
                <a:latin typeface="Georgia"/>
                <a:cs typeface="Georgia"/>
              </a:rPr>
              <a:t>K</a:t>
            </a:r>
            <a:r>
              <a:rPr dirty="0" sz="11850" spc="-1570">
                <a:latin typeface="Georgia"/>
                <a:cs typeface="Georgia"/>
              </a:rPr>
              <a:t>Ü</a:t>
            </a:r>
            <a:r>
              <a:rPr dirty="0" sz="11850" spc="-1095">
                <a:latin typeface="Georgia"/>
                <a:cs typeface="Georgia"/>
              </a:rPr>
              <a:t>B</a:t>
            </a:r>
            <a:r>
              <a:rPr dirty="0" sz="11850" spc="-1910">
                <a:latin typeface="Georgia"/>
                <a:cs typeface="Georgia"/>
              </a:rPr>
              <a:t>R</a:t>
            </a:r>
            <a:r>
              <a:rPr dirty="0" sz="11850" spc="-200">
                <a:latin typeface="Georgia"/>
                <a:cs typeface="Georgia"/>
              </a:rPr>
              <a:t>A</a:t>
            </a:r>
            <a:endParaRPr sz="11850">
              <a:latin typeface="Georgia"/>
              <a:cs typeface="Georg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800">
        <p:circl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object 2"/>
          <p:cNvGrpSpPr/>
          <p:nvPr/>
        </p:nvGrpSpPr>
        <p:grpSpPr>
          <a:xfrm>
            <a:off x="486531" y="20788"/>
            <a:ext cx="17332325" cy="10263505"/>
            <a:chOff x="486531" y="20788"/>
            <a:chExt cx="17332325" cy="10263505"/>
          </a:xfrm>
        </p:grpSpPr>
        <p:pic>
          <p:nvPicPr>
            <p:cNvPr id="2097231" name="object 3"/>
            <p:cNvPicPr>
              <a:picLocks/>
            </p:cNvPicPr>
            <p:nvPr/>
          </p:nvPicPr>
          <p:blipFill>
            <a:blip xmlns:r="http://schemas.openxmlformats.org/officeDocument/2006/relationships" r:embed="rId1" cstate="print"/>
            <a:stretch>
              <a:fillRect/>
            </a:stretch>
          </p:blipFill>
          <p:spPr>
            <a:xfrm>
              <a:off x="4512881" y="1663961"/>
              <a:ext cx="3914774" cy="8620124"/>
            </a:xfrm>
            <a:prstGeom prst="rect"/>
          </p:spPr>
        </p:pic>
        <p:pic>
          <p:nvPicPr>
            <p:cNvPr id="2097232" name="object 4"/>
            <p:cNvPicPr>
              <a:picLocks/>
            </p:cNvPicPr>
            <p:nvPr/>
          </p:nvPicPr>
          <p:blipFill>
            <a:blip xmlns:r="http://schemas.openxmlformats.org/officeDocument/2006/relationships" r:embed="rId2" cstate="print"/>
            <a:stretch>
              <a:fillRect/>
            </a:stretch>
          </p:blipFill>
          <p:spPr>
            <a:xfrm>
              <a:off x="9364127" y="84376"/>
              <a:ext cx="3381374" cy="8229599"/>
            </a:xfrm>
            <a:prstGeom prst="rect"/>
          </p:spPr>
        </p:pic>
        <p:pic>
          <p:nvPicPr>
            <p:cNvPr id="2097233" name="object 5"/>
            <p:cNvPicPr>
              <a:picLocks/>
            </p:cNvPicPr>
            <p:nvPr/>
          </p:nvPicPr>
          <p:blipFill>
            <a:blip xmlns:r="http://schemas.openxmlformats.org/officeDocument/2006/relationships" r:embed="rId3" cstate="print"/>
            <a:stretch>
              <a:fillRect/>
            </a:stretch>
          </p:blipFill>
          <p:spPr>
            <a:xfrm>
              <a:off x="13710044" y="1589406"/>
              <a:ext cx="4016052" cy="8306722"/>
            </a:xfrm>
            <a:prstGeom prst="rect"/>
          </p:spPr>
        </p:pic>
      </p:grpSp>
      <p:sp>
        <p:nvSpPr>
          <p:cNvPr id="1048680" name="object 6"/>
          <p:cNvSpPr txBox="1"/>
          <p:nvPr/>
        </p:nvSpPr>
        <p:spPr>
          <a:xfrm>
            <a:off x="857419" y="8502286"/>
            <a:ext cx="4033599" cy="1245870"/>
          </a:xfrm>
          <a:prstGeom prst="rect"/>
        </p:spPr>
        <p:txBody>
          <a:bodyPr bIns="0" lIns="0" rIns="0" rtlCol="0" tIns="13970" vert="horz" wrap="square">
            <a:spAutoFit/>
          </a:bodyPr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350" spc="-1515">
                <a:solidFill>
                  <a:srgbClr val="2E5208"/>
                </a:solidFill>
                <a:latin typeface="Microsoft Sans Serif"/>
                <a:cs typeface="Microsoft Sans Serif"/>
              </a:rPr>
              <a:t>C</a:t>
            </a:r>
            <a:r>
              <a:rPr dirty="0" sz="8350" spc="-585">
                <a:solidFill>
                  <a:srgbClr val="2E5208"/>
                </a:solidFill>
                <a:latin typeface="Microsoft Sans Serif"/>
                <a:cs typeface="Microsoft Sans Serif"/>
              </a:rPr>
              <a:t>E</a:t>
            </a:r>
            <a:r>
              <a:rPr dirty="0" sz="8350" spc="-980">
                <a:solidFill>
                  <a:srgbClr val="2E5208"/>
                </a:solidFill>
                <a:latin typeface="Microsoft Sans Serif"/>
                <a:cs typeface="Microsoft Sans Serif"/>
              </a:rPr>
              <a:t>Y</a:t>
            </a:r>
            <a:r>
              <a:rPr dirty="0" sz="8350" spc="-1170">
                <a:solidFill>
                  <a:srgbClr val="2E5208"/>
                </a:solidFill>
                <a:latin typeface="Microsoft Sans Serif"/>
                <a:cs typeface="Microsoft Sans Serif"/>
              </a:rPr>
              <a:t>D</a:t>
            </a:r>
            <a:r>
              <a:rPr dirty="0" sz="8350" spc="-110">
                <a:solidFill>
                  <a:srgbClr val="2E5208"/>
                </a:solidFill>
                <a:latin typeface="Microsoft Sans Serif"/>
                <a:cs typeface="Microsoft Sans Serif"/>
              </a:rPr>
              <a:t>A</a:t>
            </a:r>
            <a:endParaRPr sz="8350">
              <a:latin typeface="Microsoft Sans Serif"/>
              <a:cs typeface="Microsoft Sans Serif"/>
            </a:endParaRPr>
          </a:p>
        </p:txBody>
      </p:sp>
      <p:sp>
        <p:nvSpPr>
          <p:cNvPr id="1048681" name="object 7"/>
          <p:cNvSpPr txBox="1"/>
          <p:nvPr/>
        </p:nvSpPr>
        <p:spPr>
          <a:xfrm>
            <a:off x="5050437" y="297112"/>
            <a:ext cx="2664460" cy="1245870"/>
          </a:xfrm>
          <a:prstGeom prst="rect"/>
        </p:spPr>
        <p:txBody>
          <a:bodyPr bIns="0" lIns="0" rIns="0" rtlCol="0" tIns="13970" vert="horz" wrap="square">
            <a:spAutoFit/>
          </a:bodyPr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350" spc="-114">
                <a:solidFill>
                  <a:srgbClr val="2E5208"/>
                </a:solidFill>
                <a:latin typeface="Microsoft Sans Serif"/>
                <a:cs typeface="Microsoft Sans Serif"/>
              </a:rPr>
              <a:t>A</a:t>
            </a:r>
            <a:r>
              <a:rPr dirty="0" sz="8350" spc="-980">
                <a:solidFill>
                  <a:srgbClr val="2E5208"/>
                </a:solidFill>
                <a:latin typeface="Microsoft Sans Serif"/>
                <a:cs typeface="Microsoft Sans Serif"/>
              </a:rPr>
              <a:t>Y</a:t>
            </a:r>
            <a:r>
              <a:rPr dirty="0" sz="8350" spc="-114">
                <a:solidFill>
                  <a:srgbClr val="2E5208"/>
                </a:solidFill>
                <a:latin typeface="Microsoft Sans Serif"/>
                <a:cs typeface="Microsoft Sans Serif"/>
              </a:rPr>
              <a:t>A</a:t>
            </a:r>
            <a:r>
              <a:rPr dirty="0" sz="8350" spc="155">
                <a:solidFill>
                  <a:srgbClr val="2E5208"/>
                </a:solidFill>
                <a:latin typeface="Microsoft Sans Serif"/>
                <a:cs typeface="Microsoft Sans Serif"/>
              </a:rPr>
              <a:t>Z</a:t>
            </a:r>
            <a:endParaRPr sz="8350">
              <a:latin typeface="Microsoft Sans Serif"/>
              <a:cs typeface="Microsoft Sans Serif"/>
            </a:endParaRPr>
          </a:p>
        </p:txBody>
      </p:sp>
      <p:sp>
        <p:nvSpPr>
          <p:cNvPr id="1048682" name="object 8"/>
          <p:cNvSpPr txBox="1">
            <a:spLocks noGrp="1"/>
          </p:cNvSpPr>
          <p:nvPr>
            <p:ph type="title"/>
          </p:nvPr>
        </p:nvSpPr>
        <p:spPr>
          <a:xfrm>
            <a:off x="14203642" y="297112"/>
            <a:ext cx="3792509" cy="1245870"/>
          </a:xfrm>
          <a:prstGeom prst="rect"/>
        </p:spPr>
        <p:txBody>
          <a:bodyPr bIns="0" lIns="0" rIns="0" rtlCol="0" tIns="13970" vert="horz" wrap="square">
            <a:spAutoFit/>
          </a:bodyPr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pc="-1140"/>
              <a:t>DORUK</a:t>
            </a:r>
          </a:p>
        </p:txBody>
      </p:sp>
      <p:sp>
        <p:nvSpPr>
          <p:cNvPr id="1048683" name="object 9"/>
          <p:cNvSpPr txBox="1"/>
          <p:nvPr/>
        </p:nvSpPr>
        <p:spPr>
          <a:xfrm>
            <a:off x="9183671" y="8193224"/>
            <a:ext cx="4570190" cy="1245871"/>
          </a:xfrm>
          <a:prstGeom prst="rect"/>
        </p:spPr>
        <p:txBody>
          <a:bodyPr bIns="0" lIns="0" rIns="0" rtlCol="0" tIns="13970" vert="horz" wrap="square">
            <a:spAutoFit/>
          </a:bodyPr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350" spc="150">
                <a:solidFill>
                  <a:srgbClr val="2E5208"/>
                </a:solidFill>
                <a:latin typeface="Microsoft Sans Serif"/>
                <a:cs typeface="Microsoft Sans Serif"/>
              </a:rPr>
              <a:t>Z</a:t>
            </a:r>
            <a:r>
              <a:rPr dirty="0" sz="8350" spc="-585">
                <a:solidFill>
                  <a:srgbClr val="2E5208"/>
                </a:solidFill>
                <a:latin typeface="Microsoft Sans Serif"/>
                <a:cs typeface="Microsoft Sans Serif"/>
              </a:rPr>
              <a:t>E</a:t>
            </a:r>
            <a:r>
              <a:rPr dirty="0" sz="8350" spc="-980">
                <a:solidFill>
                  <a:srgbClr val="2E5208"/>
                </a:solidFill>
                <a:latin typeface="Microsoft Sans Serif"/>
                <a:cs typeface="Microsoft Sans Serif"/>
              </a:rPr>
              <a:t>Y</a:t>
            </a:r>
            <a:r>
              <a:rPr dirty="0" sz="8350" spc="-885">
                <a:solidFill>
                  <a:srgbClr val="2E5208"/>
                </a:solidFill>
                <a:latin typeface="Microsoft Sans Serif"/>
                <a:cs typeface="Microsoft Sans Serif"/>
              </a:rPr>
              <a:t>N</a:t>
            </a:r>
            <a:r>
              <a:rPr dirty="0" sz="8350" spc="-585">
                <a:solidFill>
                  <a:srgbClr val="2E5208"/>
                </a:solidFill>
                <a:latin typeface="Microsoft Sans Serif"/>
                <a:cs typeface="Microsoft Sans Serif"/>
              </a:rPr>
              <a:t>E</a:t>
            </a:r>
            <a:r>
              <a:rPr dirty="0" sz="8350" spc="-1300">
                <a:solidFill>
                  <a:srgbClr val="2E5208"/>
                </a:solidFill>
                <a:latin typeface="Microsoft Sans Serif"/>
                <a:cs typeface="Microsoft Sans Serif"/>
              </a:rPr>
              <a:t>P</a:t>
            </a:r>
            <a:endParaRPr sz="8350">
              <a:latin typeface="Microsoft Sans Serif"/>
              <a:cs typeface="Microsoft Sans Serif"/>
            </a:endParaRPr>
          </a:p>
        </p:txBody>
      </p:sp>
      <p:pic>
        <p:nvPicPr>
          <p:cNvPr id="2097234" name="object 10"/>
          <p:cNvPicPr>
            <a:picLocks/>
          </p:cNvPicPr>
          <p:nvPr/>
        </p:nvPicPr>
        <p:blipFill>
          <a:blip xmlns:r="http://schemas.openxmlformats.org/officeDocument/2006/relationships" r:embed="rId4" cstate="print"/>
          <a:stretch>
            <a:fillRect/>
          </a:stretch>
        </p:blipFill>
        <p:spPr>
          <a:xfrm>
            <a:off x="0" y="297112"/>
            <a:ext cx="4591049" cy="8229599"/>
          </a:xfrm>
          <a:prstGeom prst="rect"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800">
        <p:circl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7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4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ah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A6A6A6"/>
          </a:solidFill>
        </p:spPr>
        <p:txBody>
          <a:bodyPr bIns="0" lIns="0" rIns="0" rtlCol="0" tIns="0" wrap="square"/>
          <a:p/>
        </p:txBody>
      </p:sp>
      <p:pic>
        <p:nvPicPr>
          <p:cNvPr id="2097235" name="object 3"/>
          <p:cNvPicPr>
            <a:picLocks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-106" y="1585037"/>
            <a:ext cx="6354169" cy="6922729"/>
          </a:xfrm>
          <a:prstGeom prst="rect"/>
        </p:spPr>
      </p:pic>
      <p:pic>
        <p:nvPicPr>
          <p:cNvPr id="2097236" name="object 4"/>
          <p:cNvPicPr>
            <a:picLocks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6543463" y="0"/>
            <a:ext cx="11391526" cy="10277596"/>
          </a:xfrm>
          <a:prstGeom prst="rect"/>
        </p:spPr>
      </p:pic>
      <p:sp>
        <p:nvSpPr>
          <p:cNvPr id="1048685" name="object 5"/>
          <p:cNvSpPr txBox="1">
            <a:spLocks noGrp="1"/>
          </p:cNvSpPr>
          <p:nvPr>
            <p:ph type="title"/>
          </p:nvPr>
        </p:nvSpPr>
        <p:spPr>
          <a:xfrm>
            <a:off x="12035495" y="5378257"/>
            <a:ext cx="5899494" cy="1768475"/>
          </a:xfrm>
          <a:prstGeom prst="rect"/>
        </p:spPr>
        <p:txBody>
          <a:bodyPr bIns="0" lIns="0" rIns="0" rtlCol="0" tIns="15875" vert="horz" wrap="square">
            <a:spAutoFit/>
          </a:bodyPr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1850" spc="-1655"/>
              <a:t>D</a:t>
            </a:r>
            <a:r>
              <a:rPr dirty="0" sz="11850" spc="-1945"/>
              <a:t>O</a:t>
            </a:r>
            <a:r>
              <a:rPr dirty="0" sz="11850" spc="-2150"/>
              <a:t>R</a:t>
            </a:r>
            <a:r>
              <a:rPr dirty="0" sz="11850" spc="-1525"/>
              <a:t>U</a:t>
            </a:r>
            <a:r>
              <a:rPr dirty="0" sz="11850" spc="-755"/>
              <a:t>K</a:t>
            </a:r>
            <a:endParaRPr sz="1185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800">
        <p:circle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7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6" name="object 2"/>
          <p:cNvSpPr/>
          <p:nvPr/>
        </p:nvSpPr>
        <p:spPr>
          <a:xfrm>
            <a:off x="0" y="1"/>
            <a:ext cx="18288000" cy="10287000"/>
          </a:xfrm>
          <a:custGeom>
            <a:avLst/>
            <a:ah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A8D9FF"/>
          </a:solidFill>
        </p:spPr>
        <p:txBody>
          <a:bodyPr bIns="0" lIns="0" rIns="0" rtlCol="0" tIns="0" wrap="square"/>
          <a:p/>
        </p:txBody>
      </p:sp>
      <p:grpSp>
        <p:nvGrpSpPr>
          <p:cNvPr id="77" name="object 3"/>
          <p:cNvGrpSpPr/>
          <p:nvPr/>
        </p:nvGrpSpPr>
        <p:grpSpPr>
          <a:xfrm>
            <a:off x="1794742" y="1138215"/>
            <a:ext cx="16015335" cy="9147810"/>
            <a:chOff x="1794742" y="1138215"/>
            <a:chExt cx="16015335" cy="9147810"/>
          </a:xfrm>
        </p:grpSpPr>
        <p:pic>
          <p:nvPicPr>
            <p:cNvPr id="2097237" name="object 4"/>
            <p:cNvPicPr>
              <a:picLocks/>
            </p:cNvPicPr>
            <p:nvPr/>
          </p:nvPicPr>
          <p:blipFill>
            <a:blip xmlns:r="http://schemas.openxmlformats.org/officeDocument/2006/relationships" r:embed="rId1" cstate="print"/>
            <a:stretch>
              <a:fillRect/>
            </a:stretch>
          </p:blipFill>
          <p:spPr>
            <a:xfrm>
              <a:off x="1794742" y="1138215"/>
              <a:ext cx="14712474" cy="8000999"/>
            </a:xfrm>
            <a:prstGeom prst="rect"/>
          </p:spPr>
        </p:pic>
        <p:sp>
          <p:nvSpPr>
            <p:cNvPr id="1048687" name="object 5"/>
            <p:cNvSpPr/>
            <p:nvPr/>
          </p:nvSpPr>
          <p:spPr>
            <a:xfrm>
              <a:off x="12563272" y="6901674"/>
              <a:ext cx="4835525" cy="2444750"/>
            </a:xfrm>
            <a:custGeom>
              <a:avLst/>
              <a:ahLst/>
              <a:rect l="l" t="t" r="r" b="b"/>
              <a:pathLst>
                <a:path w="4835525" h="2444750">
                  <a:moveTo>
                    <a:pt x="200875" y="2369426"/>
                  </a:moveTo>
                  <a:lnTo>
                    <a:pt x="194195" y="2358428"/>
                  </a:lnTo>
                  <a:lnTo>
                    <a:pt x="193052" y="2372601"/>
                  </a:lnTo>
                  <a:lnTo>
                    <a:pt x="199923" y="2369820"/>
                  </a:lnTo>
                  <a:lnTo>
                    <a:pt x="200875" y="2369426"/>
                  </a:lnTo>
                  <a:close/>
                </a:path>
                <a:path w="4835525" h="2444750">
                  <a:moveTo>
                    <a:pt x="274154" y="2257552"/>
                  </a:moveTo>
                  <a:lnTo>
                    <a:pt x="268147" y="2246274"/>
                  </a:lnTo>
                  <a:lnTo>
                    <a:pt x="267385" y="2260282"/>
                  </a:lnTo>
                  <a:lnTo>
                    <a:pt x="274154" y="2257552"/>
                  </a:lnTo>
                  <a:close/>
                </a:path>
                <a:path w="4835525" h="2444750">
                  <a:moveTo>
                    <a:pt x="4547806" y="431063"/>
                  </a:moveTo>
                  <a:lnTo>
                    <a:pt x="4537316" y="421601"/>
                  </a:lnTo>
                  <a:lnTo>
                    <a:pt x="4518736" y="429133"/>
                  </a:lnTo>
                  <a:lnTo>
                    <a:pt x="4515878" y="416585"/>
                  </a:lnTo>
                  <a:lnTo>
                    <a:pt x="4502823" y="421881"/>
                  </a:lnTo>
                  <a:lnTo>
                    <a:pt x="4492333" y="412419"/>
                  </a:lnTo>
                  <a:lnTo>
                    <a:pt x="4496892" y="424268"/>
                  </a:lnTo>
                  <a:lnTo>
                    <a:pt x="4486427" y="414807"/>
                  </a:lnTo>
                  <a:lnTo>
                    <a:pt x="4474984" y="419442"/>
                  </a:lnTo>
                  <a:lnTo>
                    <a:pt x="4471086" y="407327"/>
                  </a:lnTo>
                  <a:lnTo>
                    <a:pt x="4453547" y="414426"/>
                  </a:lnTo>
                  <a:lnTo>
                    <a:pt x="4449915" y="402196"/>
                  </a:lnTo>
                  <a:lnTo>
                    <a:pt x="4431436" y="409676"/>
                  </a:lnTo>
                  <a:lnTo>
                    <a:pt x="4427423" y="397598"/>
                  </a:lnTo>
                  <a:lnTo>
                    <a:pt x="4414177" y="402958"/>
                  </a:lnTo>
                  <a:lnTo>
                    <a:pt x="419747" y="2020468"/>
                  </a:lnTo>
                  <a:lnTo>
                    <a:pt x="418985" y="2034476"/>
                  </a:lnTo>
                  <a:lnTo>
                    <a:pt x="406984" y="2039340"/>
                  </a:lnTo>
                  <a:lnTo>
                    <a:pt x="406222" y="2053348"/>
                  </a:lnTo>
                  <a:lnTo>
                    <a:pt x="395071" y="2057857"/>
                  </a:lnTo>
                  <a:lnTo>
                    <a:pt x="394309" y="2071878"/>
                  </a:lnTo>
                  <a:lnTo>
                    <a:pt x="386118" y="2075192"/>
                  </a:lnTo>
                  <a:lnTo>
                    <a:pt x="382498" y="2090356"/>
                  </a:lnTo>
                  <a:lnTo>
                    <a:pt x="372491" y="2094407"/>
                  </a:lnTo>
                  <a:lnTo>
                    <a:pt x="371538" y="2108492"/>
                  </a:lnTo>
                  <a:lnTo>
                    <a:pt x="360095" y="2113127"/>
                  </a:lnTo>
                  <a:lnTo>
                    <a:pt x="359143" y="2127212"/>
                  </a:lnTo>
                  <a:lnTo>
                    <a:pt x="4547806" y="431063"/>
                  </a:lnTo>
                  <a:close/>
                </a:path>
                <a:path w="4835525" h="2444750">
                  <a:moveTo>
                    <a:pt x="4631055" y="0"/>
                  </a:moveTo>
                  <a:lnTo>
                    <a:pt x="0" y="1875294"/>
                  </a:lnTo>
                  <a:lnTo>
                    <a:pt x="10109" y="1884908"/>
                  </a:lnTo>
                  <a:lnTo>
                    <a:pt x="20878" y="1880552"/>
                  </a:lnTo>
                  <a:lnTo>
                    <a:pt x="30975" y="1890153"/>
                  </a:lnTo>
                  <a:lnTo>
                    <a:pt x="41275" y="1885988"/>
                  </a:lnTo>
                  <a:lnTo>
                    <a:pt x="45275" y="1898065"/>
                  </a:lnTo>
                  <a:lnTo>
                    <a:pt x="62814" y="1890966"/>
                  </a:lnTo>
                  <a:lnTo>
                    <a:pt x="73101" y="1900504"/>
                  </a:lnTo>
                  <a:lnTo>
                    <a:pt x="76060" y="1899310"/>
                  </a:lnTo>
                  <a:lnTo>
                    <a:pt x="86156" y="1908911"/>
                  </a:lnTo>
                  <a:lnTo>
                    <a:pt x="98552" y="1903895"/>
                  </a:lnTo>
                  <a:lnTo>
                    <a:pt x="108661" y="1913509"/>
                  </a:lnTo>
                  <a:lnTo>
                    <a:pt x="111988" y="1912162"/>
                  </a:lnTo>
                  <a:lnTo>
                    <a:pt x="122288" y="1921687"/>
                  </a:lnTo>
                  <a:lnTo>
                    <a:pt x="119608" y="1909076"/>
                  </a:lnTo>
                  <a:lnTo>
                    <a:pt x="129717" y="1918677"/>
                  </a:lnTo>
                  <a:lnTo>
                    <a:pt x="135432" y="1916366"/>
                  </a:lnTo>
                  <a:lnTo>
                    <a:pt x="145542" y="1925980"/>
                  </a:lnTo>
                  <a:lnTo>
                    <a:pt x="148501" y="1924786"/>
                  </a:lnTo>
                  <a:lnTo>
                    <a:pt x="158597" y="1934387"/>
                  </a:lnTo>
                  <a:lnTo>
                    <a:pt x="155257" y="1922056"/>
                  </a:lnTo>
                  <a:lnTo>
                    <a:pt x="165366" y="1931657"/>
                  </a:lnTo>
                  <a:lnTo>
                    <a:pt x="170319" y="1929663"/>
                  </a:lnTo>
                  <a:lnTo>
                    <a:pt x="180428" y="1939251"/>
                  </a:lnTo>
                  <a:lnTo>
                    <a:pt x="176796" y="1927034"/>
                  </a:lnTo>
                  <a:lnTo>
                    <a:pt x="186905" y="1936635"/>
                  </a:lnTo>
                  <a:lnTo>
                    <a:pt x="191287" y="1934870"/>
                  </a:lnTo>
                  <a:lnTo>
                    <a:pt x="201396" y="1944471"/>
                  </a:lnTo>
                  <a:lnTo>
                    <a:pt x="211493" y="1940382"/>
                  </a:lnTo>
                  <a:lnTo>
                    <a:pt x="221792" y="1949907"/>
                  </a:lnTo>
                  <a:lnTo>
                    <a:pt x="233413" y="1945208"/>
                  </a:lnTo>
                  <a:lnTo>
                    <a:pt x="243713" y="1954733"/>
                  </a:lnTo>
                  <a:lnTo>
                    <a:pt x="249339" y="1952459"/>
                  </a:lnTo>
                  <a:lnTo>
                    <a:pt x="259435" y="1962061"/>
                  </a:lnTo>
                  <a:lnTo>
                    <a:pt x="254952" y="1950186"/>
                  </a:lnTo>
                  <a:lnTo>
                    <a:pt x="265061" y="1959787"/>
                  </a:lnTo>
                  <a:lnTo>
                    <a:pt x="269163" y="1958136"/>
                  </a:lnTo>
                  <a:lnTo>
                    <a:pt x="279260" y="1967738"/>
                  </a:lnTo>
                  <a:lnTo>
                    <a:pt x="292036" y="1962569"/>
                  </a:lnTo>
                  <a:lnTo>
                    <a:pt x="302133" y="1972183"/>
                  </a:lnTo>
                  <a:lnTo>
                    <a:pt x="305092" y="1970989"/>
                  </a:lnTo>
                  <a:lnTo>
                    <a:pt x="315379" y="1980514"/>
                  </a:lnTo>
                  <a:lnTo>
                    <a:pt x="330250" y="1974494"/>
                  </a:lnTo>
                  <a:lnTo>
                    <a:pt x="340258" y="1984146"/>
                  </a:lnTo>
                  <a:lnTo>
                    <a:pt x="349034" y="1980603"/>
                  </a:lnTo>
                  <a:lnTo>
                    <a:pt x="359130" y="1990204"/>
                  </a:lnTo>
                  <a:lnTo>
                    <a:pt x="370662" y="1985543"/>
                  </a:lnTo>
                  <a:lnTo>
                    <a:pt x="380771" y="1995144"/>
                  </a:lnTo>
                  <a:lnTo>
                    <a:pt x="390779" y="1991093"/>
                  </a:lnTo>
                  <a:lnTo>
                    <a:pt x="400875" y="2000707"/>
                  </a:lnTo>
                  <a:lnTo>
                    <a:pt x="406971" y="1998243"/>
                  </a:lnTo>
                  <a:lnTo>
                    <a:pt x="417080" y="2007844"/>
                  </a:lnTo>
                  <a:lnTo>
                    <a:pt x="430618" y="2002370"/>
                  </a:lnTo>
                  <a:lnTo>
                    <a:pt x="435190" y="2014207"/>
                  </a:lnTo>
                  <a:lnTo>
                    <a:pt x="4414177" y="402958"/>
                  </a:lnTo>
                  <a:lnTo>
                    <a:pt x="4409033" y="391350"/>
                  </a:lnTo>
                  <a:lnTo>
                    <a:pt x="4423334" y="385559"/>
                  </a:lnTo>
                  <a:lnTo>
                    <a:pt x="4423880" y="371640"/>
                  </a:lnTo>
                  <a:lnTo>
                    <a:pt x="4433900" y="367576"/>
                  </a:lnTo>
                  <a:lnTo>
                    <a:pt x="4431804" y="354736"/>
                  </a:lnTo>
                  <a:lnTo>
                    <a:pt x="4439145" y="351751"/>
                  </a:lnTo>
                  <a:lnTo>
                    <a:pt x="4439907" y="337743"/>
                  </a:lnTo>
                  <a:lnTo>
                    <a:pt x="4445343" y="349237"/>
                  </a:lnTo>
                  <a:lnTo>
                    <a:pt x="4445914" y="335305"/>
                  </a:lnTo>
                  <a:lnTo>
                    <a:pt x="4450105" y="333603"/>
                  </a:lnTo>
                  <a:lnTo>
                    <a:pt x="4450664" y="319684"/>
                  </a:lnTo>
                  <a:lnTo>
                    <a:pt x="4457636" y="330555"/>
                  </a:lnTo>
                  <a:lnTo>
                    <a:pt x="4458195" y="316636"/>
                  </a:lnTo>
                  <a:lnTo>
                    <a:pt x="4461256" y="315391"/>
                  </a:lnTo>
                  <a:lnTo>
                    <a:pt x="4461815" y="301472"/>
                  </a:lnTo>
                  <a:lnTo>
                    <a:pt x="4467352" y="299224"/>
                  </a:lnTo>
                  <a:lnTo>
                    <a:pt x="4467923" y="285292"/>
                  </a:lnTo>
                  <a:lnTo>
                    <a:pt x="4474781" y="296214"/>
                  </a:lnTo>
                  <a:lnTo>
                    <a:pt x="4475353" y="282282"/>
                  </a:lnTo>
                  <a:lnTo>
                    <a:pt x="4479455" y="280619"/>
                  </a:lnTo>
                  <a:lnTo>
                    <a:pt x="4480026" y="266687"/>
                  </a:lnTo>
                  <a:lnTo>
                    <a:pt x="4490123" y="262597"/>
                  </a:lnTo>
                  <a:lnTo>
                    <a:pt x="4490885" y="248589"/>
                  </a:lnTo>
                  <a:lnTo>
                    <a:pt x="4498314" y="245579"/>
                  </a:lnTo>
                  <a:lnTo>
                    <a:pt x="4498886" y="231648"/>
                  </a:lnTo>
                  <a:lnTo>
                    <a:pt x="4514901" y="225158"/>
                  </a:lnTo>
                  <a:lnTo>
                    <a:pt x="4515663" y="211150"/>
                  </a:lnTo>
                  <a:lnTo>
                    <a:pt x="4519663" y="209524"/>
                  </a:lnTo>
                  <a:lnTo>
                    <a:pt x="4520222" y="195605"/>
                  </a:lnTo>
                  <a:lnTo>
                    <a:pt x="4526051" y="206946"/>
                  </a:lnTo>
                  <a:lnTo>
                    <a:pt x="4526813" y="192938"/>
                  </a:lnTo>
                  <a:lnTo>
                    <a:pt x="4531576" y="191008"/>
                  </a:lnTo>
                  <a:lnTo>
                    <a:pt x="4532147" y="177076"/>
                  </a:lnTo>
                  <a:lnTo>
                    <a:pt x="4543958" y="172288"/>
                  </a:lnTo>
                  <a:lnTo>
                    <a:pt x="4536427" y="161645"/>
                  </a:lnTo>
                  <a:lnTo>
                    <a:pt x="4554728" y="154228"/>
                  </a:lnTo>
                  <a:lnTo>
                    <a:pt x="4548441" y="143078"/>
                  </a:lnTo>
                  <a:lnTo>
                    <a:pt x="4559300" y="138671"/>
                  </a:lnTo>
                  <a:lnTo>
                    <a:pt x="4559871" y="124739"/>
                  </a:lnTo>
                  <a:lnTo>
                    <a:pt x="4570742" y="120332"/>
                  </a:lnTo>
                  <a:lnTo>
                    <a:pt x="4565015" y="108966"/>
                  </a:lnTo>
                  <a:lnTo>
                    <a:pt x="4575886" y="104559"/>
                  </a:lnTo>
                  <a:lnTo>
                    <a:pt x="4576457" y="90614"/>
                  </a:lnTo>
                  <a:lnTo>
                    <a:pt x="4583887" y="101307"/>
                  </a:lnTo>
                  <a:lnTo>
                    <a:pt x="4581880" y="88430"/>
                  </a:lnTo>
                  <a:lnTo>
                    <a:pt x="4588751" y="85636"/>
                  </a:lnTo>
                  <a:lnTo>
                    <a:pt x="4589297" y="71716"/>
                  </a:lnTo>
                  <a:lnTo>
                    <a:pt x="4598746" y="67894"/>
                  </a:lnTo>
                  <a:lnTo>
                    <a:pt x="4599317" y="53962"/>
                  </a:lnTo>
                  <a:lnTo>
                    <a:pt x="4611992" y="48818"/>
                  </a:lnTo>
                  <a:lnTo>
                    <a:pt x="4615231" y="33807"/>
                  </a:lnTo>
                  <a:lnTo>
                    <a:pt x="4617517" y="32880"/>
                  </a:lnTo>
                  <a:lnTo>
                    <a:pt x="4618266" y="18884"/>
                  </a:lnTo>
                  <a:lnTo>
                    <a:pt x="4630293" y="14008"/>
                  </a:lnTo>
                  <a:lnTo>
                    <a:pt x="4631055" y="0"/>
                  </a:lnTo>
                  <a:close/>
                </a:path>
                <a:path w="4835525" h="2444750">
                  <a:moveTo>
                    <a:pt x="4764062" y="480504"/>
                  </a:moveTo>
                  <a:lnTo>
                    <a:pt x="4760912" y="468083"/>
                  </a:lnTo>
                  <a:lnTo>
                    <a:pt x="4749292" y="472795"/>
                  </a:lnTo>
                  <a:lnTo>
                    <a:pt x="4738992" y="463257"/>
                  </a:lnTo>
                  <a:lnTo>
                    <a:pt x="4742993" y="475335"/>
                  </a:lnTo>
                  <a:lnTo>
                    <a:pt x="4732706" y="465797"/>
                  </a:lnTo>
                  <a:lnTo>
                    <a:pt x="4727753" y="467804"/>
                  </a:lnTo>
                  <a:lnTo>
                    <a:pt x="4717262" y="458355"/>
                  </a:lnTo>
                  <a:lnTo>
                    <a:pt x="4699825" y="465416"/>
                  </a:lnTo>
                  <a:lnTo>
                    <a:pt x="4689335" y="455955"/>
                  </a:lnTo>
                  <a:lnTo>
                    <a:pt x="4676762" y="461048"/>
                  </a:lnTo>
                  <a:lnTo>
                    <a:pt x="4666462" y="451523"/>
                  </a:lnTo>
                  <a:lnTo>
                    <a:pt x="4652175" y="457314"/>
                  </a:lnTo>
                  <a:lnTo>
                    <a:pt x="4641774" y="447814"/>
                  </a:lnTo>
                  <a:lnTo>
                    <a:pt x="4634916" y="450596"/>
                  </a:lnTo>
                  <a:lnTo>
                    <a:pt x="4624438" y="441134"/>
                  </a:lnTo>
                  <a:lnTo>
                    <a:pt x="4619472" y="443141"/>
                  </a:lnTo>
                  <a:lnTo>
                    <a:pt x="4608995" y="433692"/>
                  </a:lnTo>
                  <a:lnTo>
                    <a:pt x="4611459" y="446392"/>
                  </a:lnTo>
                  <a:lnTo>
                    <a:pt x="4608703" y="447509"/>
                  </a:lnTo>
                  <a:lnTo>
                    <a:pt x="4595457" y="439166"/>
                  </a:lnTo>
                  <a:lnTo>
                    <a:pt x="4591177" y="440905"/>
                  </a:lnTo>
                  <a:lnTo>
                    <a:pt x="4580687" y="431444"/>
                  </a:lnTo>
                  <a:lnTo>
                    <a:pt x="4568964" y="436194"/>
                  </a:lnTo>
                  <a:lnTo>
                    <a:pt x="4558665" y="426669"/>
                  </a:lnTo>
                  <a:lnTo>
                    <a:pt x="4547806" y="431063"/>
                  </a:lnTo>
                  <a:lnTo>
                    <a:pt x="348475" y="2131542"/>
                  </a:lnTo>
                  <a:lnTo>
                    <a:pt x="347522" y="2145627"/>
                  </a:lnTo>
                  <a:lnTo>
                    <a:pt x="335229" y="2150605"/>
                  </a:lnTo>
                  <a:lnTo>
                    <a:pt x="334467" y="2164613"/>
                  </a:lnTo>
                  <a:lnTo>
                    <a:pt x="322465" y="2169477"/>
                  </a:lnTo>
                  <a:lnTo>
                    <a:pt x="321513" y="2183561"/>
                  </a:lnTo>
                  <a:lnTo>
                    <a:pt x="310172" y="2188159"/>
                  </a:lnTo>
                  <a:lnTo>
                    <a:pt x="309219" y="2202243"/>
                  </a:lnTo>
                  <a:lnTo>
                    <a:pt x="292150" y="2209152"/>
                  </a:lnTo>
                  <a:lnTo>
                    <a:pt x="298069" y="2220455"/>
                  </a:lnTo>
                  <a:lnTo>
                    <a:pt x="286435" y="2225167"/>
                  </a:lnTo>
                  <a:lnTo>
                    <a:pt x="285483" y="2239251"/>
                  </a:lnTo>
                  <a:lnTo>
                    <a:pt x="4080154" y="702640"/>
                  </a:lnTo>
                  <a:lnTo>
                    <a:pt x="274904" y="2243544"/>
                  </a:lnTo>
                  <a:lnTo>
                    <a:pt x="274154" y="2257552"/>
                  </a:lnTo>
                  <a:lnTo>
                    <a:pt x="262242" y="2262378"/>
                  </a:lnTo>
                  <a:lnTo>
                    <a:pt x="261480" y="2276386"/>
                  </a:lnTo>
                  <a:lnTo>
                    <a:pt x="249948" y="2281047"/>
                  </a:lnTo>
                  <a:lnTo>
                    <a:pt x="248996" y="2295144"/>
                  </a:lnTo>
                  <a:lnTo>
                    <a:pt x="230886" y="2302472"/>
                  </a:lnTo>
                  <a:lnTo>
                    <a:pt x="236791" y="2313775"/>
                  </a:lnTo>
                  <a:lnTo>
                    <a:pt x="4764062" y="480504"/>
                  </a:lnTo>
                  <a:close/>
                </a:path>
                <a:path w="4835525" h="2444750">
                  <a:moveTo>
                    <a:pt x="4785703" y="485444"/>
                  </a:moveTo>
                  <a:lnTo>
                    <a:pt x="4775212" y="475996"/>
                  </a:lnTo>
                  <a:lnTo>
                    <a:pt x="225831" y="2318220"/>
                  </a:lnTo>
                  <a:lnTo>
                    <a:pt x="224878" y="2332304"/>
                  </a:lnTo>
                  <a:lnTo>
                    <a:pt x="4785703" y="485444"/>
                  </a:lnTo>
                  <a:close/>
                </a:path>
                <a:path w="4835525" h="2444750">
                  <a:moveTo>
                    <a:pt x="4829353" y="495173"/>
                  </a:moveTo>
                  <a:lnTo>
                    <a:pt x="4828591" y="495490"/>
                  </a:lnTo>
                  <a:lnTo>
                    <a:pt x="4825250" y="483133"/>
                  </a:lnTo>
                  <a:lnTo>
                    <a:pt x="4814671" y="487413"/>
                  </a:lnTo>
                  <a:lnTo>
                    <a:pt x="4804181" y="477964"/>
                  </a:lnTo>
                  <a:lnTo>
                    <a:pt x="4793221" y="482396"/>
                  </a:lnTo>
                  <a:lnTo>
                    <a:pt x="4782934" y="472871"/>
                  </a:lnTo>
                  <a:lnTo>
                    <a:pt x="4785703" y="485444"/>
                  </a:lnTo>
                  <a:lnTo>
                    <a:pt x="205828" y="2340025"/>
                  </a:lnTo>
                  <a:lnTo>
                    <a:pt x="205066" y="2354034"/>
                  </a:lnTo>
                  <a:lnTo>
                    <a:pt x="201828" y="2355342"/>
                  </a:lnTo>
                  <a:lnTo>
                    <a:pt x="200875" y="2369426"/>
                  </a:lnTo>
                  <a:lnTo>
                    <a:pt x="2386063" y="1484566"/>
                  </a:lnTo>
                  <a:lnTo>
                    <a:pt x="199923" y="2369820"/>
                  </a:lnTo>
                  <a:lnTo>
                    <a:pt x="203542" y="2382050"/>
                  </a:lnTo>
                  <a:lnTo>
                    <a:pt x="210502" y="2379243"/>
                  </a:lnTo>
                  <a:lnTo>
                    <a:pt x="220599" y="2388844"/>
                  </a:lnTo>
                  <a:lnTo>
                    <a:pt x="234708" y="2383142"/>
                  </a:lnTo>
                  <a:lnTo>
                    <a:pt x="244805" y="2392743"/>
                  </a:lnTo>
                  <a:lnTo>
                    <a:pt x="255193" y="2388539"/>
                  </a:lnTo>
                  <a:lnTo>
                    <a:pt x="265112" y="2398230"/>
                  </a:lnTo>
                  <a:lnTo>
                    <a:pt x="277215" y="2393340"/>
                  </a:lnTo>
                  <a:lnTo>
                    <a:pt x="280365" y="2405748"/>
                  </a:lnTo>
                  <a:lnTo>
                    <a:pt x="292366" y="2400897"/>
                  </a:lnTo>
                  <a:lnTo>
                    <a:pt x="302475" y="2410498"/>
                  </a:lnTo>
                  <a:lnTo>
                    <a:pt x="312762" y="2406332"/>
                  </a:lnTo>
                  <a:lnTo>
                    <a:pt x="323062" y="2415870"/>
                  </a:lnTo>
                  <a:lnTo>
                    <a:pt x="334111" y="2411399"/>
                  </a:lnTo>
                  <a:lnTo>
                    <a:pt x="344220" y="2421001"/>
                  </a:lnTo>
                  <a:lnTo>
                    <a:pt x="355269" y="2416530"/>
                  </a:lnTo>
                  <a:lnTo>
                    <a:pt x="358038" y="2429103"/>
                  </a:lnTo>
                  <a:lnTo>
                    <a:pt x="375958" y="2421852"/>
                  </a:lnTo>
                  <a:lnTo>
                    <a:pt x="379488" y="2434120"/>
                  </a:lnTo>
                  <a:lnTo>
                    <a:pt x="390918" y="2429497"/>
                  </a:lnTo>
                  <a:lnTo>
                    <a:pt x="401218" y="2439022"/>
                  </a:lnTo>
                  <a:lnTo>
                    <a:pt x="410845" y="2435136"/>
                  </a:lnTo>
                  <a:lnTo>
                    <a:pt x="420941" y="2444737"/>
                  </a:lnTo>
                  <a:lnTo>
                    <a:pt x="4728159" y="700570"/>
                  </a:lnTo>
                  <a:lnTo>
                    <a:pt x="4728730" y="686638"/>
                  </a:lnTo>
                  <a:lnTo>
                    <a:pt x="4731677" y="685444"/>
                  </a:lnTo>
                  <a:lnTo>
                    <a:pt x="4732248" y="671512"/>
                  </a:lnTo>
                  <a:lnTo>
                    <a:pt x="4743970" y="666762"/>
                  </a:lnTo>
                  <a:lnTo>
                    <a:pt x="4744542" y="652830"/>
                  </a:lnTo>
                  <a:lnTo>
                    <a:pt x="4756366" y="648042"/>
                  </a:lnTo>
                  <a:lnTo>
                    <a:pt x="4748923" y="637362"/>
                  </a:lnTo>
                  <a:lnTo>
                    <a:pt x="4759693" y="632993"/>
                  </a:lnTo>
                  <a:lnTo>
                    <a:pt x="4761027" y="618756"/>
                  </a:lnTo>
                  <a:lnTo>
                    <a:pt x="4767135" y="629983"/>
                  </a:lnTo>
                  <a:lnTo>
                    <a:pt x="4767707" y="616051"/>
                  </a:lnTo>
                  <a:lnTo>
                    <a:pt x="4772368" y="614159"/>
                  </a:lnTo>
                  <a:lnTo>
                    <a:pt x="4772926" y="600240"/>
                  </a:lnTo>
                  <a:lnTo>
                    <a:pt x="4783620" y="595909"/>
                  </a:lnTo>
                  <a:lnTo>
                    <a:pt x="4786858" y="580898"/>
                  </a:lnTo>
                  <a:lnTo>
                    <a:pt x="4791811" y="578891"/>
                  </a:lnTo>
                  <a:lnTo>
                    <a:pt x="4792383" y="564959"/>
                  </a:lnTo>
                  <a:lnTo>
                    <a:pt x="4806480" y="559244"/>
                  </a:lnTo>
                  <a:lnTo>
                    <a:pt x="4801616" y="547522"/>
                  </a:lnTo>
                  <a:lnTo>
                    <a:pt x="4812576" y="543077"/>
                  </a:lnTo>
                  <a:lnTo>
                    <a:pt x="4813147" y="529145"/>
                  </a:lnTo>
                  <a:lnTo>
                    <a:pt x="4822114" y="525513"/>
                  </a:lnTo>
                  <a:lnTo>
                    <a:pt x="4822876" y="511505"/>
                  </a:lnTo>
                  <a:lnTo>
                    <a:pt x="4828591" y="509181"/>
                  </a:lnTo>
                  <a:lnTo>
                    <a:pt x="4829353" y="495173"/>
                  </a:lnTo>
                  <a:close/>
                </a:path>
                <a:path w="4835525" h="2444750">
                  <a:moveTo>
                    <a:pt x="4835449" y="492709"/>
                  </a:moveTo>
                  <a:lnTo>
                    <a:pt x="4829353" y="495173"/>
                  </a:lnTo>
                  <a:lnTo>
                    <a:pt x="4834877" y="506641"/>
                  </a:lnTo>
                  <a:lnTo>
                    <a:pt x="4835449" y="492709"/>
                  </a:lnTo>
                  <a:close/>
                </a:path>
              </a:pathLst>
            </a:custGeom>
            <a:solidFill>
              <a:srgbClr val="FFA700"/>
            </a:solidFill>
          </p:spPr>
          <p:txBody>
            <a:bodyPr bIns="0" lIns="0" rIns="0" rtlCol="0" tIns="0" wrap="square"/>
            <a:p/>
          </p:txBody>
        </p:sp>
        <p:sp>
          <p:nvSpPr>
            <p:cNvPr id="1048688" name="object 6"/>
            <p:cNvSpPr/>
            <p:nvPr/>
          </p:nvSpPr>
          <p:spPr>
            <a:xfrm>
              <a:off x="12953581" y="7588313"/>
              <a:ext cx="4655820" cy="2366645"/>
            </a:xfrm>
            <a:custGeom>
              <a:avLst/>
              <a:ahLst/>
              <a:rect l="l" t="t" r="r" b="b"/>
              <a:pathLst>
                <a:path w="4655819" h="2366645">
                  <a:moveTo>
                    <a:pt x="89090" y="2035860"/>
                  </a:moveTo>
                  <a:lnTo>
                    <a:pt x="82423" y="2024862"/>
                  </a:lnTo>
                  <a:lnTo>
                    <a:pt x="81851" y="2038794"/>
                  </a:lnTo>
                  <a:lnTo>
                    <a:pt x="89090" y="2035860"/>
                  </a:lnTo>
                  <a:close/>
                </a:path>
                <a:path w="4655819" h="2366645">
                  <a:moveTo>
                    <a:pt x="4370654" y="219875"/>
                  </a:moveTo>
                  <a:lnTo>
                    <a:pt x="4360557" y="210273"/>
                  </a:lnTo>
                  <a:lnTo>
                    <a:pt x="4364177" y="222504"/>
                  </a:lnTo>
                  <a:lnTo>
                    <a:pt x="4370654" y="219875"/>
                  </a:lnTo>
                  <a:close/>
                </a:path>
                <a:path w="4655819" h="2366645">
                  <a:moveTo>
                    <a:pt x="4505388" y="699693"/>
                  </a:moveTo>
                  <a:lnTo>
                    <a:pt x="4494517" y="690384"/>
                  </a:lnTo>
                  <a:lnTo>
                    <a:pt x="4489564" y="692391"/>
                  </a:lnTo>
                  <a:lnTo>
                    <a:pt x="4479468" y="682777"/>
                  </a:lnTo>
                  <a:lnTo>
                    <a:pt x="4483074" y="695020"/>
                  </a:lnTo>
                  <a:lnTo>
                    <a:pt x="4472978" y="685406"/>
                  </a:lnTo>
                  <a:lnTo>
                    <a:pt x="4461929" y="689889"/>
                  </a:lnTo>
                  <a:lnTo>
                    <a:pt x="4451820" y="680275"/>
                  </a:lnTo>
                  <a:lnTo>
                    <a:pt x="4444098" y="683399"/>
                  </a:lnTo>
                  <a:lnTo>
                    <a:pt x="4439336" y="671639"/>
                  </a:lnTo>
                  <a:lnTo>
                    <a:pt x="4455630" y="665035"/>
                  </a:lnTo>
                  <a:lnTo>
                    <a:pt x="4458868" y="650024"/>
                  </a:lnTo>
                  <a:lnTo>
                    <a:pt x="4470971" y="645121"/>
                  </a:lnTo>
                  <a:lnTo>
                    <a:pt x="4471543" y="631190"/>
                  </a:lnTo>
                  <a:lnTo>
                    <a:pt x="366661" y="2293416"/>
                  </a:lnTo>
                  <a:lnTo>
                    <a:pt x="376758" y="2303030"/>
                  </a:lnTo>
                  <a:lnTo>
                    <a:pt x="387527" y="2298674"/>
                  </a:lnTo>
                  <a:lnTo>
                    <a:pt x="390486" y="2311171"/>
                  </a:lnTo>
                  <a:lnTo>
                    <a:pt x="402399" y="2306358"/>
                  </a:lnTo>
                  <a:lnTo>
                    <a:pt x="412483" y="2315959"/>
                  </a:lnTo>
                  <a:lnTo>
                    <a:pt x="411073" y="2302840"/>
                  </a:lnTo>
                  <a:lnTo>
                    <a:pt x="415836" y="2314600"/>
                  </a:lnTo>
                  <a:lnTo>
                    <a:pt x="412496" y="2315959"/>
                  </a:lnTo>
                  <a:lnTo>
                    <a:pt x="403644" y="2319540"/>
                  </a:lnTo>
                  <a:lnTo>
                    <a:pt x="400405" y="2334552"/>
                  </a:lnTo>
                  <a:lnTo>
                    <a:pt x="2352611" y="1544040"/>
                  </a:lnTo>
                  <a:lnTo>
                    <a:pt x="397446" y="2335758"/>
                  </a:lnTo>
                  <a:lnTo>
                    <a:pt x="396976" y="2349652"/>
                  </a:lnTo>
                  <a:lnTo>
                    <a:pt x="383336" y="2355164"/>
                  </a:lnTo>
                  <a:lnTo>
                    <a:pt x="389064" y="2366556"/>
                  </a:lnTo>
                  <a:lnTo>
                    <a:pt x="4505388" y="699693"/>
                  </a:lnTo>
                  <a:close/>
                </a:path>
                <a:path w="4655819" h="2366645">
                  <a:moveTo>
                    <a:pt x="4655451" y="310083"/>
                  </a:moveTo>
                  <a:lnTo>
                    <a:pt x="4650676" y="298310"/>
                  </a:lnTo>
                  <a:lnTo>
                    <a:pt x="4638865" y="303098"/>
                  </a:lnTo>
                  <a:lnTo>
                    <a:pt x="4628756" y="293484"/>
                  </a:lnTo>
                  <a:lnTo>
                    <a:pt x="4625619" y="294754"/>
                  </a:lnTo>
                  <a:lnTo>
                    <a:pt x="4614557" y="285534"/>
                  </a:lnTo>
                  <a:lnTo>
                    <a:pt x="1396720" y="1588566"/>
                  </a:lnTo>
                  <a:lnTo>
                    <a:pt x="4596257" y="292938"/>
                  </a:lnTo>
                  <a:lnTo>
                    <a:pt x="4592637" y="280708"/>
                  </a:lnTo>
                  <a:lnTo>
                    <a:pt x="4581868" y="285076"/>
                  </a:lnTo>
                  <a:lnTo>
                    <a:pt x="4571949" y="275386"/>
                  </a:lnTo>
                  <a:lnTo>
                    <a:pt x="4562322" y="279285"/>
                  </a:lnTo>
                  <a:lnTo>
                    <a:pt x="4552226" y="269671"/>
                  </a:lnTo>
                  <a:lnTo>
                    <a:pt x="4540021" y="274612"/>
                  </a:lnTo>
                  <a:lnTo>
                    <a:pt x="4537926" y="261759"/>
                  </a:lnTo>
                  <a:lnTo>
                    <a:pt x="4526305" y="266471"/>
                  </a:lnTo>
                  <a:lnTo>
                    <a:pt x="4516196" y="256857"/>
                  </a:lnTo>
                  <a:lnTo>
                    <a:pt x="4503712" y="261912"/>
                  </a:lnTo>
                  <a:lnTo>
                    <a:pt x="4493603" y="252298"/>
                  </a:lnTo>
                  <a:lnTo>
                    <a:pt x="4484840" y="255854"/>
                  </a:lnTo>
                  <a:lnTo>
                    <a:pt x="4474921" y="246164"/>
                  </a:lnTo>
                  <a:lnTo>
                    <a:pt x="4463770" y="250685"/>
                  </a:lnTo>
                  <a:lnTo>
                    <a:pt x="4453674" y="241071"/>
                  </a:lnTo>
                  <a:lnTo>
                    <a:pt x="4453102" y="241300"/>
                  </a:lnTo>
                  <a:lnTo>
                    <a:pt x="4437761" y="233807"/>
                  </a:lnTo>
                  <a:lnTo>
                    <a:pt x="4426420" y="238404"/>
                  </a:lnTo>
                  <a:lnTo>
                    <a:pt x="4416310" y="228790"/>
                  </a:lnTo>
                  <a:lnTo>
                    <a:pt x="4405350" y="233235"/>
                  </a:lnTo>
                  <a:lnTo>
                    <a:pt x="4395254" y="223621"/>
                  </a:lnTo>
                  <a:lnTo>
                    <a:pt x="4385818" y="227444"/>
                  </a:lnTo>
                  <a:lnTo>
                    <a:pt x="4382287" y="215176"/>
                  </a:lnTo>
                  <a:lnTo>
                    <a:pt x="2301684" y="1057694"/>
                  </a:lnTo>
                  <a:lnTo>
                    <a:pt x="4364177" y="222504"/>
                  </a:lnTo>
                  <a:lnTo>
                    <a:pt x="4354068" y="212890"/>
                  </a:lnTo>
                  <a:lnTo>
                    <a:pt x="4349978" y="214553"/>
                  </a:lnTo>
                  <a:lnTo>
                    <a:pt x="4339869" y="204939"/>
                  </a:lnTo>
                  <a:lnTo>
                    <a:pt x="4329773" y="209029"/>
                  </a:lnTo>
                  <a:lnTo>
                    <a:pt x="4319663" y="199415"/>
                  </a:lnTo>
                  <a:lnTo>
                    <a:pt x="4314520" y="201510"/>
                  </a:lnTo>
                  <a:lnTo>
                    <a:pt x="4304411" y="191897"/>
                  </a:lnTo>
                  <a:lnTo>
                    <a:pt x="4294124" y="196062"/>
                  </a:lnTo>
                  <a:lnTo>
                    <a:pt x="4284015" y="186448"/>
                  </a:lnTo>
                  <a:lnTo>
                    <a:pt x="4286212" y="199263"/>
                  </a:lnTo>
                  <a:lnTo>
                    <a:pt x="4276115" y="189661"/>
                  </a:lnTo>
                  <a:lnTo>
                    <a:pt x="4273156" y="190855"/>
                  </a:lnTo>
                  <a:lnTo>
                    <a:pt x="4262094" y="181622"/>
                  </a:lnTo>
                  <a:lnTo>
                    <a:pt x="4257713" y="183400"/>
                  </a:lnTo>
                  <a:lnTo>
                    <a:pt x="4247616" y="173786"/>
                  </a:lnTo>
                  <a:lnTo>
                    <a:pt x="4251503" y="185915"/>
                  </a:lnTo>
                  <a:lnTo>
                    <a:pt x="4241419" y="176314"/>
                  </a:lnTo>
                  <a:lnTo>
                    <a:pt x="4247235" y="173951"/>
                  </a:lnTo>
                  <a:lnTo>
                    <a:pt x="4239793" y="163271"/>
                  </a:lnTo>
                  <a:lnTo>
                    <a:pt x="4251998" y="158318"/>
                  </a:lnTo>
                  <a:lnTo>
                    <a:pt x="4252569" y="144386"/>
                  </a:lnTo>
                  <a:lnTo>
                    <a:pt x="4261993" y="140563"/>
                  </a:lnTo>
                  <a:lnTo>
                    <a:pt x="4262552" y="126644"/>
                  </a:lnTo>
                  <a:lnTo>
                    <a:pt x="4275239" y="121500"/>
                  </a:lnTo>
                  <a:lnTo>
                    <a:pt x="4275798" y="107581"/>
                  </a:lnTo>
                  <a:lnTo>
                    <a:pt x="4286008" y="103441"/>
                  </a:lnTo>
                  <a:lnTo>
                    <a:pt x="4286567" y="89509"/>
                  </a:lnTo>
                  <a:lnTo>
                    <a:pt x="4297731" y="84988"/>
                  </a:lnTo>
                  <a:lnTo>
                    <a:pt x="4298289" y="71069"/>
                  </a:lnTo>
                  <a:lnTo>
                    <a:pt x="4306405" y="67779"/>
                  </a:lnTo>
                  <a:lnTo>
                    <a:pt x="4304309" y="54927"/>
                  </a:lnTo>
                  <a:lnTo>
                    <a:pt x="4314596" y="50749"/>
                  </a:lnTo>
                  <a:lnTo>
                    <a:pt x="4315155" y="36830"/>
                  </a:lnTo>
                  <a:lnTo>
                    <a:pt x="4325556" y="32613"/>
                  </a:lnTo>
                  <a:lnTo>
                    <a:pt x="4325937" y="18757"/>
                  </a:lnTo>
                  <a:lnTo>
                    <a:pt x="4337850" y="13931"/>
                  </a:lnTo>
                  <a:lnTo>
                    <a:pt x="4338421" y="0"/>
                  </a:lnTo>
                  <a:lnTo>
                    <a:pt x="20535" y="1748485"/>
                  </a:lnTo>
                  <a:lnTo>
                    <a:pt x="30632" y="1758099"/>
                  </a:lnTo>
                  <a:lnTo>
                    <a:pt x="36347" y="1755787"/>
                  </a:lnTo>
                  <a:lnTo>
                    <a:pt x="46456" y="1765388"/>
                  </a:lnTo>
                  <a:lnTo>
                    <a:pt x="56464" y="1761337"/>
                  </a:lnTo>
                  <a:lnTo>
                    <a:pt x="66573" y="1770951"/>
                  </a:lnTo>
                  <a:lnTo>
                    <a:pt x="76758" y="1766836"/>
                  </a:lnTo>
                  <a:lnTo>
                    <a:pt x="86868" y="1776437"/>
                  </a:lnTo>
                  <a:lnTo>
                    <a:pt x="98120" y="1771891"/>
                  </a:lnTo>
                  <a:lnTo>
                    <a:pt x="102400" y="1783842"/>
                  </a:lnTo>
                  <a:lnTo>
                    <a:pt x="113461" y="1779371"/>
                  </a:lnTo>
                  <a:lnTo>
                    <a:pt x="123558" y="1788972"/>
                  </a:lnTo>
                  <a:lnTo>
                    <a:pt x="120421" y="1776552"/>
                  </a:lnTo>
                  <a:lnTo>
                    <a:pt x="130517" y="1786153"/>
                  </a:lnTo>
                  <a:lnTo>
                    <a:pt x="133946" y="1784769"/>
                  </a:lnTo>
                  <a:lnTo>
                    <a:pt x="144056" y="1794383"/>
                  </a:lnTo>
                  <a:lnTo>
                    <a:pt x="141579" y="1781683"/>
                  </a:lnTo>
                  <a:lnTo>
                    <a:pt x="151676" y="1791296"/>
                  </a:lnTo>
                  <a:lnTo>
                    <a:pt x="156248" y="1789455"/>
                  </a:lnTo>
                  <a:lnTo>
                    <a:pt x="166547" y="1798967"/>
                  </a:lnTo>
                  <a:lnTo>
                    <a:pt x="176936" y="1794764"/>
                  </a:lnTo>
                  <a:lnTo>
                    <a:pt x="180555" y="1807006"/>
                  </a:lnTo>
                  <a:lnTo>
                    <a:pt x="198767" y="1799640"/>
                  </a:lnTo>
                  <a:lnTo>
                    <a:pt x="200761" y="1812518"/>
                  </a:lnTo>
                  <a:lnTo>
                    <a:pt x="208203" y="1809508"/>
                  </a:lnTo>
                  <a:lnTo>
                    <a:pt x="207632" y="1823440"/>
                  </a:lnTo>
                  <a:lnTo>
                    <a:pt x="196291" y="1828038"/>
                  </a:lnTo>
                  <a:lnTo>
                    <a:pt x="195719" y="1841969"/>
                  </a:lnTo>
                  <a:lnTo>
                    <a:pt x="192100" y="1843430"/>
                  </a:lnTo>
                  <a:lnTo>
                    <a:pt x="191528" y="1857362"/>
                  </a:lnTo>
                  <a:lnTo>
                    <a:pt x="179997" y="1862035"/>
                  </a:lnTo>
                  <a:lnTo>
                    <a:pt x="179425" y="1875967"/>
                  </a:lnTo>
                  <a:lnTo>
                    <a:pt x="173990" y="1864474"/>
                  </a:lnTo>
                  <a:lnTo>
                    <a:pt x="173418" y="1878406"/>
                  </a:lnTo>
                  <a:lnTo>
                    <a:pt x="169227" y="1880095"/>
                  </a:lnTo>
                  <a:lnTo>
                    <a:pt x="168656" y="1894027"/>
                  </a:lnTo>
                  <a:lnTo>
                    <a:pt x="156451" y="1898967"/>
                  </a:lnTo>
                  <a:lnTo>
                    <a:pt x="156083" y="1912823"/>
                  </a:lnTo>
                  <a:lnTo>
                    <a:pt x="2223935" y="1075474"/>
                  </a:lnTo>
                  <a:lnTo>
                    <a:pt x="145783" y="1917001"/>
                  </a:lnTo>
                  <a:lnTo>
                    <a:pt x="145211" y="1930933"/>
                  </a:lnTo>
                  <a:lnTo>
                    <a:pt x="134251" y="1935365"/>
                  </a:lnTo>
                  <a:lnTo>
                    <a:pt x="133680" y="1949297"/>
                  </a:lnTo>
                  <a:lnTo>
                    <a:pt x="129108" y="1951151"/>
                  </a:lnTo>
                  <a:lnTo>
                    <a:pt x="123304" y="1967204"/>
                  </a:lnTo>
                  <a:lnTo>
                    <a:pt x="116433" y="1969985"/>
                  </a:lnTo>
                  <a:lnTo>
                    <a:pt x="115862" y="1983917"/>
                  </a:lnTo>
                  <a:lnTo>
                    <a:pt x="105473" y="1988121"/>
                  </a:lnTo>
                  <a:lnTo>
                    <a:pt x="112153" y="1999119"/>
                  </a:lnTo>
                  <a:lnTo>
                    <a:pt x="97853" y="2004910"/>
                  </a:lnTo>
                  <a:lnTo>
                    <a:pt x="97193" y="2018880"/>
                  </a:lnTo>
                  <a:lnTo>
                    <a:pt x="86995" y="2023008"/>
                  </a:lnTo>
                  <a:lnTo>
                    <a:pt x="89090" y="2035860"/>
                  </a:lnTo>
                  <a:lnTo>
                    <a:pt x="2584234" y="1025486"/>
                  </a:lnTo>
                  <a:lnTo>
                    <a:pt x="78232" y="2040267"/>
                  </a:lnTo>
                  <a:lnTo>
                    <a:pt x="77660" y="2054199"/>
                  </a:lnTo>
                  <a:lnTo>
                    <a:pt x="66890" y="2058555"/>
                  </a:lnTo>
                  <a:lnTo>
                    <a:pt x="66509" y="2072411"/>
                  </a:lnTo>
                  <a:lnTo>
                    <a:pt x="54686" y="2077199"/>
                  </a:lnTo>
                  <a:lnTo>
                    <a:pt x="61264" y="2088235"/>
                  </a:lnTo>
                  <a:lnTo>
                    <a:pt x="49923" y="2092833"/>
                  </a:lnTo>
                  <a:lnTo>
                    <a:pt x="49352" y="2106765"/>
                  </a:lnTo>
                  <a:lnTo>
                    <a:pt x="43345" y="2095487"/>
                  </a:lnTo>
                  <a:lnTo>
                    <a:pt x="42786" y="2109419"/>
                  </a:lnTo>
                  <a:lnTo>
                    <a:pt x="43548" y="2109114"/>
                  </a:lnTo>
                  <a:lnTo>
                    <a:pt x="40208" y="2124164"/>
                  </a:lnTo>
                  <a:lnTo>
                    <a:pt x="33159" y="2127021"/>
                  </a:lnTo>
                  <a:lnTo>
                    <a:pt x="32588" y="2140953"/>
                  </a:lnTo>
                  <a:lnTo>
                    <a:pt x="26670" y="2129650"/>
                  </a:lnTo>
                  <a:lnTo>
                    <a:pt x="26111" y="2143582"/>
                  </a:lnTo>
                  <a:lnTo>
                    <a:pt x="15049" y="2148052"/>
                  </a:lnTo>
                  <a:lnTo>
                    <a:pt x="20180" y="2159673"/>
                  </a:lnTo>
                  <a:lnTo>
                    <a:pt x="9804" y="2163876"/>
                  </a:lnTo>
                  <a:lnTo>
                    <a:pt x="9055" y="2177885"/>
                  </a:lnTo>
                  <a:lnTo>
                    <a:pt x="0" y="2181555"/>
                  </a:lnTo>
                  <a:lnTo>
                    <a:pt x="6858" y="2192477"/>
                  </a:lnTo>
                  <a:lnTo>
                    <a:pt x="13817" y="2189670"/>
                  </a:lnTo>
                  <a:lnTo>
                    <a:pt x="23914" y="2199271"/>
                  </a:lnTo>
                  <a:lnTo>
                    <a:pt x="27635" y="2197773"/>
                  </a:lnTo>
                  <a:lnTo>
                    <a:pt x="37744" y="2207374"/>
                  </a:lnTo>
                  <a:lnTo>
                    <a:pt x="35255" y="2194687"/>
                  </a:lnTo>
                  <a:lnTo>
                    <a:pt x="37934" y="2193594"/>
                  </a:lnTo>
                  <a:lnTo>
                    <a:pt x="47942" y="2203246"/>
                  </a:lnTo>
                  <a:lnTo>
                    <a:pt x="48412" y="2203069"/>
                  </a:lnTo>
                  <a:lnTo>
                    <a:pt x="58521" y="2212670"/>
                  </a:lnTo>
                  <a:lnTo>
                    <a:pt x="70243" y="2207933"/>
                  </a:lnTo>
                  <a:lnTo>
                    <a:pt x="80340" y="2217534"/>
                  </a:lnTo>
                  <a:lnTo>
                    <a:pt x="91782" y="2212911"/>
                  </a:lnTo>
                  <a:lnTo>
                    <a:pt x="101688" y="2222589"/>
                  </a:lnTo>
                  <a:lnTo>
                    <a:pt x="113030" y="2218004"/>
                  </a:lnTo>
                  <a:lnTo>
                    <a:pt x="123139" y="2227605"/>
                  </a:lnTo>
                  <a:lnTo>
                    <a:pt x="132092" y="2223986"/>
                  </a:lnTo>
                  <a:lnTo>
                    <a:pt x="136296" y="2235974"/>
                  </a:lnTo>
                  <a:lnTo>
                    <a:pt x="153352" y="2229078"/>
                  </a:lnTo>
                  <a:lnTo>
                    <a:pt x="157734" y="2240991"/>
                  </a:lnTo>
                  <a:lnTo>
                    <a:pt x="174790" y="2234095"/>
                  </a:lnTo>
                  <a:lnTo>
                    <a:pt x="177558" y="2246668"/>
                  </a:lnTo>
                  <a:lnTo>
                    <a:pt x="189382" y="2241893"/>
                  </a:lnTo>
                  <a:lnTo>
                    <a:pt x="199478" y="2251494"/>
                  </a:lnTo>
                  <a:lnTo>
                    <a:pt x="211010" y="2246833"/>
                  </a:lnTo>
                  <a:lnTo>
                    <a:pt x="221119" y="2256434"/>
                  </a:lnTo>
                  <a:lnTo>
                    <a:pt x="231406" y="2252268"/>
                  </a:lnTo>
                  <a:lnTo>
                    <a:pt x="241515" y="2261882"/>
                  </a:lnTo>
                  <a:lnTo>
                    <a:pt x="246849" y="2259723"/>
                  </a:lnTo>
                  <a:lnTo>
                    <a:pt x="256959" y="2269325"/>
                  </a:lnTo>
                  <a:lnTo>
                    <a:pt x="252564" y="2257412"/>
                  </a:lnTo>
                  <a:lnTo>
                    <a:pt x="262674" y="2267013"/>
                  </a:lnTo>
                  <a:lnTo>
                    <a:pt x="266204" y="2265591"/>
                  </a:lnTo>
                  <a:lnTo>
                    <a:pt x="276110" y="2275268"/>
                  </a:lnTo>
                  <a:lnTo>
                    <a:pt x="287934" y="2270493"/>
                  </a:lnTo>
                  <a:lnTo>
                    <a:pt x="295363" y="2281174"/>
                  </a:lnTo>
                  <a:lnTo>
                    <a:pt x="309092" y="2275624"/>
                  </a:lnTo>
                  <a:lnTo>
                    <a:pt x="312420" y="2287968"/>
                  </a:lnTo>
                  <a:lnTo>
                    <a:pt x="330060" y="2280831"/>
                  </a:lnTo>
                  <a:lnTo>
                    <a:pt x="334441" y="2292756"/>
                  </a:lnTo>
                  <a:lnTo>
                    <a:pt x="344538" y="2288679"/>
                  </a:lnTo>
                  <a:lnTo>
                    <a:pt x="354647" y="2298281"/>
                  </a:lnTo>
                  <a:lnTo>
                    <a:pt x="366661" y="2293416"/>
                  </a:lnTo>
                  <a:lnTo>
                    <a:pt x="4474489" y="629983"/>
                  </a:lnTo>
                  <a:lnTo>
                    <a:pt x="4475048" y="616064"/>
                  </a:lnTo>
                  <a:lnTo>
                    <a:pt x="4486313" y="611505"/>
                  </a:lnTo>
                  <a:lnTo>
                    <a:pt x="4486884" y="597573"/>
                  </a:lnTo>
                  <a:lnTo>
                    <a:pt x="4498987" y="592670"/>
                  </a:lnTo>
                  <a:lnTo>
                    <a:pt x="4492599" y="581558"/>
                  </a:lnTo>
                  <a:lnTo>
                    <a:pt x="4503369" y="577189"/>
                  </a:lnTo>
                  <a:lnTo>
                    <a:pt x="4503940" y="563257"/>
                  </a:lnTo>
                  <a:lnTo>
                    <a:pt x="4516234" y="558279"/>
                  </a:lnTo>
                  <a:lnTo>
                    <a:pt x="4516996" y="544271"/>
                  </a:lnTo>
                  <a:lnTo>
                    <a:pt x="4528147" y="539750"/>
                  </a:lnTo>
                  <a:lnTo>
                    <a:pt x="4528896" y="525754"/>
                  </a:lnTo>
                  <a:lnTo>
                    <a:pt x="4539678" y="521385"/>
                  </a:lnTo>
                  <a:lnTo>
                    <a:pt x="4540224" y="507466"/>
                  </a:lnTo>
                  <a:lnTo>
                    <a:pt x="4547108" y="504672"/>
                  </a:lnTo>
                  <a:lnTo>
                    <a:pt x="4545101" y="491782"/>
                  </a:lnTo>
                  <a:lnTo>
                    <a:pt x="4557395" y="486803"/>
                  </a:lnTo>
                  <a:lnTo>
                    <a:pt x="4557966" y="472871"/>
                  </a:lnTo>
                  <a:lnTo>
                    <a:pt x="4561776" y="471322"/>
                  </a:lnTo>
                  <a:lnTo>
                    <a:pt x="4562335" y="457403"/>
                  </a:lnTo>
                  <a:lnTo>
                    <a:pt x="4573587" y="452843"/>
                  </a:lnTo>
                  <a:lnTo>
                    <a:pt x="4574159" y="438912"/>
                  </a:lnTo>
                  <a:lnTo>
                    <a:pt x="4579975" y="450253"/>
                  </a:lnTo>
                  <a:lnTo>
                    <a:pt x="4580534" y="436333"/>
                  </a:lnTo>
                  <a:lnTo>
                    <a:pt x="4583404" y="435165"/>
                  </a:lnTo>
                  <a:lnTo>
                    <a:pt x="4584166" y="421157"/>
                  </a:lnTo>
                  <a:lnTo>
                    <a:pt x="4595888" y="416407"/>
                  </a:lnTo>
                  <a:lnTo>
                    <a:pt x="4596447" y="402488"/>
                  </a:lnTo>
                  <a:lnTo>
                    <a:pt x="4601984" y="400240"/>
                  </a:lnTo>
                  <a:lnTo>
                    <a:pt x="4602746" y="386232"/>
                  </a:lnTo>
                  <a:lnTo>
                    <a:pt x="4613516" y="381863"/>
                  </a:lnTo>
                  <a:lnTo>
                    <a:pt x="4614075" y="367944"/>
                  </a:lnTo>
                  <a:lnTo>
                    <a:pt x="4618088" y="366318"/>
                  </a:lnTo>
                  <a:lnTo>
                    <a:pt x="4619028" y="352234"/>
                  </a:lnTo>
                  <a:lnTo>
                    <a:pt x="4626000" y="363105"/>
                  </a:lnTo>
                  <a:lnTo>
                    <a:pt x="4626572" y="349173"/>
                  </a:lnTo>
                  <a:lnTo>
                    <a:pt x="4636579" y="345122"/>
                  </a:lnTo>
                  <a:lnTo>
                    <a:pt x="4630674" y="333819"/>
                  </a:lnTo>
                  <a:lnTo>
                    <a:pt x="4642396" y="329069"/>
                  </a:lnTo>
                  <a:lnTo>
                    <a:pt x="4642955" y="315150"/>
                  </a:lnTo>
                  <a:lnTo>
                    <a:pt x="4655451" y="310083"/>
                  </a:lnTo>
                  <a:close/>
                </a:path>
              </a:pathLst>
            </a:custGeom>
            <a:solidFill>
              <a:srgbClr val="FFA700"/>
            </a:solidFill>
          </p:spPr>
          <p:txBody>
            <a:bodyPr bIns="0" lIns="0" rIns="0" rtlCol="0" tIns="0" wrap="square"/>
            <a:p/>
          </p:txBody>
        </p:sp>
        <p:sp>
          <p:nvSpPr>
            <p:cNvPr id="1048689" name="object 7"/>
            <p:cNvSpPr/>
            <p:nvPr/>
          </p:nvSpPr>
          <p:spPr>
            <a:xfrm>
              <a:off x="13155016" y="8278697"/>
              <a:ext cx="4633595" cy="1996439"/>
            </a:xfrm>
            <a:custGeom>
              <a:avLst/>
              <a:ahLst/>
              <a:rect l="l" t="t" r="r" b="b"/>
              <a:pathLst>
                <a:path w="4633594" h="1996440">
                  <a:moveTo>
                    <a:pt x="7823" y="1995614"/>
                  </a:moveTo>
                  <a:lnTo>
                    <a:pt x="0" y="1985073"/>
                  </a:lnTo>
                  <a:lnTo>
                    <a:pt x="7061" y="1995919"/>
                  </a:lnTo>
                  <a:lnTo>
                    <a:pt x="7823" y="1995614"/>
                  </a:lnTo>
                  <a:close/>
                </a:path>
                <a:path w="4633594" h="1996440">
                  <a:moveTo>
                    <a:pt x="952080" y="1613242"/>
                  </a:moveTo>
                  <a:lnTo>
                    <a:pt x="947318" y="1601470"/>
                  </a:lnTo>
                  <a:lnTo>
                    <a:pt x="8394" y="1981682"/>
                  </a:lnTo>
                  <a:lnTo>
                    <a:pt x="7823" y="1995614"/>
                  </a:lnTo>
                  <a:lnTo>
                    <a:pt x="952080" y="1613242"/>
                  </a:lnTo>
                  <a:close/>
                </a:path>
                <a:path w="4633594" h="1996440">
                  <a:moveTo>
                    <a:pt x="4437202" y="51257"/>
                  </a:moveTo>
                  <a:lnTo>
                    <a:pt x="4427093" y="41643"/>
                  </a:lnTo>
                  <a:lnTo>
                    <a:pt x="4423003" y="43307"/>
                  </a:lnTo>
                  <a:lnTo>
                    <a:pt x="4412894" y="33693"/>
                  </a:lnTo>
                  <a:lnTo>
                    <a:pt x="4416412" y="45974"/>
                  </a:lnTo>
                  <a:lnTo>
                    <a:pt x="4406316" y="36360"/>
                  </a:lnTo>
                  <a:lnTo>
                    <a:pt x="4394505" y="41148"/>
                  </a:lnTo>
                  <a:lnTo>
                    <a:pt x="4384395" y="31534"/>
                  </a:lnTo>
                  <a:lnTo>
                    <a:pt x="4381055" y="32893"/>
                  </a:lnTo>
                  <a:lnTo>
                    <a:pt x="4370959" y="23279"/>
                  </a:lnTo>
                  <a:lnTo>
                    <a:pt x="4360380" y="27559"/>
                  </a:lnTo>
                  <a:lnTo>
                    <a:pt x="4350270" y="17945"/>
                  </a:lnTo>
                  <a:lnTo>
                    <a:pt x="4337494" y="23126"/>
                  </a:lnTo>
                  <a:lnTo>
                    <a:pt x="4335500" y="10236"/>
                  </a:lnTo>
                  <a:lnTo>
                    <a:pt x="1935873" y="981938"/>
                  </a:lnTo>
                  <a:lnTo>
                    <a:pt x="4316920" y="17754"/>
                  </a:lnTo>
                  <a:lnTo>
                    <a:pt x="4312526" y="5829"/>
                  </a:lnTo>
                  <a:lnTo>
                    <a:pt x="4303954" y="9309"/>
                  </a:lnTo>
                  <a:lnTo>
                    <a:pt x="4293082" y="0"/>
                  </a:lnTo>
                  <a:lnTo>
                    <a:pt x="181902" y="1664779"/>
                  </a:lnTo>
                  <a:lnTo>
                    <a:pt x="187617" y="1676171"/>
                  </a:lnTo>
                  <a:lnTo>
                    <a:pt x="177050" y="1680451"/>
                  </a:lnTo>
                  <a:lnTo>
                    <a:pt x="176479" y="1694383"/>
                  </a:lnTo>
                  <a:lnTo>
                    <a:pt x="165900" y="1698663"/>
                  </a:lnTo>
                  <a:lnTo>
                    <a:pt x="165328" y="1712595"/>
                  </a:lnTo>
                  <a:lnTo>
                    <a:pt x="153797" y="1717268"/>
                  </a:lnTo>
                  <a:lnTo>
                    <a:pt x="160172" y="1728381"/>
                  </a:lnTo>
                  <a:lnTo>
                    <a:pt x="145313" y="1734400"/>
                  </a:lnTo>
                  <a:lnTo>
                    <a:pt x="141986" y="1749463"/>
                  </a:lnTo>
                  <a:lnTo>
                    <a:pt x="138176" y="1750999"/>
                  </a:lnTo>
                  <a:lnTo>
                    <a:pt x="137604" y="1764931"/>
                  </a:lnTo>
                  <a:lnTo>
                    <a:pt x="125691" y="1769757"/>
                  </a:lnTo>
                  <a:lnTo>
                    <a:pt x="125120" y="1783689"/>
                  </a:lnTo>
                  <a:lnTo>
                    <a:pt x="115303" y="1787664"/>
                  </a:lnTo>
                  <a:lnTo>
                    <a:pt x="114731" y="1801596"/>
                  </a:lnTo>
                  <a:lnTo>
                    <a:pt x="4437202" y="51257"/>
                  </a:lnTo>
                  <a:close/>
                </a:path>
                <a:path w="4633594" h="1996440">
                  <a:moveTo>
                    <a:pt x="4458551" y="56311"/>
                  </a:moveTo>
                  <a:lnTo>
                    <a:pt x="4448441" y="46710"/>
                  </a:lnTo>
                  <a:lnTo>
                    <a:pt x="4437202" y="51257"/>
                  </a:lnTo>
                  <a:lnTo>
                    <a:pt x="103581" y="1806117"/>
                  </a:lnTo>
                  <a:lnTo>
                    <a:pt x="109296" y="1817497"/>
                  </a:lnTo>
                  <a:lnTo>
                    <a:pt x="4458551" y="56311"/>
                  </a:lnTo>
                  <a:close/>
                </a:path>
                <a:path w="4633594" h="1996440">
                  <a:moveTo>
                    <a:pt x="4521644" y="71869"/>
                  </a:moveTo>
                  <a:lnTo>
                    <a:pt x="4511535" y="62255"/>
                  </a:lnTo>
                  <a:lnTo>
                    <a:pt x="4500765" y="66624"/>
                  </a:lnTo>
                  <a:lnTo>
                    <a:pt x="4490669" y="57010"/>
                  </a:lnTo>
                  <a:lnTo>
                    <a:pt x="4480471" y="61137"/>
                  </a:lnTo>
                  <a:lnTo>
                    <a:pt x="4470362" y="51536"/>
                  </a:lnTo>
                  <a:lnTo>
                    <a:pt x="109296" y="1817497"/>
                  </a:lnTo>
                  <a:lnTo>
                    <a:pt x="95288" y="1823173"/>
                  </a:lnTo>
                  <a:lnTo>
                    <a:pt x="97396" y="1836026"/>
                  </a:lnTo>
                  <a:lnTo>
                    <a:pt x="90246" y="1838921"/>
                  </a:lnTo>
                  <a:lnTo>
                    <a:pt x="89674" y="1852853"/>
                  </a:lnTo>
                  <a:lnTo>
                    <a:pt x="75946" y="1858403"/>
                  </a:lnTo>
                  <a:lnTo>
                    <a:pt x="75374" y="1872335"/>
                  </a:lnTo>
                  <a:lnTo>
                    <a:pt x="4521644" y="71869"/>
                  </a:lnTo>
                  <a:close/>
                </a:path>
                <a:path w="4633594" h="1996440">
                  <a:moveTo>
                    <a:pt x="4598936" y="95377"/>
                  </a:moveTo>
                  <a:lnTo>
                    <a:pt x="4588840" y="85763"/>
                  </a:lnTo>
                  <a:lnTo>
                    <a:pt x="4592269" y="98082"/>
                  </a:lnTo>
                  <a:lnTo>
                    <a:pt x="4598936" y="95377"/>
                  </a:lnTo>
                  <a:close/>
                </a:path>
                <a:path w="4633594" h="1996440">
                  <a:moveTo>
                    <a:pt x="4620006" y="100545"/>
                  </a:moveTo>
                  <a:lnTo>
                    <a:pt x="4610087" y="90868"/>
                  </a:lnTo>
                  <a:lnTo>
                    <a:pt x="4612665" y="103517"/>
                  </a:lnTo>
                  <a:lnTo>
                    <a:pt x="4620006" y="100545"/>
                  </a:lnTo>
                  <a:close/>
                </a:path>
                <a:path w="4633594" h="1996440">
                  <a:moveTo>
                    <a:pt x="4633061" y="108966"/>
                  </a:moveTo>
                  <a:lnTo>
                    <a:pt x="4623155" y="99275"/>
                  </a:lnTo>
                  <a:lnTo>
                    <a:pt x="2075484" y="1130935"/>
                  </a:lnTo>
                  <a:lnTo>
                    <a:pt x="4612665" y="103517"/>
                  </a:lnTo>
                  <a:lnTo>
                    <a:pt x="4602556" y="93916"/>
                  </a:lnTo>
                  <a:lnTo>
                    <a:pt x="4592269" y="98082"/>
                  </a:lnTo>
                  <a:lnTo>
                    <a:pt x="4582350" y="88392"/>
                  </a:lnTo>
                  <a:lnTo>
                    <a:pt x="4577689" y="90284"/>
                  </a:lnTo>
                  <a:lnTo>
                    <a:pt x="4567580" y="80670"/>
                  </a:lnTo>
                  <a:lnTo>
                    <a:pt x="4571771" y="92671"/>
                  </a:lnTo>
                  <a:lnTo>
                    <a:pt x="4561675" y="83070"/>
                  </a:lnTo>
                  <a:lnTo>
                    <a:pt x="979868" y="1533486"/>
                  </a:lnTo>
                  <a:lnTo>
                    <a:pt x="4550232" y="87693"/>
                  </a:lnTo>
                  <a:lnTo>
                    <a:pt x="4547565" y="75069"/>
                  </a:lnTo>
                  <a:lnTo>
                    <a:pt x="4537456" y="79171"/>
                  </a:lnTo>
                  <a:lnTo>
                    <a:pt x="4527359" y="69557"/>
                  </a:lnTo>
                  <a:lnTo>
                    <a:pt x="4521644" y="71869"/>
                  </a:lnTo>
                  <a:lnTo>
                    <a:pt x="67462" y="1875548"/>
                  </a:lnTo>
                  <a:lnTo>
                    <a:pt x="64135" y="1890598"/>
                  </a:lnTo>
                  <a:lnTo>
                    <a:pt x="58610" y="1892833"/>
                  </a:lnTo>
                  <a:lnTo>
                    <a:pt x="58039" y="1906765"/>
                  </a:lnTo>
                  <a:lnTo>
                    <a:pt x="51841" y="1895576"/>
                  </a:lnTo>
                  <a:lnTo>
                    <a:pt x="51269" y="1909508"/>
                  </a:lnTo>
                  <a:lnTo>
                    <a:pt x="45643" y="1911781"/>
                  </a:lnTo>
                  <a:lnTo>
                    <a:pt x="45072" y="1925713"/>
                  </a:lnTo>
                  <a:lnTo>
                    <a:pt x="3994480" y="326453"/>
                  </a:lnTo>
                  <a:lnTo>
                    <a:pt x="34302" y="1930082"/>
                  </a:lnTo>
                  <a:lnTo>
                    <a:pt x="33540" y="1944090"/>
                  </a:lnTo>
                  <a:lnTo>
                    <a:pt x="23063" y="1948332"/>
                  </a:lnTo>
                  <a:lnTo>
                    <a:pt x="22491" y="1962264"/>
                  </a:lnTo>
                  <a:lnTo>
                    <a:pt x="11722" y="1966620"/>
                  </a:lnTo>
                  <a:lnTo>
                    <a:pt x="19164" y="1977313"/>
                  </a:lnTo>
                  <a:lnTo>
                    <a:pt x="947318" y="1601470"/>
                  </a:lnTo>
                  <a:lnTo>
                    <a:pt x="954176" y="1598701"/>
                  </a:lnTo>
                  <a:lnTo>
                    <a:pt x="958938" y="1610461"/>
                  </a:lnTo>
                  <a:lnTo>
                    <a:pt x="1637118" y="1335836"/>
                  </a:lnTo>
                  <a:lnTo>
                    <a:pt x="1632356" y="1324076"/>
                  </a:lnTo>
                  <a:lnTo>
                    <a:pt x="1639214" y="1321308"/>
                  </a:lnTo>
                  <a:lnTo>
                    <a:pt x="1643976" y="1333068"/>
                  </a:lnTo>
                  <a:lnTo>
                    <a:pt x="1671421" y="1321955"/>
                  </a:lnTo>
                  <a:lnTo>
                    <a:pt x="1666659" y="1310195"/>
                  </a:lnTo>
                  <a:lnTo>
                    <a:pt x="1673517" y="1307414"/>
                  </a:lnTo>
                  <a:lnTo>
                    <a:pt x="1678292" y="1319174"/>
                  </a:lnTo>
                  <a:lnTo>
                    <a:pt x="1740039" y="1294168"/>
                  </a:lnTo>
                  <a:lnTo>
                    <a:pt x="1735277" y="1282407"/>
                  </a:lnTo>
                  <a:lnTo>
                    <a:pt x="1742135" y="1279626"/>
                  </a:lnTo>
                  <a:lnTo>
                    <a:pt x="1746910" y="1291386"/>
                  </a:lnTo>
                  <a:lnTo>
                    <a:pt x="1774253" y="1280312"/>
                  </a:lnTo>
                  <a:lnTo>
                    <a:pt x="1769491" y="1268552"/>
                  </a:lnTo>
                  <a:lnTo>
                    <a:pt x="1783219" y="1262989"/>
                  </a:lnTo>
                  <a:lnTo>
                    <a:pt x="1787982" y="1274749"/>
                  </a:lnTo>
                  <a:lnTo>
                    <a:pt x="1801710" y="1269199"/>
                  </a:lnTo>
                  <a:lnTo>
                    <a:pt x="1796935" y="1257427"/>
                  </a:lnTo>
                  <a:lnTo>
                    <a:pt x="1803806" y="1254645"/>
                  </a:lnTo>
                  <a:lnTo>
                    <a:pt x="1808568" y="1266418"/>
                  </a:lnTo>
                  <a:lnTo>
                    <a:pt x="1815236" y="1263713"/>
                  </a:lnTo>
                  <a:lnTo>
                    <a:pt x="1810562" y="1251915"/>
                  </a:lnTo>
                  <a:lnTo>
                    <a:pt x="1817433" y="1249133"/>
                  </a:lnTo>
                  <a:lnTo>
                    <a:pt x="1822196" y="1260894"/>
                  </a:lnTo>
                  <a:lnTo>
                    <a:pt x="1876996" y="1238707"/>
                  </a:lnTo>
                  <a:lnTo>
                    <a:pt x="1872234" y="1226947"/>
                  </a:lnTo>
                  <a:lnTo>
                    <a:pt x="1879092" y="1224178"/>
                  </a:lnTo>
                  <a:lnTo>
                    <a:pt x="1883854" y="1235925"/>
                  </a:lnTo>
                  <a:lnTo>
                    <a:pt x="1897583" y="1230376"/>
                  </a:lnTo>
                  <a:lnTo>
                    <a:pt x="1892808" y="1218615"/>
                  </a:lnTo>
                  <a:lnTo>
                    <a:pt x="1899678" y="1215834"/>
                  </a:lnTo>
                  <a:lnTo>
                    <a:pt x="1904441" y="1227594"/>
                  </a:lnTo>
                  <a:lnTo>
                    <a:pt x="1945513" y="1210957"/>
                  </a:lnTo>
                  <a:lnTo>
                    <a:pt x="1940750" y="1199210"/>
                  </a:lnTo>
                  <a:lnTo>
                    <a:pt x="1954377" y="1193698"/>
                  </a:lnTo>
                  <a:lnTo>
                    <a:pt x="1959140" y="1205445"/>
                  </a:lnTo>
                  <a:lnTo>
                    <a:pt x="1979726" y="1197102"/>
                  </a:lnTo>
                  <a:lnTo>
                    <a:pt x="1974964" y="1185354"/>
                  </a:lnTo>
                  <a:lnTo>
                    <a:pt x="1995551" y="1177023"/>
                  </a:lnTo>
                  <a:lnTo>
                    <a:pt x="2000313" y="1188770"/>
                  </a:lnTo>
                  <a:lnTo>
                    <a:pt x="2006993" y="1186065"/>
                  </a:lnTo>
                  <a:lnTo>
                    <a:pt x="2002320" y="1174280"/>
                  </a:lnTo>
                  <a:lnTo>
                    <a:pt x="2016036" y="1168730"/>
                  </a:lnTo>
                  <a:lnTo>
                    <a:pt x="2020811" y="1180477"/>
                  </a:lnTo>
                  <a:lnTo>
                    <a:pt x="2034527" y="1174915"/>
                  </a:lnTo>
                  <a:lnTo>
                    <a:pt x="2029764" y="1163167"/>
                  </a:lnTo>
                  <a:lnTo>
                    <a:pt x="2036622" y="1160386"/>
                  </a:lnTo>
                  <a:lnTo>
                    <a:pt x="2041398" y="1172133"/>
                  </a:lnTo>
                  <a:lnTo>
                    <a:pt x="2048256" y="1169352"/>
                  </a:lnTo>
                  <a:lnTo>
                    <a:pt x="2043493" y="1157605"/>
                  </a:lnTo>
                  <a:lnTo>
                    <a:pt x="2050351" y="1154836"/>
                  </a:lnTo>
                  <a:lnTo>
                    <a:pt x="2055114" y="1166583"/>
                  </a:lnTo>
                  <a:lnTo>
                    <a:pt x="2061984" y="1163802"/>
                  </a:lnTo>
                  <a:lnTo>
                    <a:pt x="2057209" y="1152055"/>
                  </a:lnTo>
                  <a:lnTo>
                    <a:pt x="2064067" y="1149273"/>
                  </a:lnTo>
                  <a:lnTo>
                    <a:pt x="2068842" y="1161021"/>
                  </a:lnTo>
                  <a:lnTo>
                    <a:pt x="2075700" y="1158240"/>
                  </a:lnTo>
                  <a:lnTo>
                    <a:pt x="2070836" y="1146543"/>
                  </a:lnTo>
                  <a:lnTo>
                    <a:pt x="2084565" y="1140980"/>
                  </a:lnTo>
                  <a:lnTo>
                    <a:pt x="2089327" y="1152728"/>
                  </a:lnTo>
                  <a:lnTo>
                    <a:pt x="2109914" y="1144384"/>
                  </a:lnTo>
                  <a:lnTo>
                    <a:pt x="2105152" y="1132649"/>
                  </a:lnTo>
                  <a:lnTo>
                    <a:pt x="2118868" y="1127099"/>
                  </a:lnTo>
                  <a:lnTo>
                    <a:pt x="2123643" y="1138834"/>
                  </a:lnTo>
                  <a:lnTo>
                    <a:pt x="2137359" y="1133271"/>
                  </a:lnTo>
                  <a:lnTo>
                    <a:pt x="2132609" y="1121537"/>
                  </a:lnTo>
                  <a:lnTo>
                    <a:pt x="2146325" y="1115987"/>
                  </a:lnTo>
                  <a:lnTo>
                    <a:pt x="2151088" y="1127721"/>
                  </a:lnTo>
                  <a:lnTo>
                    <a:pt x="2185390" y="1113828"/>
                  </a:lnTo>
                  <a:lnTo>
                    <a:pt x="2180628" y="1102093"/>
                  </a:lnTo>
                  <a:lnTo>
                    <a:pt x="2194369" y="1096530"/>
                  </a:lnTo>
                  <a:lnTo>
                    <a:pt x="2199119" y="1108265"/>
                  </a:lnTo>
                  <a:lnTo>
                    <a:pt x="2219795" y="1099896"/>
                  </a:lnTo>
                  <a:lnTo>
                    <a:pt x="2215045" y="1088161"/>
                  </a:lnTo>
                  <a:lnTo>
                    <a:pt x="2221903" y="1085392"/>
                  </a:lnTo>
                  <a:lnTo>
                    <a:pt x="2226665" y="1097114"/>
                  </a:lnTo>
                  <a:lnTo>
                    <a:pt x="2233523" y="1094333"/>
                  </a:lnTo>
                  <a:lnTo>
                    <a:pt x="2228773" y="1082611"/>
                  </a:lnTo>
                  <a:lnTo>
                    <a:pt x="2235631" y="1079842"/>
                  </a:lnTo>
                  <a:lnTo>
                    <a:pt x="2240381" y="1091552"/>
                  </a:lnTo>
                  <a:lnTo>
                    <a:pt x="2247252" y="1088771"/>
                  </a:lnTo>
                  <a:lnTo>
                    <a:pt x="2242489" y="1077061"/>
                  </a:lnTo>
                  <a:lnTo>
                    <a:pt x="2249360" y="1074280"/>
                  </a:lnTo>
                  <a:lnTo>
                    <a:pt x="2254199" y="1085964"/>
                  </a:lnTo>
                  <a:lnTo>
                    <a:pt x="2261070" y="1083183"/>
                  </a:lnTo>
                  <a:lnTo>
                    <a:pt x="2256307" y="1071473"/>
                  </a:lnTo>
                  <a:lnTo>
                    <a:pt x="2263178" y="1068692"/>
                  </a:lnTo>
                  <a:lnTo>
                    <a:pt x="2267928" y="1080401"/>
                  </a:lnTo>
                  <a:lnTo>
                    <a:pt x="2281656" y="1074839"/>
                  </a:lnTo>
                  <a:lnTo>
                    <a:pt x="2276894" y="1063142"/>
                  </a:lnTo>
                  <a:lnTo>
                    <a:pt x="2283764" y="1060361"/>
                  </a:lnTo>
                  <a:lnTo>
                    <a:pt x="2288514" y="1072070"/>
                  </a:lnTo>
                  <a:lnTo>
                    <a:pt x="2336647" y="1052576"/>
                  </a:lnTo>
                  <a:lnTo>
                    <a:pt x="2331897" y="1040879"/>
                  </a:lnTo>
                  <a:lnTo>
                    <a:pt x="2338755" y="1038110"/>
                  </a:lnTo>
                  <a:lnTo>
                    <a:pt x="2343505" y="1049794"/>
                  </a:lnTo>
                  <a:lnTo>
                    <a:pt x="2391537" y="1030351"/>
                  </a:lnTo>
                  <a:lnTo>
                    <a:pt x="2386800" y="1018654"/>
                  </a:lnTo>
                  <a:lnTo>
                    <a:pt x="2393658" y="1015885"/>
                  </a:lnTo>
                  <a:lnTo>
                    <a:pt x="2398395" y="1027569"/>
                  </a:lnTo>
                  <a:lnTo>
                    <a:pt x="2858808" y="841133"/>
                  </a:lnTo>
                  <a:lnTo>
                    <a:pt x="2854058" y="829437"/>
                  </a:lnTo>
                  <a:lnTo>
                    <a:pt x="4633061" y="108966"/>
                  </a:lnTo>
                  <a:close/>
                </a:path>
              </a:pathLst>
            </a:custGeom>
            <a:solidFill>
              <a:srgbClr val="FFA700"/>
            </a:solidFill>
          </p:spPr>
          <p:txBody>
            <a:bodyPr bIns="0" lIns="0" rIns="0" rtlCol="0" tIns="0" wrap="square"/>
            <a:p/>
          </p:txBody>
        </p:sp>
        <p:pic>
          <p:nvPicPr>
            <p:cNvPr id="2097238" name="object 8"/>
            <p:cNvPicPr>
              <a:picLocks/>
            </p:cNvPicPr>
            <p:nvPr/>
          </p:nvPicPr>
          <p:blipFill>
            <a:blip xmlns:r="http://schemas.openxmlformats.org/officeDocument/2006/relationships" r:embed="rId2" cstate="print"/>
            <a:stretch>
              <a:fillRect/>
            </a:stretch>
          </p:blipFill>
          <p:spPr>
            <a:xfrm>
              <a:off x="16015922" y="8933193"/>
              <a:ext cx="429721" cy="183852"/>
            </a:xfrm>
            <a:prstGeom prst="rect"/>
          </p:spPr>
        </p:pic>
        <p:sp>
          <p:nvSpPr>
            <p:cNvPr id="1048690" name="object 9"/>
            <p:cNvSpPr/>
            <p:nvPr/>
          </p:nvSpPr>
          <p:spPr>
            <a:xfrm>
              <a:off x="16447733" y="8663329"/>
              <a:ext cx="664845" cy="279400"/>
            </a:xfrm>
            <a:custGeom>
              <a:avLst/>
              <a:ahLst/>
              <a:rect l="l" t="t" r="r" b="b"/>
              <a:pathLst>
                <a:path w="664844" h="279400">
                  <a:moveTo>
                    <a:pt x="258267" y="176212"/>
                  </a:moveTo>
                  <a:lnTo>
                    <a:pt x="253504" y="164439"/>
                  </a:lnTo>
                  <a:lnTo>
                    <a:pt x="0" y="267093"/>
                  </a:lnTo>
                  <a:lnTo>
                    <a:pt x="4762" y="278866"/>
                  </a:lnTo>
                  <a:lnTo>
                    <a:pt x="258267" y="176212"/>
                  </a:lnTo>
                  <a:close/>
                </a:path>
                <a:path w="664844" h="279400">
                  <a:moveTo>
                    <a:pt x="272097" y="170611"/>
                  </a:moveTo>
                  <a:lnTo>
                    <a:pt x="267322" y="158838"/>
                  </a:lnTo>
                  <a:lnTo>
                    <a:pt x="260362" y="161658"/>
                  </a:lnTo>
                  <a:lnTo>
                    <a:pt x="265226" y="173393"/>
                  </a:lnTo>
                  <a:lnTo>
                    <a:pt x="272097" y="170611"/>
                  </a:lnTo>
                  <a:close/>
                </a:path>
                <a:path w="664844" h="279400">
                  <a:moveTo>
                    <a:pt x="664362" y="11772"/>
                  </a:moveTo>
                  <a:lnTo>
                    <a:pt x="659587" y="0"/>
                  </a:lnTo>
                  <a:lnTo>
                    <a:pt x="274180" y="156057"/>
                  </a:lnTo>
                  <a:lnTo>
                    <a:pt x="278955" y="167830"/>
                  </a:lnTo>
                  <a:lnTo>
                    <a:pt x="664362" y="11772"/>
                  </a:lnTo>
                  <a:close/>
                </a:path>
              </a:pathLst>
            </a:custGeom>
            <a:solidFill>
              <a:srgbClr val="FFA700"/>
            </a:solidFill>
          </p:spPr>
          <p:txBody>
            <a:bodyPr bIns="0" lIns="0" rIns="0" rtlCol="0" tIns="0" wrap="square"/>
            <a:p/>
          </p:txBody>
        </p:sp>
        <p:pic>
          <p:nvPicPr>
            <p:cNvPr id="2097239" name="object 10"/>
            <p:cNvPicPr>
              <a:picLocks/>
            </p:cNvPicPr>
            <p:nvPr/>
          </p:nvPicPr>
          <p:blipFill>
            <a:blip xmlns:r="http://schemas.openxmlformats.org/officeDocument/2006/relationships" r:embed="rId3" cstate="print"/>
            <a:stretch>
              <a:fillRect/>
            </a:stretch>
          </p:blipFill>
          <p:spPr>
            <a:xfrm>
              <a:off x="17114193" y="8599102"/>
              <a:ext cx="156489" cy="73210"/>
            </a:xfrm>
            <a:prstGeom prst="rect"/>
          </p:spPr>
        </p:pic>
        <p:sp>
          <p:nvSpPr>
            <p:cNvPr id="1048691" name="object 11"/>
            <p:cNvSpPr/>
            <p:nvPr/>
          </p:nvSpPr>
          <p:spPr>
            <a:xfrm>
              <a:off x="17293450" y="8382101"/>
              <a:ext cx="510540" cy="217804"/>
            </a:xfrm>
            <a:custGeom>
              <a:avLst/>
              <a:ahLst/>
              <a:rect l="l" t="t" r="r" b="b"/>
              <a:pathLst>
                <a:path w="510540" h="217804">
                  <a:moveTo>
                    <a:pt x="11823" y="214769"/>
                  </a:moveTo>
                  <a:lnTo>
                    <a:pt x="6959" y="203034"/>
                  </a:lnTo>
                  <a:lnTo>
                    <a:pt x="0" y="205854"/>
                  </a:lnTo>
                  <a:lnTo>
                    <a:pt x="4762" y="217627"/>
                  </a:lnTo>
                  <a:lnTo>
                    <a:pt x="11823" y="214769"/>
                  </a:lnTo>
                  <a:close/>
                </a:path>
                <a:path w="510540" h="217804">
                  <a:moveTo>
                    <a:pt x="39458" y="203581"/>
                  </a:moveTo>
                  <a:lnTo>
                    <a:pt x="34594" y="191846"/>
                  </a:lnTo>
                  <a:lnTo>
                    <a:pt x="13817" y="200253"/>
                  </a:lnTo>
                  <a:lnTo>
                    <a:pt x="18592" y="212026"/>
                  </a:lnTo>
                  <a:lnTo>
                    <a:pt x="39458" y="203581"/>
                  </a:lnTo>
                  <a:close/>
                </a:path>
                <a:path w="510540" h="217804">
                  <a:moveTo>
                    <a:pt x="53276" y="197980"/>
                  </a:moveTo>
                  <a:lnTo>
                    <a:pt x="48412" y="186245"/>
                  </a:lnTo>
                  <a:lnTo>
                    <a:pt x="41465" y="189064"/>
                  </a:lnTo>
                  <a:lnTo>
                    <a:pt x="46228" y="200837"/>
                  </a:lnTo>
                  <a:lnTo>
                    <a:pt x="53276" y="197980"/>
                  </a:lnTo>
                  <a:close/>
                </a:path>
                <a:path w="510540" h="217804">
                  <a:moveTo>
                    <a:pt x="73774" y="189687"/>
                  </a:moveTo>
                  <a:lnTo>
                    <a:pt x="68999" y="177914"/>
                  </a:lnTo>
                  <a:lnTo>
                    <a:pt x="55283" y="183476"/>
                  </a:lnTo>
                  <a:lnTo>
                    <a:pt x="60045" y="195237"/>
                  </a:lnTo>
                  <a:lnTo>
                    <a:pt x="73774" y="189687"/>
                  </a:lnTo>
                  <a:close/>
                </a:path>
                <a:path w="510540" h="217804">
                  <a:moveTo>
                    <a:pt x="87490" y="184124"/>
                  </a:moveTo>
                  <a:lnTo>
                    <a:pt x="82727" y="172351"/>
                  </a:lnTo>
                  <a:lnTo>
                    <a:pt x="75869" y="175133"/>
                  </a:lnTo>
                  <a:lnTo>
                    <a:pt x="80632" y="186905"/>
                  </a:lnTo>
                  <a:lnTo>
                    <a:pt x="87490" y="184124"/>
                  </a:lnTo>
                  <a:close/>
                </a:path>
                <a:path w="510540" h="217804">
                  <a:moveTo>
                    <a:pt x="108178" y="175755"/>
                  </a:moveTo>
                  <a:lnTo>
                    <a:pt x="103403" y="163982"/>
                  </a:lnTo>
                  <a:lnTo>
                    <a:pt x="96545" y="166763"/>
                  </a:lnTo>
                  <a:lnTo>
                    <a:pt x="101307" y="178536"/>
                  </a:lnTo>
                  <a:lnTo>
                    <a:pt x="108178" y="175755"/>
                  </a:lnTo>
                  <a:close/>
                </a:path>
                <a:path w="510540" h="217804">
                  <a:moveTo>
                    <a:pt x="156489" y="156184"/>
                  </a:moveTo>
                  <a:lnTo>
                    <a:pt x="151726" y="144411"/>
                  </a:lnTo>
                  <a:lnTo>
                    <a:pt x="110464" y="161124"/>
                  </a:lnTo>
                  <a:lnTo>
                    <a:pt x="115125" y="172935"/>
                  </a:lnTo>
                  <a:lnTo>
                    <a:pt x="156489" y="156184"/>
                  </a:lnTo>
                  <a:close/>
                </a:path>
                <a:path w="510540" h="217804">
                  <a:moveTo>
                    <a:pt x="170408" y="150558"/>
                  </a:moveTo>
                  <a:lnTo>
                    <a:pt x="165544" y="138823"/>
                  </a:lnTo>
                  <a:lnTo>
                    <a:pt x="158584" y="141643"/>
                  </a:lnTo>
                  <a:lnTo>
                    <a:pt x="163347" y="153403"/>
                  </a:lnTo>
                  <a:lnTo>
                    <a:pt x="170408" y="150558"/>
                  </a:lnTo>
                  <a:close/>
                </a:path>
                <a:path w="510540" h="217804">
                  <a:moveTo>
                    <a:pt x="184035" y="145034"/>
                  </a:moveTo>
                  <a:lnTo>
                    <a:pt x="179273" y="133261"/>
                  </a:lnTo>
                  <a:lnTo>
                    <a:pt x="172402" y="136042"/>
                  </a:lnTo>
                  <a:lnTo>
                    <a:pt x="177177" y="147815"/>
                  </a:lnTo>
                  <a:lnTo>
                    <a:pt x="184035" y="145034"/>
                  </a:lnTo>
                  <a:close/>
                </a:path>
                <a:path w="510540" h="217804">
                  <a:moveTo>
                    <a:pt x="232257" y="125501"/>
                  </a:moveTo>
                  <a:lnTo>
                    <a:pt x="227495" y="113741"/>
                  </a:lnTo>
                  <a:lnTo>
                    <a:pt x="192989" y="127711"/>
                  </a:lnTo>
                  <a:lnTo>
                    <a:pt x="197764" y="139471"/>
                  </a:lnTo>
                  <a:lnTo>
                    <a:pt x="232257" y="125501"/>
                  </a:lnTo>
                  <a:close/>
                </a:path>
                <a:path w="510540" h="217804">
                  <a:moveTo>
                    <a:pt x="246075" y="119913"/>
                  </a:moveTo>
                  <a:lnTo>
                    <a:pt x="241401" y="108102"/>
                  </a:lnTo>
                  <a:lnTo>
                    <a:pt x="234543" y="110883"/>
                  </a:lnTo>
                  <a:lnTo>
                    <a:pt x="239217" y="122694"/>
                  </a:lnTo>
                  <a:lnTo>
                    <a:pt x="246075" y="119913"/>
                  </a:lnTo>
                  <a:close/>
                </a:path>
                <a:path w="510540" h="217804">
                  <a:moveTo>
                    <a:pt x="260083" y="114236"/>
                  </a:moveTo>
                  <a:lnTo>
                    <a:pt x="255219" y="102501"/>
                  </a:lnTo>
                  <a:lnTo>
                    <a:pt x="248272" y="105321"/>
                  </a:lnTo>
                  <a:lnTo>
                    <a:pt x="253034" y="117094"/>
                  </a:lnTo>
                  <a:lnTo>
                    <a:pt x="260083" y="114236"/>
                  </a:lnTo>
                  <a:close/>
                </a:path>
                <a:path w="510540" h="217804">
                  <a:moveTo>
                    <a:pt x="301358" y="97523"/>
                  </a:moveTo>
                  <a:lnTo>
                    <a:pt x="296684" y="85712"/>
                  </a:lnTo>
                  <a:lnTo>
                    <a:pt x="262089" y="99720"/>
                  </a:lnTo>
                  <a:lnTo>
                    <a:pt x="266852" y="111493"/>
                  </a:lnTo>
                  <a:lnTo>
                    <a:pt x="301358" y="97523"/>
                  </a:lnTo>
                  <a:close/>
                </a:path>
                <a:path w="510540" h="217804">
                  <a:moveTo>
                    <a:pt x="322326" y="89039"/>
                  </a:moveTo>
                  <a:lnTo>
                    <a:pt x="317461" y="77304"/>
                  </a:lnTo>
                  <a:lnTo>
                    <a:pt x="303542" y="82943"/>
                  </a:lnTo>
                  <a:lnTo>
                    <a:pt x="308305" y="94703"/>
                  </a:lnTo>
                  <a:lnTo>
                    <a:pt x="322326" y="89039"/>
                  </a:lnTo>
                  <a:close/>
                </a:path>
                <a:path w="510540" h="217804">
                  <a:moveTo>
                    <a:pt x="384644" y="63792"/>
                  </a:moveTo>
                  <a:lnTo>
                    <a:pt x="379780" y="52070"/>
                  </a:lnTo>
                  <a:lnTo>
                    <a:pt x="324319" y="74523"/>
                  </a:lnTo>
                  <a:lnTo>
                    <a:pt x="329082" y="86296"/>
                  </a:lnTo>
                  <a:lnTo>
                    <a:pt x="384644" y="63792"/>
                  </a:lnTo>
                  <a:close/>
                </a:path>
                <a:path w="510540" h="217804">
                  <a:moveTo>
                    <a:pt x="405333" y="55422"/>
                  </a:moveTo>
                  <a:lnTo>
                    <a:pt x="400469" y="43688"/>
                  </a:lnTo>
                  <a:lnTo>
                    <a:pt x="386651" y="49288"/>
                  </a:lnTo>
                  <a:lnTo>
                    <a:pt x="391414" y="61061"/>
                  </a:lnTo>
                  <a:lnTo>
                    <a:pt x="405333" y="55422"/>
                  </a:lnTo>
                  <a:close/>
                </a:path>
                <a:path w="510540" h="217804">
                  <a:moveTo>
                    <a:pt x="426008" y="47053"/>
                  </a:moveTo>
                  <a:lnTo>
                    <a:pt x="421246" y="35280"/>
                  </a:lnTo>
                  <a:lnTo>
                    <a:pt x="414286" y="38100"/>
                  </a:lnTo>
                  <a:lnTo>
                    <a:pt x="419150" y="49822"/>
                  </a:lnTo>
                  <a:lnTo>
                    <a:pt x="426008" y="47053"/>
                  </a:lnTo>
                  <a:close/>
                </a:path>
                <a:path w="510540" h="217804">
                  <a:moveTo>
                    <a:pt x="446786" y="38633"/>
                  </a:moveTo>
                  <a:lnTo>
                    <a:pt x="442112" y="26822"/>
                  </a:lnTo>
                  <a:lnTo>
                    <a:pt x="428294" y="32423"/>
                  </a:lnTo>
                  <a:lnTo>
                    <a:pt x="432968" y="44234"/>
                  </a:lnTo>
                  <a:lnTo>
                    <a:pt x="446786" y="38633"/>
                  </a:lnTo>
                  <a:close/>
                </a:path>
                <a:path w="510540" h="217804">
                  <a:moveTo>
                    <a:pt x="460705" y="32994"/>
                  </a:moveTo>
                  <a:lnTo>
                    <a:pt x="456031" y="21196"/>
                  </a:lnTo>
                  <a:lnTo>
                    <a:pt x="448983" y="24041"/>
                  </a:lnTo>
                  <a:lnTo>
                    <a:pt x="453834" y="35775"/>
                  </a:lnTo>
                  <a:lnTo>
                    <a:pt x="460705" y="32994"/>
                  </a:lnTo>
                  <a:close/>
                </a:path>
                <a:path w="510540" h="217804">
                  <a:moveTo>
                    <a:pt x="495490" y="18910"/>
                  </a:moveTo>
                  <a:lnTo>
                    <a:pt x="490816" y="7099"/>
                  </a:lnTo>
                  <a:lnTo>
                    <a:pt x="462889" y="18415"/>
                  </a:lnTo>
                  <a:lnTo>
                    <a:pt x="467753" y="30149"/>
                  </a:lnTo>
                  <a:lnTo>
                    <a:pt x="495490" y="18910"/>
                  </a:lnTo>
                  <a:close/>
                </a:path>
                <a:path w="510540" h="217804">
                  <a:moveTo>
                    <a:pt x="510451" y="12852"/>
                  </a:moveTo>
                  <a:lnTo>
                    <a:pt x="508355" y="0"/>
                  </a:lnTo>
                  <a:lnTo>
                    <a:pt x="504825" y="1435"/>
                  </a:lnTo>
                  <a:lnTo>
                    <a:pt x="510451" y="12852"/>
                  </a:lnTo>
                  <a:close/>
                </a:path>
              </a:pathLst>
            </a:custGeom>
            <a:solidFill>
              <a:srgbClr val="FFA700"/>
            </a:solidFill>
          </p:spPr>
          <p:txBody>
            <a:bodyPr bIns="0" lIns="0" rIns="0" rtlCol="0" tIns="0" wrap="square"/>
            <a:p/>
          </p:txBody>
        </p:sp>
        <p:sp>
          <p:nvSpPr>
            <p:cNvPr id="1048692" name="object 12"/>
            <p:cNvSpPr/>
            <p:nvPr/>
          </p:nvSpPr>
          <p:spPr>
            <a:xfrm>
              <a:off x="12957828" y="7819088"/>
              <a:ext cx="4829175" cy="2446655"/>
            </a:xfrm>
            <a:custGeom>
              <a:avLst/>
              <a:ahLst/>
              <a:rect l="l" t="t" r="r" b="b"/>
              <a:pathLst>
                <a:path w="4829175" h="2446654">
                  <a:moveTo>
                    <a:pt x="707695" y="1487241"/>
                  </a:moveTo>
                  <a:lnTo>
                    <a:pt x="694067" y="1492759"/>
                  </a:lnTo>
                  <a:lnTo>
                    <a:pt x="693113" y="1490405"/>
                  </a:lnTo>
                  <a:lnTo>
                    <a:pt x="699975" y="1487626"/>
                  </a:lnTo>
                  <a:lnTo>
                    <a:pt x="698068" y="1482918"/>
                  </a:lnTo>
                  <a:lnTo>
                    <a:pt x="706215" y="1483729"/>
                  </a:lnTo>
                  <a:lnTo>
                    <a:pt x="707695" y="1487241"/>
                  </a:lnTo>
                  <a:close/>
                </a:path>
                <a:path w="4829175" h="2446654">
                  <a:moveTo>
                    <a:pt x="706215" y="1483729"/>
                  </a:moveTo>
                  <a:lnTo>
                    <a:pt x="698068" y="1482918"/>
                  </a:lnTo>
                  <a:lnTo>
                    <a:pt x="704740" y="1480216"/>
                  </a:lnTo>
                  <a:lnTo>
                    <a:pt x="706215" y="1483729"/>
                  </a:lnTo>
                  <a:close/>
                </a:path>
                <a:path w="4829175" h="2446654">
                  <a:moveTo>
                    <a:pt x="2655392" y="1456247"/>
                  </a:moveTo>
                  <a:lnTo>
                    <a:pt x="2651730" y="1457730"/>
                  </a:lnTo>
                  <a:lnTo>
                    <a:pt x="2648054" y="1457849"/>
                  </a:lnTo>
                  <a:lnTo>
                    <a:pt x="2647101" y="1455494"/>
                  </a:lnTo>
                  <a:lnTo>
                    <a:pt x="2642041" y="1457543"/>
                  </a:lnTo>
                  <a:lnTo>
                    <a:pt x="767259" y="1457640"/>
                  </a:lnTo>
                  <a:lnTo>
                    <a:pt x="773930" y="1454939"/>
                  </a:lnTo>
                  <a:lnTo>
                    <a:pt x="773072" y="1452546"/>
                  </a:lnTo>
                  <a:lnTo>
                    <a:pt x="779934" y="1449767"/>
                  </a:lnTo>
                  <a:lnTo>
                    <a:pt x="782317" y="1455653"/>
                  </a:lnTo>
                  <a:lnTo>
                    <a:pt x="795945" y="1450134"/>
                  </a:lnTo>
                  <a:lnTo>
                    <a:pt x="796422" y="1451312"/>
                  </a:lnTo>
                  <a:lnTo>
                    <a:pt x="811098" y="1445369"/>
                  </a:lnTo>
                  <a:lnTo>
                    <a:pt x="2675532" y="1445351"/>
                  </a:lnTo>
                  <a:lnTo>
                    <a:pt x="2661205" y="1451153"/>
                  </a:lnTo>
                  <a:lnTo>
                    <a:pt x="2661682" y="1452330"/>
                  </a:lnTo>
                  <a:lnTo>
                    <a:pt x="2655011" y="1455031"/>
                  </a:lnTo>
                  <a:lnTo>
                    <a:pt x="2655392" y="1456247"/>
                  </a:lnTo>
                  <a:close/>
                </a:path>
                <a:path w="4829175" h="2446654">
                  <a:moveTo>
                    <a:pt x="795945" y="1450134"/>
                  </a:moveTo>
                  <a:lnTo>
                    <a:pt x="789179" y="1452875"/>
                  </a:lnTo>
                  <a:lnTo>
                    <a:pt x="786700" y="1447027"/>
                  </a:lnTo>
                  <a:lnTo>
                    <a:pt x="791333" y="1445151"/>
                  </a:lnTo>
                  <a:lnTo>
                    <a:pt x="794039" y="1445426"/>
                  </a:lnTo>
                  <a:lnTo>
                    <a:pt x="795945" y="1450134"/>
                  </a:lnTo>
                  <a:close/>
                </a:path>
                <a:path w="4829175" h="2446654">
                  <a:moveTo>
                    <a:pt x="794039" y="1445426"/>
                  </a:moveTo>
                  <a:lnTo>
                    <a:pt x="791333" y="1445151"/>
                  </a:lnTo>
                  <a:lnTo>
                    <a:pt x="793562" y="1444249"/>
                  </a:lnTo>
                  <a:lnTo>
                    <a:pt x="794039" y="1445426"/>
                  </a:lnTo>
                  <a:close/>
                </a:path>
                <a:path w="4829175" h="2446654">
                  <a:moveTo>
                    <a:pt x="2779286" y="1407448"/>
                  </a:moveTo>
                  <a:lnTo>
                    <a:pt x="897919" y="1407471"/>
                  </a:lnTo>
                  <a:lnTo>
                    <a:pt x="896489" y="1403940"/>
                  </a:lnTo>
                  <a:lnTo>
                    <a:pt x="910118" y="1398421"/>
                  </a:lnTo>
                  <a:lnTo>
                    <a:pt x="909641" y="1397244"/>
                  </a:lnTo>
                  <a:lnTo>
                    <a:pt x="916503" y="1394465"/>
                  </a:lnTo>
                  <a:lnTo>
                    <a:pt x="918886" y="1400351"/>
                  </a:lnTo>
                  <a:lnTo>
                    <a:pt x="933634" y="1394379"/>
                  </a:lnTo>
                  <a:lnTo>
                    <a:pt x="2800040" y="1394933"/>
                  </a:lnTo>
                  <a:lnTo>
                    <a:pt x="2798727" y="1395465"/>
                  </a:lnTo>
                  <a:lnTo>
                    <a:pt x="2799681" y="1397819"/>
                  </a:lnTo>
                  <a:lnTo>
                    <a:pt x="2778809" y="1406271"/>
                  </a:lnTo>
                  <a:lnTo>
                    <a:pt x="2779286" y="1407448"/>
                  </a:lnTo>
                  <a:close/>
                </a:path>
                <a:path w="4829175" h="2446654">
                  <a:moveTo>
                    <a:pt x="1109893" y="1321634"/>
                  </a:moveTo>
                  <a:lnTo>
                    <a:pt x="1096245" y="1327161"/>
                  </a:lnTo>
                  <a:lnTo>
                    <a:pt x="1095291" y="1324807"/>
                  </a:lnTo>
                  <a:lnTo>
                    <a:pt x="1102153" y="1322028"/>
                  </a:lnTo>
                  <a:lnTo>
                    <a:pt x="1101200" y="1319674"/>
                  </a:lnTo>
                  <a:lnTo>
                    <a:pt x="1105904" y="1317769"/>
                  </a:lnTo>
                  <a:lnTo>
                    <a:pt x="1108524" y="1318078"/>
                  </a:lnTo>
                  <a:lnTo>
                    <a:pt x="1109893" y="1321634"/>
                  </a:lnTo>
                  <a:close/>
                </a:path>
                <a:path w="4829175" h="2446654">
                  <a:moveTo>
                    <a:pt x="1108524" y="1318078"/>
                  </a:moveTo>
                  <a:lnTo>
                    <a:pt x="1105904" y="1317769"/>
                  </a:lnTo>
                  <a:lnTo>
                    <a:pt x="1108062" y="1316895"/>
                  </a:lnTo>
                  <a:lnTo>
                    <a:pt x="1108524" y="1318078"/>
                  </a:lnTo>
                  <a:close/>
                </a:path>
                <a:path w="4829175" h="2446654">
                  <a:moveTo>
                    <a:pt x="1370908" y="1217309"/>
                  </a:moveTo>
                  <a:lnTo>
                    <a:pt x="1343556" y="1228385"/>
                  </a:lnTo>
                  <a:lnTo>
                    <a:pt x="1342603" y="1226031"/>
                  </a:lnTo>
                  <a:lnTo>
                    <a:pt x="1356326" y="1220474"/>
                  </a:lnTo>
                  <a:lnTo>
                    <a:pt x="1354801" y="1216981"/>
                  </a:lnTo>
                  <a:lnTo>
                    <a:pt x="1355861" y="1216551"/>
                  </a:lnTo>
                  <a:lnTo>
                    <a:pt x="1370908" y="1217309"/>
                  </a:lnTo>
                  <a:close/>
                </a:path>
                <a:path w="4829175" h="2446654">
                  <a:moveTo>
                    <a:pt x="1370908" y="1217309"/>
                  </a:moveTo>
                  <a:lnTo>
                    <a:pt x="1355861" y="1216551"/>
                  </a:lnTo>
                  <a:lnTo>
                    <a:pt x="1361663" y="1214202"/>
                  </a:lnTo>
                  <a:lnTo>
                    <a:pt x="1362140" y="1215379"/>
                  </a:lnTo>
                  <a:lnTo>
                    <a:pt x="1369001" y="1212601"/>
                  </a:lnTo>
                  <a:lnTo>
                    <a:pt x="1370908" y="1217309"/>
                  </a:lnTo>
                  <a:close/>
                </a:path>
                <a:path w="4829175" h="2446654">
                  <a:moveTo>
                    <a:pt x="2278685" y="1610161"/>
                  </a:moveTo>
                  <a:lnTo>
                    <a:pt x="2265127" y="1615651"/>
                  </a:lnTo>
                  <a:lnTo>
                    <a:pt x="2264650" y="1614474"/>
                  </a:lnTo>
                  <a:lnTo>
                    <a:pt x="2257789" y="1617253"/>
                  </a:lnTo>
                  <a:lnTo>
                    <a:pt x="2256359" y="1613721"/>
                  </a:lnTo>
                  <a:lnTo>
                    <a:pt x="2234562" y="1622548"/>
                  </a:lnTo>
                  <a:lnTo>
                    <a:pt x="373048" y="1622753"/>
                  </a:lnTo>
                  <a:lnTo>
                    <a:pt x="373944" y="1622390"/>
                  </a:lnTo>
                  <a:lnTo>
                    <a:pt x="371466" y="1616542"/>
                  </a:lnTo>
                  <a:lnTo>
                    <a:pt x="378328" y="1613764"/>
                  </a:lnTo>
                  <a:lnTo>
                    <a:pt x="379281" y="1616118"/>
                  </a:lnTo>
                  <a:lnTo>
                    <a:pt x="386143" y="1613339"/>
                  </a:lnTo>
                  <a:lnTo>
                    <a:pt x="386619" y="1614517"/>
                  </a:lnTo>
                  <a:lnTo>
                    <a:pt x="395435" y="1610947"/>
                  </a:lnTo>
                  <a:lnTo>
                    <a:pt x="400724" y="1610175"/>
                  </a:lnTo>
                  <a:lnTo>
                    <a:pt x="400867" y="1610118"/>
                  </a:lnTo>
                  <a:lnTo>
                    <a:pt x="2278685" y="1610161"/>
                  </a:lnTo>
                  <a:close/>
                </a:path>
                <a:path w="4829175" h="2446654">
                  <a:moveTo>
                    <a:pt x="427600" y="1597922"/>
                  </a:moveTo>
                  <a:lnTo>
                    <a:pt x="420738" y="1600701"/>
                  </a:lnTo>
                  <a:lnTo>
                    <a:pt x="419308" y="1597169"/>
                  </a:lnTo>
                  <a:lnTo>
                    <a:pt x="427296" y="1597172"/>
                  </a:lnTo>
                  <a:lnTo>
                    <a:pt x="427600" y="1597922"/>
                  </a:lnTo>
                  <a:close/>
                </a:path>
                <a:path w="4829175" h="2446654">
                  <a:moveTo>
                    <a:pt x="427296" y="1597172"/>
                  </a:moveTo>
                  <a:lnTo>
                    <a:pt x="419308" y="1597169"/>
                  </a:lnTo>
                  <a:lnTo>
                    <a:pt x="426170" y="1594391"/>
                  </a:lnTo>
                  <a:lnTo>
                    <a:pt x="427296" y="1597172"/>
                  </a:lnTo>
                  <a:close/>
                </a:path>
                <a:path w="4829175" h="2446654">
                  <a:moveTo>
                    <a:pt x="489342" y="1575661"/>
                  </a:moveTo>
                  <a:lnTo>
                    <a:pt x="483162" y="1578163"/>
                  </a:lnTo>
                  <a:lnTo>
                    <a:pt x="480417" y="1572424"/>
                  </a:lnTo>
                  <a:lnTo>
                    <a:pt x="487868" y="1572147"/>
                  </a:lnTo>
                  <a:lnTo>
                    <a:pt x="489342" y="1575661"/>
                  </a:lnTo>
                  <a:close/>
                </a:path>
                <a:path w="4829175" h="2446654">
                  <a:moveTo>
                    <a:pt x="487868" y="1572147"/>
                  </a:moveTo>
                  <a:lnTo>
                    <a:pt x="480417" y="1572424"/>
                  </a:lnTo>
                  <a:lnTo>
                    <a:pt x="486877" y="1569808"/>
                  </a:lnTo>
                  <a:lnTo>
                    <a:pt x="487868" y="1572147"/>
                  </a:lnTo>
                  <a:close/>
                </a:path>
                <a:path w="4829175" h="2446654">
                  <a:moveTo>
                    <a:pt x="516708" y="1564579"/>
                  </a:moveTo>
                  <a:lnTo>
                    <a:pt x="509751" y="1567396"/>
                  </a:lnTo>
                  <a:lnTo>
                    <a:pt x="507463" y="1561472"/>
                  </a:lnTo>
                  <a:lnTo>
                    <a:pt x="511433" y="1559864"/>
                  </a:lnTo>
                  <a:lnTo>
                    <a:pt x="514801" y="1559870"/>
                  </a:lnTo>
                  <a:lnTo>
                    <a:pt x="516708" y="1564579"/>
                  </a:lnTo>
                  <a:close/>
                </a:path>
                <a:path w="4829175" h="2446654">
                  <a:moveTo>
                    <a:pt x="514801" y="1559870"/>
                  </a:moveTo>
                  <a:lnTo>
                    <a:pt x="511433" y="1559864"/>
                  </a:lnTo>
                  <a:lnTo>
                    <a:pt x="514325" y="1558693"/>
                  </a:lnTo>
                  <a:lnTo>
                    <a:pt x="514801" y="1559870"/>
                  </a:lnTo>
                  <a:close/>
                </a:path>
                <a:path w="4829175" h="2446654">
                  <a:moveTo>
                    <a:pt x="577130" y="1537371"/>
                  </a:moveTo>
                  <a:lnTo>
                    <a:pt x="570363" y="1540111"/>
                  </a:lnTo>
                  <a:lnTo>
                    <a:pt x="568933" y="1536580"/>
                  </a:lnTo>
                  <a:lnTo>
                    <a:pt x="575614" y="1533875"/>
                  </a:lnTo>
                  <a:lnTo>
                    <a:pt x="577130" y="1537371"/>
                  </a:lnTo>
                  <a:close/>
                </a:path>
                <a:path w="4829175" h="2446654">
                  <a:moveTo>
                    <a:pt x="2470314" y="1531193"/>
                  </a:moveTo>
                  <a:lnTo>
                    <a:pt x="2462846" y="1534217"/>
                  </a:lnTo>
                  <a:lnTo>
                    <a:pt x="585971" y="1533791"/>
                  </a:lnTo>
                  <a:lnTo>
                    <a:pt x="590758" y="1531853"/>
                  </a:lnTo>
                  <a:lnTo>
                    <a:pt x="589328" y="1528321"/>
                  </a:lnTo>
                  <a:lnTo>
                    <a:pt x="596190" y="1525543"/>
                  </a:lnTo>
                  <a:lnTo>
                    <a:pt x="599527" y="1533783"/>
                  </a:lnTo>
                  <a:lnTo>
                    <a:pt x="629072" y="1521819"/>
                  </a:lnTo>
                  <a:lnTo>
                    <a:pt x="2485228" y="1521043"/>
                  </a:lnTo>
                  <a:lnTo>
                    <a:pt x="2482607" y="1522104"/>
                  </a:lnTo>
                  <a:lnTo>
                    <a:pt x="2483561" y="1524458"/>
                  </a:lnTo>
                  <a:lnTo>
                    <a:pt x="2469837" y="1530016"/>
                  </a:lnTo>
                  <a:lnTo>
                    <a:pt x="2470314" y="1531193"/>
                  </a:lnTo>
                  <a:close/>
                </a:path>
                <a:path w="4829175" h="2446654">
                  <a:moveTo>
                    <a:pt x="2696945" y="1440791"/>
                  </a:moveTo>
                  <a:lnTo>
                    <a:pt x="2690082" y="1443570"/>
                  </a:lnTo>
                  <a:lnTo>
                    <a:pt x="2689606" y="1442393"/>
                  </a:lnTo>
                  <a:lnTo>
                    <a:pt x="2682744" y="1445171"/>
                  </a:lnTo>
                  <a:lnTo>
                    <a:pt x="2681791" y="1442817"/>
                  </a:lnTo>
                  <a:lnTo>
                    <a:pt x="2675532" y="1445351"/>
                  </a:lnTo>
                  <a:lnTo>
                    <a:pt x="804330" y="1445369"/>
                  </a:lnTo>
                  <a:lnTo>
                    <a:pt x="822821" y="1437881"/>
                  </a:lnTo>
                  <a:lnTo>
                    <a:pt x="821295" y="1434389"/>
                  </a:lnTo>
                  <a:lnTo>
                    <a:pt x="826712" y="1432195"/>
                  </a:lnTo>
                  <a:lnTo>
                    <a:pt x="828634" y="1432787"/>
                  </a:lnTo>
                  <a:lnTo>
                    <a:pt x="829110" y="1433964"/>
                  </a:lnTo>
                  <a:lnTo>
                    <a:pt x="832385" y="1432638"/>
                  </a:lnTo>
                  <a:lnTo>
                    <a:pt x="2709732" y="1432873"/>
                  </a:lnTo>
                  <a:lnTo>
                    <a:pt x="2695991" y="1438437"/>
                  </a:lnTo>
                  <a:lnTo>
                    <a:pt x="2696945" y="1440791"/>
                  </a:lnTo>
                  <a:close/>
                </a:path>
                <a:path w="4829175" h="2446654">
                  <a:moveTo>
                    <a:pt x="828634" y="1432787"/>
                  </a:moveTo>
                  <a:lnTo>
                    <a:pt x="826712" y="1432195"/>
                  </a:lnTo>
                  <a:lnTo>
                    <a:pt x="828157" y="1431610"/>
                  </a:lnTo>
                  <a:lnTo>
                    <a:pt x="828634" y="1432787"/>
                  </a:lnTo>
                  <a:close/>
                </a:path>
                <a:path w="4829175" h="2446654">
                  <a:moveTo>
                    <a:pt x="1028182" y="1356093"/>
                  </a:moveTo>
                  <a:lnTo>
                    <a:pt x="1020479" y="1356472"/>
                  </a:lnTo>
                  <a:lnTo>
                    <a:pt x="1019525" y="1354117"/>
                  </a:lnTo>
                  <a:lnTo>
                    <a:pt x="1026196" y="1351416"/>
                  </a:lnTo>
                  <a:lnTo>
                    <a:pt x="1028182" y="1356093"/>
                  </a:lnTo>
                  <a:close/>
                </a:path>
                <a:path w="4829175" h="2446654">
                  <a:moveTo>
                    <a:pt x="3014113" y="1315097"/>
                  </a:moveTo>
                  <a:lnTo>
                    <a:pt x="3007251" y="1317876"/>
                  </a:lnTo>
                  <a:lnTo>
                    <a:pt x="3006298" y="1315522"/>
                  </a:lnTo>
                  <a:lnTo>
                    <a:pt x="2998848" y="1318539"/>
                  </a:lnTo>
                  <a:lnTo>
                    <a:pt x="1116735" y="1318864"/>
                  </a:lnTo>
                  <a:lnTo>
                    <a:pt x="1115781" y="1316510"/>
                  </a:lnTo>
                  <a:lnTo>
                    <a:pt x="1122643" y="1313731"/>
                  </a:lnTo>
                  <a:lnTo>
                    <a:pt x="1122167" y="1312554"/>
                  </a:lnTo>
                  <a:lnTo>
                    <a:pt x="1129028" y="1309775"/>
                  </a:lnTo>
                  <a:lnTo>
                    <a:pt x="1129982" y="1312130"/>
                  </a:lnTo>
                  <a:lnTo>
                    <a:pt x="1143705" y="1306572"/>
                  </a:lnTo>
                  <a:lnTo>
                    <a:pt x="1144182" y="1307749"/>
                  </a:lnTo>
                  <a:lnTo>
                    <a:pt x="1148612" y="1305956"/>
                  </a:lnTo>
                  <a:lnTo>
                    <a:pt x="3023972" y="1305625"/>
                  </a:lnTo>
                  <a:lnTo>
                    <a:pt x="3012206" y="1310389"/>
                  </a:lnTo>
                  <a:lnTo>
                    <a:pt x="3014113" y="1315097"/>
                  </a:lnTo>
                  <a:close/>
                </a:path>
                <a:path w="4829175" h="2446654">
                  <a:moveTo>
                    <a:pt x="3158021" y="1256824"/>
                  </a:moveTo>
                  <a:lnTo>
                    <a:pt x="3151159" y="1259602"/>
                  </a:lnTo>
                  <a:lnTo>
                    <a:pt x="3149729" y="1256071"/>
                  </a:lnTo>
                  <a:lnTo>
                    <a:pt x="3121934" y="1267326"/>
                  </a:lnTo>
                  <a:lnTo>
                    <a:pt x="1239771" y="1267672"/>
                  </a:lnTo>
                  <a:lnTo>
                    <a:pt x="1238817" y="1265317"/>
                  </a:lnTo>
                  <a:lnTo>
                    <a:pt x="1252541" y="1259760"/>
                  </a:lnTo>
                  <a:lnTo>
                    <a:pt x="1253494" y="1262114"/>
                  </a:lnTo>
                  <a:lnTo>
                    <a:pt x="1260356" y="1259336"/>
                  </a:lnTo>
                  <a:lnTo>
                    <a:pt x="1261786" y="1262867"/>
                  </a:lnTo>
                  <a:lnTo>
                    <a:pt x="1268648" y="1260089"/>
                  </a:lnTo>
                  <a:lnTo>
                    <a:pt x="1269125" y="1261266"/>
                  </a:lnTo>
                  <a:lnTo>
                    <a:pt x="1284714" y="1254953"/>
                  </a:lnTo>
                  <a:lnTo>
                    <a:pt x="3157031" y="1254484"/>
                  </a:lnTo>
                  <a:lnTo>
                    <a:pt x="3158021" y="1256824"/>
                  </a:lnTo>
                  <a:close/>
                </a:path>
                <a:path w="4829175" h="2446654">
                  <a:moveTo>
                    <a:pt x="3191758" y="1241792"/>
                  </a:moveTo>
                  <a:lnTo>
                    <a:pt x="3189624" y="1242656"/>
                  </a:lnTo>
                  <a:lnTo>
                    <a:pt x="1305425" y="1242456"/>
                  </a:lnTo>
                  <a:lnTo>
                    <a:pt x="1308770" y="1241101"/>
                  </a:lnTo>
                  <a:lnTo>
                    <a:pt x="1307340" y="1237570"/>
                  </a:lnTo>
                  <a:lnTo>
                    <a:pt x="1314202" y="1234791"/>
                  </a:lnTo>
                  <a:lnTo>
                    <a:pt x="1315155" y="1237145"/>
                  </a:lnTo>
                  <a:lnTo>
                    <a:pt x="1322017" y="1234367"/>
                  </a:lnTo>
                  <a:lnTo>
                    <a:pt x="1322971" y="1236721"/>
                  </a:lnTo>
                  <a:lnTo>
                    <a:pt x="1340803" y="1229500"/>
                  </a:lnTo>
                  <a:lnTo>
                    <a:pt x="3211866" y="1229539"/>
                  </a:lnTo>
                  <a:lnTo>
                    <a:pt x="3203956" y="1232742"/>
                  </a:lnTo>
                  <a:lnTo>
                    <a:pt x="3204909" y="1235096"/>
                  </a:lnTo>
                  <a:lnTo>
                    <a:pt x="3191376" y="1240576"/>
                  </a:lnTo>
                  <a:lnTo>
                    <a:pt x="3191758" y="1241792"/>
                  </a:lnTo>
                  <a:close/>
                </a:path>
                <a:path w="4829175" h="2446654">
                  <a:moveTo>
                    <a:pt x="1980179" y="969221"/>
                  </a:moveTo>
                  <a:lnTo>
                    <a:pt x="1973317" y="972000"/>
                  </a:lnTo>
                  <a:lnTo>
                    <a:pt x="1971887" y="968468"/>
                  </a:lnTo>
                  <a:lnTo>
                    <a:pt x="1978749" y="965690"/>
                  </a:lnTo>
                  <a:lnTo>
                    <a:pt x="1980179" y="969221"/>
                  </a:lnTo>
                  <a:close/>
                </a:path>
                <a:path w="4829175" h="2446654">
                  <a:moveTo>
                    <a:pt x="3874696" y="962503"/>
                  </a:moveTo>
                  <a:lnTo>
                    <a:pt x="3866881" y="962927"/>
                  </a:lnTo>
                  <a:lnTo>
                    <a:pt x="3866405" y="961750"/>
                  </a:lnTo>
                  <a:lnTo>
                    <a:pt x="3863062" y="963103"/>
                  </a:lnTo>
                  <a:lnTo>
                    <a:pt x="2001718" y="963240"/>
                  </a:lnTo>
                  <a:lnTo>
                    <a:pt x="1999334" y="957354"/>
                  </a:lnTo>
                  <a:lnTo>
                    <a:pt x="2006196" y="954575"/>
                  </a:lnTo>
                  <a:lnTo>
                    <a:pt x="2008103" y="959284"/>
                  </a:lnTo>
                  <a:lnTo>
                    <a:pt x="2031255" y="949908"/>
                  </a:lnTo>
                  <a:lnTo>
                    <a:pt x="2036503" y="950524"/>
                  </a:lnTo>
                  <a:lnTo>
                    <a:pt x="2038344" y="949778"/>
                  </a:lnTo>
                  <a:lnTo>
                    <a:pt x="3898205" y="950243"/>
                  </a:lnTo>
                  <a:lnTo>
                    <a:pt x="3894328" y="951812"/>
                  </a:lnTo>
                  <a:lnTo>
                    <a:pt x="3894805" y="952990"/>
                  </a:lnTo>
                  <a:lnTo>
                    <a:pt x="3874220" y="961325"/>
                  </a:lnTo>
                  <a:lnTo>
                    <a:pt x="3874696" y="962503"/>
                  </a:lnTo>
                  <a:close/>
                </a:path>
                <a:path w="4829175" h="2446654">
                  <a:moveTo>
                    <a:pt x="4135464" y="861018"/>
                  </a:moveTo>
                  <a:lnTo>
                    <a:pt x="4129160" y="863571"/>
                  </a:lnTo>
                  <a:lnTo>
                    <a:pt x="4128683" y="862394"/>
                  </a:lnTo>
                  <a:lnTo>
                    <a:pt x="4121821" y="865172"/>
                  </a:lnTo>
                  <a:lnTo>
                    <a:pt x="4120868" y="862818"/>
                  </a:lnTo>
                  <a:lnTo>
                    <a:pt x="4094649" y="873435"/>
                  </a:lnTo>
                  <a:lnTo>
                    <a:pt x="2223448" y="873452"/>
                  </a:lnTo>
                  <a:lnTo>
                    <a:pt x="2234734" y="868882"/>
                  </a:lnTo>
                  <a:lnTo>
                    <a:pt x="2232350" y="862996"/>
                  </a:lnTo>
                  <a:lnTo>
                    <a:pt x="2237797" y="860791"/>
                  </a:lnTo>
                  <a:lnTo>
                    <a:pt x="2239689" y="861395"/>
                  </a:lnTo>
                  <a:lnTo>
                    <a:pt x="2241119" y="864926"/>
                  </a:lnTo>
                  <a:lnTo>
                    <a:pt x="2251105" y="860883"/>
                  </a:lnTo>
                  <a:lnTo>
                    <a:pt x="4135464" y="861018"/>
                  </a:lnTo>
                  <a:close/>
                </a:path>
                <a:path w="4829175" h="2446654">
                  <a:moveTo>
                    <a:pt x="2239689" y="861395"/>
                  </a:moveTo>
                  <a:lnTo>
                    <a:pt x="2237797" y="860791"/>
                  </a:lnTo>
                  <a:lnTo>
                    <a:pt x="2239212" y="860218"/>
                  </a:lnTo>
                  <a:lnTo>
                    <a:pt x="2239689" y="861395"/>
                  </a:lnTo>
                  <a:close/>
                </a:path>
                <a:path w="4829175" h="2446654">
                  <a:moveTo>
                    <a:pt x="2495006" y="762117"/>
                  </a:moveTo>
                  <a:lnTo>
                    <a:pt x="2474421" y="770453"/>
                  </a:lnTo>
                  <a:lnTo>
                    <a:pt x="2473467" y="768099"/>
                  </a:lnTo>
                  <a:lnTo>
                    <a:pt x="2480329" y="765320"/>
                  </a:lnTo>
                  <a:lnTo>
                    <a:pt x="2479376" y="762966"/>
                  </a:lnTo>
                  <a:lnTo>
                    <a:pt x="2486238" y="760187"/>
                  </a:lnTo>
                  <a:lnTo>
                    <a:pt x="2487667" y="763719"/>
                  </a:lnTo>
                  <a:lnTo>
                    <a:pt x="2494529" y="760940"/>
                  </a:lnTo>
                  <a:lnTo>
                    <a:pt x="2495006" y="762117"/>
                  </a:lnTo>
                  <a:close/>
                </a:path>
                <a:path w="4829175" h="2446654">
                  <a:moveTo>
                    <a:pt x="2031254" y="1711726"/>
                  </a:moveTo>
                  <a:lnTo>
                    <a:pt x="2030384" y="1712078"/>
                  </a:lnTo>
                  <a:lnTo>
                    <a:pt x="142877" y="1711847"/>
                  </a:lnTo>
                  <a:lnTo>
                    <a:pt x="145408" y="1710823"/>
                  </a:lnTo>
                  <a:lnTo>
                    <a:pt x="147218" y="1708719"/>
                  </a:lnTo>
                  <a:lnTo>
                    <a:pt x="151983" y="1706790"/>
                  </a:lnTo>
                  <a:lnTo>
                    <a:pt x="155129" y="1708256"/>
                  </a:lnTo>
                  <a:lnTo>
                    <a:pt x="177623" y="1699148"/>
                  </a:lnTo>
                  <a:lnTo>
                    <a:pt x="2051908" y="1699252"/>
                  </a:lnTo>
                  <a:lnTo>
                    <a:pt x="2029824" y="1708194"/>
                  </a:lnTo>
                  <a:lnTo>
                    <a:pt x="2031254" y="1711726"/>
                  </a:lnTo>
                  <a:close/>
                </a:path>
                <a:path w="4829175" h="2446654">
                  <a:moveTo>
                    <a:pt x="275165" y="1661019"/>
                  </a:moveTo>
                  <a:lnTo>
                    <a:pt x="264060" y="1665516"/>
                  </a:lnTo>
                  <a:lnTo>
                    <a:pt x="262630" y="1661985"/>
                  </a:lnTo>
                  <a:lnTo>
                    <a:pt x="265020" y="1661017"/>
                  </a:lnTo>
                  <a:lnTo>
                    <a:pt x="275165" y="1661019"/>
                  </a:lnTo>
                  <a:close/>
                </a:path>
                <a:path w="4829175" h="2446654">
                  <a:moveTo>
                    <a:pt x="2169348" y="1655806"/>
                  </a:moveTo>
                  <a:lnTo>
                    <a:pt x="2162486" y="1658585"/>
                  </a:lnTo>
                  <a:lnTo>
                    <a:pt x="2161437" y="1656269"/>
                  </a:lnTo>
                  <a:lnTo>
                    <a:pt x="2148746" y="1661408"/>
                  </a:lnTo>
                  <a:lnTo>
                    <a:pt x="265020" y="1661017"/>
                  </a:lnTo>
                  <a:lnTo>
                    <a:pt x="269492" y="1659206"/>
                  </a:lnTo>
                  <a:lnTo>
                    <a:pt x="269968" y="1660383"/>
                  </a:lnTo>
                  <a:lnTo>
                    <a:pt x="297320" y="1649307"/>
                  </a:lnTo>
                  <a:lnTo>
                    <a:pt x="297797" y="1650484"/>
                  </a:lnTo>
                  <a:lnTo>
                    <a:pt x="302055" y="1648760"/>
                  </a:lnTo>
                  <a:lnTo>
                    <a:pt x="2182595" y="1649072"/>
                  </a:lnTo>
                  <a:lnTo>
                    <a:pt x="2168871" y="1654629"/>
                  </a:lnTo>
                  <a:lnTo>
                    <a:pt x="2169348" y="1655806"/>
                  </a:lnTo>
                  <a:close/>
                </a:path>
                <a:path w="4829175" h="2446654">
                  <a:moveTo>
                    <a:pt x="297320" y="1649307"/>
                  </a:moveTo>
                  <a:lnTo>
                    <a:pt x="276830" y="1657604"/>
                  </a:lnTo>
                  <a:lnTo>
                    <a:pt x="276354" y="1656427"/>
                  </a:lnTo>
                  <a:lnTo>
                    <a:pt x="296844" y="1648130"/>
                  </a:lnTo>
                  <a:lnTo>
                    <a:pt x="297320" y="1649307"/>
                  </a:lnTo>
                  <a:close/>
                </a:path>
                <a:path w="4829175" h="2446654">
                  <a:moveTo>
                    <a:pt x="367083" y="1625168"/>
                  </a:moveTo>
                  <a:lnTo>
                    <a:pt x="346592" y="1633465"/>
                  </a:lnTo>
                  <a:lnTo>
                    <a:pt x="344686" y="1628757"/>
                  </a:lnTo>
                  <a:lnTo>
                    <a:pt x="351548" y="1625978"/>
                  </a:lnTo>
                  <a:lnTo>
                    <a:pt x="351929" y="1627194"/>
                  </a:lnTo>
                  <a:lnTo>
                    <a:pt x="358791" y="1624415"/>
                  </a:lnTo>
                  <a:lnTo>
                    <a:pt x="359267" y="1625593"/>
                  </a:lnTo>
                  <a:lnTo>
                    <a:pt x="366129" y="1622814"/>
                  </a:lnTo>
                  <a:lnTo>
                    <a:pt x="367083" y="1625168"/>
                  </a:lnTo>
                  <a:close/>
                </a:path>
                <a:path w="4829175" h="2446654">
                  <a:moveTo>
                    <a:pt x="455333" y="1588062"/>
                  </a:moveTo>
                  <a:lnTo>
                    <a:pt x="441705" y="1593581"/>
                  </a:lnTo>
                  <a:lnTo>
                    <a:pt x="440275" y="1590049"/>
                  </a:lnTo>
                  <a:lnTo>
                    <a:pt x="447136" y="1587271"/>
                  </a:lnTo>
                  <a:lnTo>
                    <a:pt x="448090" y="1589625"/>
                  </a:lnTo>
                  <a:lnTo>
                    <a:pt x="454761" y="1586923"/>
                  </a:lnTo>
                  <a:lnTo>
                    <a:pt x="455333" y="1588062"/>
                  </a:lnTo>
                  <a:close/>
                </a:path>
                <a:path w="4829175" h="2446654">
                  <a:moveTo>
                    <a:pt x="2340607" y="1585086"/>
                  </a:moveTo>
                  <a:lnTo>
                    <a:pt x="461940" y="1585386"/>
                  </a:lnTo>
                  <a:lnTo>
                    <a:pt x="462195" y="1585283"/>
                  </a:lnTo>
                  <a:lnTo>
                    <a:pt x="460765" y="1581752"/>
                  </a:lnTo>
                  <a:lnTo>
                    <a:pt x="467627" y="1578973"/>
                  </a:lnTo>
                  <a:lnTo>
                    <a:pt x="468008" y="1580189"/>
                  </a:lnTo>
                  <a:lnTo>
                    <a:pt x="474870" y="1577410"/>
                  </a:lnTo>
                  <a:lnTo>
                    <a:pt x="476300" y="1580942"/>
                  </a:lnTo>
                  <a:lnTo>
                    <a:pt x="489342" y="1575661"/>
                  </a:lnTo>
                  <a:lnTo>
                    <a:pt x="489833" y="1576832"/>
                  </a:lnTo>
                  <a:lnTo>
                    <a:pt x="499602" y="1572876"/>
                  </a:lnTo>
                  <a:lnTo>
                    <a:pt x="2360810" y="1572795"/>
                  </a:lnTo>
                  <a:lnTo>
                    <a:pt x="2346039" y="1578776"/>
                  </a:lnTo>
                  <a:lnTo>
                    <a:pt x="2346516" y="1579953"/>
                  </a:lnTo>
                  <a:lnTo>
                    <a:pt x="2339654" y="1582732"/>
                  </a:lnTo>
                  <a:lnTo>
                    <a:pt x="2340607" y="1585086"/>
                  </a:lnTo>
                  <a:close/>
                </a:path>
                <a:path w="4829175" h="2446654">
                  <a:moveTo>
                    <a:pt x="2409606" y="1558516"/>
                  </a:moveTo>
                  <a:lnTo>
                    <a:pt x="2406029" y="1559965"/>
                  </a:lnTo>
                  <a:lnTo>
                    <a:pt x="2393976" y="1559364"/>
                  </a:lnTo>
                  <a:lnTo>
                    <a:pt x="2393500" y="1558187"/>
                  </a:lnTo>
                  <a:lnTo>
                    <a:pt x="2389252" y="1559907"/>
                  </a:lnTo>
                  <a:lnTo>
                    <a:pt x="522540" y="1559477"/>
                  </a:lnTo>
                  <a:lnTo>
                    <a:pt x="529383" y="1556706"/>
                  </a:lnTo>
                  <a:lnTo>
                    <a:pt x="528430" y="1554352"/>
                  </a:lnTo>
                  <a:lnTo>
                    <a:pt x="535291" y="1551573"/>
                  </a:lnTo>
                  <a:lnTo>
                    <a:pt x="537198" y="1556282"/>
                  </a:lnTo>
                  <a:lnTo>
                    <a:pt x="559956" y="1547066"/>
                  </a:lnTo>
                  <a:lnTo>
                    <a:pt x="2426907" y="1547400"/>
                  </a:lnTo>
                  <a:lnTo>
                    <a:pt x="2408176" y="1554985"/>
                  </a:lnTo>
                  <a:lnTo>
                    <a:pt x="2409606" y="1558516"/>
                  </a:lnTo>
                  <a:close/>
                </a:path>
                <a:path w="4829175" h="2446654">
                  <a:moveTo>
                    <a:pt x="2517393" y="1509388"/>
                  </a:moveTo>
                  <a:lnTo>
                    <a:pt x="644890" y="1508562"/>
                  </a:lnTo>
                  <a:lnTo>
                    <a:pt x="644413" y="1507385"/>
                  </a:lnTo>
                  <a:lnTo>
                    <a:pt x="658042" y="1501867"/>
                  </a:lnTo>
                  <a:lnTo>
                    <a:pt x="658518" y="1503044"/>
                  </a:lnTo>
                  <a:lnTo>
                    <a:pt x="676354" y="1495821"/>
                  </a:lnTo>
                  <a:lnTo>
                    <a:pt x="2547717" y="1495739"/>
                  </a:lnTo>
                  <a:lnTo>
                    <a:pt x="2516916" y="1508211"/>
                  </a:lnTo>
                  <a:lnTo>
                    <a:pt x="2517393" y="1509388"/>
                  </a:lnTo>
                  <a:close/>
                </a:path>
                <a:path w="4829175" h="2446654">
                  <a:moveTo>
                    <a:pt x="676354" y="1495821"/>
                  </a:moveTo>
                  <a:lnTo>
                    <a:pt x="672051" y="1497564"/>
                  </a:lnTo>
                  <a:lnTo>
                    <a:pt x="671670" y="1496348"/>
                  </a:lnTo>
                  <a:lnTo>
                    <a:pt x="672970" y="1495821"/>
                  </a:lnTo>
                  <a:lnTo>
                    <a:pt x="676354" y="1495821"/>
                  </a:lnTo>
                  <a:close/>
                </a:path>
                <a:path w="4829175" h="2446654">
                  <a:moveTo>
                    <a:pt x="2564637" y="1495738"/>
                  </a:moveTo>
                  <a:lnTo>
                    <a:pt x="2562371" y="1496656"/>
                  </a:lnTo>
                  <a:lnTo>
                    <a:pt x="2552084" y="1496711"/>
                  </a:lnTo>
                  <a:lnTo>
                    <a:pt x="2551130" y="1494356"/>
                  </a:lnTo>
                  <a:lnTo>
                    <a:pt x="2547717" y="1495739"/>
                  </a:lnTo>
                  <a:lnTo>
                    <a:pt x="672970" y="1495821"/>
                  </a:lnTo>
                  <a:lnTo>
                    <a:pt x="678532" y="1493569"/>
                  </a:lnTo>
                  <a:lnTo>
                    <a:pt x="679008" y="1494747"/>
                  </a:lnTo>
                  <a:lnTo>
                    <a:pt x="685870" y="1491968"/>
                  </a:lnTo>
                  <a:lnTo>
                    <a:pt x="687205" y="1495538"/>
                  </a:lnTo>
                  <a:lnTo>
                    <a:pt x="717465" y="1483285"/>
                  </a:lnTo>
                  <a:lnTo>
                    <a:pt x="2582395" y="1483066"/>
                  </a:lnTo>
                  <a:lnTo>
                    <a:pt x="2551101" y="1495738"/>
                  </a:lnTo>
                  <a:lnTo>
                    <a:pt x="2564637" y="1495738"/>
                  </a:lnTo>
                  <a:close/>
                </a:path>
                <a:path w="4829175" h="2446654">
                  <a:moveTo>
                    <a:pt x="2621083" y="1470140"/>
                  </a:moveTo>
                  <a:lnTo>
                    <a:pt x="2620839" y="1470239"/>
                  </a:lnTo>
                  <a:lnTo>
                    <a:pt x="741840" y="1470674"/>
                  </a:lnTo>
                  <a:lnTo>
                    <a:pt x="761350" y="1462773"/>
                  </a:lnTo>
                  <a:lnTo>
                    <a:pt x="760874" y="1461596"/>
                  </a:lnTo>
                  <a:lnTo>
                    <a:pt x="767735" y="1458817"/>
                  </a:lnTo>
                  <a:lnTo>
                    <a:pt x="767259" y="1457640"/>
                  </a:lnTo>
                  <a:lnTo>
                    <a:pt x="2638657" y="1457543"/>
                  </a:lnTo>
                  <a:lnTo>
                    <a:pt x="2619176" y="1465432"/>
                  </a:lnTo>
                  <a:lnTo>
                    <a:pt x="2621083" y="1470140"/>
                  </a:lnTo>
                  <a:close/>
                </a:path>
                <a:path w="4829175" h="2446654">
                  <a:moveTo>
                    <a:pt x="2832818" y="1381660"/>
                  </a:moveTo>
                  <a:lnTo>
                    <a:pt x="2800040" y="1394933"/>
                  </a:lnTo>
                  <a:lnTo>
                    <a:pt x="930253" y="1394378"/>
                  </a:lnTo>
                  <a:lnTo>
                    <a:pt x="932038" y="1393655"/>
                  </a:lnTo>
                  <a:lnTo>
                    <a:pt x="931084" y="1391301"/>
                  </a:lnTo>
                  <a:lnTo>
                    <a:pt x="944617" y="1385821"/>
                  </a:lnTo>
                  <a:lnTo>
                    <a:pt x="946619" y="1390491"/>
                  </a:lnTo>
                  <a:lnTo>
                    <a:pt x="969060" y="1381403"/>
                  </a:lnTo>
                  <a:lnTo>
                    <a:pt x="2832818" y="1381660"/>
                  </a:lnTo>
                  <a:close/>
                </a:path>
                <a:path w="4829175" h="2446654">
                  <a:moveTo>
                    <a:pt x="2865124" y="1368578"/>
                  </a:moveTo>
                  <a:lnTo>
                    <a:pt x="2832818" y="1381660"/>
                  </a:lnTo>
                  <a:lnTo>
                    <a:pt x="958913" y="1381402"/>
                  </a:lnTo>
                  <a:lnTo>
                    <a:pt x="958436" y="1380225"/>
                  </a:lnTo>
                  <a:lnTo>
                    <a:pt x="965298" y="1377446"/>
                  </a:lnTo>
                  <a:lnTo>
                    <a:pt x="966251" y="1379801"/>
                  </a:lnTo>
                  <a:lnTo>
                    <a:pt x="979880" y="1374282"/>
                  </a:lnTo>
                  <a:lnTo>
                    <a:pt x="980356" y="1375459"/>
                  </a:lnTo>
                  <a:lnTo>
                    <a:pt x="996959" y="1368736"/>
                  </a:lnTo>
                  <a:lnTo>
                    <a:pt x="2865124" y="1368578"/>
                  </a:lnTo>
                  <a:close/>
                </a:path>
                <a:path w="4829175" h="2446654">
                  <a:moveTo>
                    <a:pt x="1028182" y="1356093"/>
                  </a:moveTo>
                  <a:lnTo>
                    <a:pt x="1007708" y="1364383"/>
                  </a:lnTo>
                  <a:lnTo>
                    <a:pt x="1006278" y="1360852"/>
                  </a:lnTo>
                  <a:lnTo>
                    <a:pt x="1013140" y="1358073"/>
                  </a:lnTo>
                  <a:lnTo>
                    <a:pt x="1014094" y="1360427"/>
                  </a:lnTo>
                  <a:lnTo>
                    <a:pt x="1024330" y="1356282"/>
                  </a:lnTo>
                  <a:lnTo>
                    <a:pt x="1028182" y="1356093"/>
                  </a:lnTo>
                  <a:close/>
                </a:path>
                <a:path w="4829175" h="2446654">
                  <a:moveTo>
                    <a:pt x="1076136" y="1336674"/>
                  </a:moveTo>
                  <a:lnTo>
                    <a:pt x="1062317" y="1342270"/>
                  </a:lnTo>
                  <a:lnTo>
                    <a:pt x="1060982" y="1338700"/>
                  </a:lnTo>
                  <a:lnTo>
                    <a:pt x="1074706" y="1333143"/>
                  </a:lnTo>
                  <a:lnTo>
                    <a:pt x="1076136" y="1336674"/>
                  </a:lnTo>
                  <a:close/>
                </a:path>
                <a:path w="4829175" h="2446654">
                  <a:moveTo>
                    <a:pt x="2964555" y="1331055"/>
                  </a:moveTo>
                  <a:lnTo>
                    <a:pt x="2964177" y="1331208"/>
                  </a:lnTo>
                  <a:lnTo>
                    <a:pt x="1082044" y="1331541"/>
                  </a:lnTo>
                  <a:lnTo>
                    <a:pt x="1081568" y="1330364"/>
                  </a:lnTo>
                  <a:lnTo>
                    <a:pt x="1088429" y="1327586"/>
                  </a:lnTo>
                  <a:lnTo>
                    <a:pt x="1089383" y="1329940"/>
                  </a:lnTo>
                  <a:lnTo>
                    <a:pt x="1109893" y="1321634"/>
                  </a:lnTo>
                  <a:lnTo>
                    <a:pt x="1110350" y="1322820"/>
                  </a:lnTo>
                  <a:lnTo>
                    <a:pt x="1120120" y="1318863"/>
                  </a:lnTo>
                  <a:lnTo>
                    <a:pt x="2992077" y="1318540"/>
                  </a:lnTo>
                  <a:lnTo>
                    <a:pt x="2964078" y="1329878"/>
                  </a:lnTo>
                  <a:lnTo>
                    <a:pt x="2964555" y="1331055"/>
                  </a:lnTo>
                  <a:close/>
                </a:path>
                <a:path w="4829175" h="2446654">
                  <a:moveTo>
                    <a:pt x="1143705" y="1306572"/>
                  </a:moveTo>
                  <a:lnTo>
                    <a:pt x="1136844" y="1309351"/>
                  </a:lnTo>
                  <a:lnTo>
                    <a:pt x="1136367" y="1308174"/>
                  </a:lnTo>
                  <a:lnTo>
                    <a:pt x="1143229" y="1305395"/>
                  </a:lnTo>
                  <a:lnTo>
                    <a:pt x="1143705" y="1306572"/>
                  </a:lnTo>
                  <a:close/>
                </a:path>
                <a:path w="4829175" h="2446654">
                  <a:moveTo>
                    <a:pt x="3034127" y="1305623"/>
                  </a:moveTo>
                  <a:lnTo>
                    <a:pt x="1148612" y="1305956"/>
                  </a:lnTo>
                  <a:lnTo>
                    <a:pt x="1157906" y="1302192"/>
                  </a:lnTo>
                  <a:lnTo>
                    <a:pt x="1156952" y="1299838"/>
                  </a:lnTo>
                  <a:lnTo>
                    <a:pt x="1163814" y="1297059"/>
                  </a:lnTo>
                  <a:lnTo>
                    <a:pt x="1164291" y="1298236"/>
                  </a:lnTo>
                  <a:lnTo>
                    <a:pt x="1178014" y="1292679"/>
                  </a:lnTo>
                  <a:lnTo>
                    <a:pt x="1178968" y="1295033"/>
                  </a:lnTo>
                  <a:lnTo>
                    <a:pt x="1185170" y="1292522"/>
                  </a:lnTo>
                  <a:lnTo>
                    <a:pt x="3050961" y="1293325"/>
                  </a:lnTo>
                  <a:lnTo>
                    <a:pt x="3032220" y="1300914"/>
                  </a:lnTo>
                  <a:lnTo>
                    <a:pt x="3034127" y="1305623"/>
                  </a:lnTo>
                  <a:close/>
                </a:path>
                <a:path w="4829175" h="2446654">
                  <a:moveTo>
                    <a:pt x="1178014" y="1292679"/>
                  </a:moveTo>
                  <a:lnTo>
                    <a:pt x="1171153" y="1295458"/>
                  </a:lnTo>
                  <a:lnTo>
                    <a:pt x="1170676" y="1294281"/>
                  </a:lnTo>
                  <a:lnTo>
                    <a:pt x="1172650" y="1293481"/>
                  </a:lnTo>
                  <a:lnTo>
                    <a:pt x="1178014" y="1292679"/>
                  </a:lnTo>
                  <a:close/>
                </a:path>
                <a:path w="4829175" h="2446654">
                  <a:moveTo>
                    <a:pt x="1178014" y="1292679"/>
                  </a:moveTo>
                  <a:lnTo>
                    <a:pt x="1172650" y="1293481"/>
                  </a:lnTo>
                  <a:lnTo>
                    <a:pt x="1177538" y="1291502"/>
                  </a:lnTo>
                  <a:lnTo>
                    <a:pt x="1178014" y="1292679"/>
                  </a:lnTo>
                  <a:close/>
                </a:path>
                <a:path w="4829175" h="2446654">
                  <a:moveTo>
                    <a:pt x="1213277" y="1281140"/>
                  </a:moveTo>
                  <a:lnTo>
                    <a:pt x="1185830" y="1292255"/>
                  </a:lnTo>
                  <a:lnTo>
                    <a:pt x="1184400" y="1288723"/>
                  </a:lnTo>
                  <a:lnTo>
                    <a:pt x="1191261" y="1285945"/>
                  </a:lnTo>
                  <a:lnTo>
                    <a:pt x="1192215" y="1288299"/>
                  </a:lnTo>
                  <a:lnTo>
                    <a:pt x="1212800" y="1279963"/>
                  </a:lnTo>
                  <a:lnTo>
                    <a:pt x="1213277" y="1281140"/>
                  </a:lnTo>
                  <a:close/>
                </a:path>
                <a:path w="4829175" h="2446654">
                  <a:moveTo>
                    <a:pt x="3157031" y="1254484"/>
                  </a:moveTo>
                  <a:lnTo>
                    <a:pt x="1274557" y="1254956"/>
                  </a:lnTo>
                  <a:lnTo>
                    <a:pt x="1273603" y="1252601"/>
                  </a:lnTo>
                  <a:lnTo>
                    <a:pt x="1280465" y="1249823"/>
                  </a:lnTo>
                  <a:lnTo>
                    <a:pt x="1281895" y="1253354"/>
                  </a:lnTo>
                  <a:lnTo>
                    <a:pt x="1308807" y="1242456"/>
                  </a:lnTo>
                  <a:lnTo>
                    <a:pt x="3176093" y="1242654"/>
                  </a:lnTo>
                  <a:lnTo>
                    <a:pt x="3155542" y="1250976"/>
                  </a:lnTo>
                  <a:lnTo>
                    <a:pt x="3157031" y="1254484"/>
                  </a:lnTo>
                  <a:close/>
                </a:path>
                <a:path w="4829175" h="2446654">
                  <a:moveTo>
                    <a:pt x="1336694" y="1231164"/>
                  </a:moveTo>
                  <a:lnTo>
                    <a:pt x="1329832" y="1233942"/>
                  </a:lnTo>
                  <a:lnTo>
                    <a:pt x="1328402" y="1230411"/>
                  </a:lnTo>
                  <a:lnTo>
                    <a:pt x="1329935" y="1229790"/>
                  </a:lnTo>
                  <a:lnTo>
                    <a:pt x="1336218" y="1229987"/>
                  </a:lnTo>
                  <a:lnTo>
                    <a:pt x="1336694" y="1231164"/>
                  </a:lnTo>
                  <a:close/>
                </a:path>
                <a:path w="4829175" h="2446654">
                  <a:moveTo>
                    <a:pt x="1336218" y="1229987"/>
                  </a:moveTo>
                  <a:lnTo>
                    <a:pt x="1329935" y="1229790"/>
                  </a:lnTo>
                  <a:lnTo>
                    <a:pt x="1335264" y="1227632"/>
                  </a:lnTo>
                  <a:lnTo>
                    <a:pt x="1336218" y="1229987"/>
                  </a:lnTo>
                  <a:close/>
                </a:path>
                <a:path w="4829175" h="2446654">
                  <a:moveTo>
                    <a:pt x="1411507" y="1199499"/>
                  </a:moveTo>
                  <a:lnTo>
                    <a:pt x="1404645" y="1202278"/>
                  </a:lnTo>
                  <a:lnTo>
                    <a:pt x="1403692" y="1199923"/>
                  </a:lnTo>
                  <a:lnTo>
                    <a:pt x="1410554" y="1197145"/>
                  </a:lnTo>
                  <a:lnTo>
                    <a:pt x="1411507" y="1199499"/>
                  </a:lnTo>
                  <a:close/>
                </a:path>
                <a:path w="4829175" h="2446654">
                  <a:moveTo>
                    <a:pt x="3322132" y="1190368"/>
                  </a:moveTo>
                  <a:lnTo>
                    <a:pt x="3318619" y="1191791"/>
                  </a:lnTo>
                  <a:lnTo>
                    <a:pt x="1442452" y="1191079"/>
                  </a:lnTo>
                  <a:lnTo>
                    <a:pt x="1447151" y="1189176"/>
                  </a:lnTo>
                  <a:lnTo>
                    <a:pt x="1444768" y="1183290"/>
                  </a:lnTo>
                  <a:lnTo>
                    <a:pt x="1451629" y="1180511"/>
                  </a:lnTo>
                  <a:lnTo>
                    <a:pt x="1452106" y="1181689"/>
                  </a:lnTo>
                  <a:lnTo>
                    <a:pt x="1460818" y="1178161"/>
                  </a:lnTo>
                  <a:lnTo>
                    <a:pt x="3345623" y="1178115"/>
                  </a:lnTo>
                  <a:lnTo>
                    <a:pt x="3321178" y="1188014"/>
                  </a:lnTo>
                  <a:lnTo>
                    <a:pt x="3322132" y="1190368"/>
                  </a:lnTo>
                  <a:close/>
                </a:path>
                <a:path w="4829175" h="2446654">
                  <a:moveTo>
                    <a:pt x="1501780" y="1165684"/>
                  </a:moveTo>
                  <a:lnTo>
                    <a:pt x="1480888" y="1174144"/>
                  </a:lnTo>
                  <a:lnTo>
                    <a:pt x="1478981" y="1169436"/>
                  </a:lnTo>
                  <a:lnTo>
                    <a:pt x="1485843" y="1166657"/>
                  </a:lnTo>
                  <a:lnTo>
                    <a:pt x="1486797" y="1169011"/>
                  </a:lnTo>
                  <a:lnTo>
                    <a:pt x="1495017" y="1165682"/>
                  </a:lnTo>
                  <a:lnTo>
                    <a:pt x="1501780" y="1165684"/>
                  </a:lnTo>
                  <a:close/>
                </a:path>
                <a:path w="4829175" h="2446654">
                  <a:moveTo>
                    <a:pt x="1576668" y="1135359"/>
                  </a:moveTo>
                  <a:lnTo>
                    <a:pt x="1569806" y="1138138"/>
                  </a:lnTo>
                  <a:lnTo>
                    <a:pt x="1567899" y="1133429"/>
                  </a:lnTo>
                  <a:lnTo>
                    <a:pt x="1574761" y="1130651"/>
                  </a:lnTo>
                  <a:lnTo>
                    <a:pt x="1576668" y="1135359"/>
                  </a:lnTo>
                  <a:close/>
                </a:path>
                <a:path w="4829175" h="2446654">
                  <a:moveTo>
                    <a:pt x="1699512" y="1084245"/>
                  </a:moveTo>
                  <a:lnTo>
                    <a:pt x="1692745" y="1086985"/>
                  </a:lnTo>
                  <a:lnTo>
                    <a:pt x="1691315" y="1083453"/>
                  </a:lnTo>
                  <a:lnTo>
                    <a:pt x="1698177" y="1080675"/>
                  </a:lnTo>
                  <a:lnTo>
                    <a:pt x="1699512" y="1084245"/>
                  </a:lnTo>
                  <a:close/>
                </a:path>
                <a:path w="4829175" h="2446654">
                  <a:moveTo>
                    <a:pt x="3662934" y="1049624"/>
                  </a:moveTo>
                  <a:lnTo>
                    <a:pt x="3658644" y="1051361"/>
                  </a:lnTo>
                  <a:lnTo>
                    <a:pt x="1787678" y="1051283"/>
                  </a:lnTo>
                  <a:lnTo>
                    <a:pt x="1789478" y="1050554"/>
                  </a:lnTo>
                  <a:lnTo>
                    <a:pt x="1787095" y="1044668"/>
                  </a:lnTo>
                  <a:lnTo>
                    <a:pt x="1793956" y="1041890"/>
                  </a:lnTo>
                  <a:lnTo>
                    <a:pt x="1795863" y="1046598"/>
                  </a:lnTo>
                  <a:lnTo>
                    <a:pt x="1815402" y="1038686"/>
                  </a:lnTo>
                  <a:lnTo>
                    <a:pt x="3680241" y="1038505"/>
                  </a:lnTo>
                  <a:lnTo>
                    <a:pt x="3661504" y="1046092"/>
                  </a:lnTo>
                  <a:lnTo>
                    <a:pt x="3662934" y="1049624"/>
                  </a:lnTo>
                  <a:close/>
                </a:path>
                <a:path w="4829175" h="2446654">
                  <a:moveTo>
                    <a:pt x="3746587" y="1013009"/>
                  </a:moveTo>
                  <a:lnTo>
                    <a:pt x="3713808" y="1026282"/>
                  </a:lnTo>
                  <a:lnTo>
                    <a:pt x="1834575" y="1026812"/>
                  </a:lnTo>
                  <a:lnTo>
                    <a:pt x="1842466" y="1023616"/>
                  </a:lnTo>
                  <a:lnTo>
                    <a:pt x="1841989" y="1022439"/>
                  </a:lnTo>
                  <a:lnTo>
                    <a:pt x="1848851" y="1019661"/>
                  </a:lnTo>
                  <a:lnTo>
                    <a:pt x="1850281" y="1023192"/>
                  </a:lnTo>
                  <a:lnTo>
                    <a:pt x="1870866" y="1014856"/>
                  </a:lnTo>
                  <a:lnTo>
                    <a:pt x="1871343" y="1016033"/>
                  </a:lnTo>
                  <a:lnTo>
                    <a:pt x="1877986" y="1013343"/>
                  </a:lnTo>
                  <a:lnTo>
                    <a:pt x="3746587" y="1013009"/>
                  </a:lnTo>
                  <a:close/>
                </a:path>
                <a:path w="4829175" h="2446654">
                  <a:moveTo>
                    <a:pt x="1870866" y="1014856"/>
                  </a:moveTo>
                  <a:lnTo>
                    <a:pt x="1857143" y="1020414"/>
                  </a:lnTo>
                  <a:lnTo>
                    <a:pt x="1856666" y="1019236"/>
                  </a:lnTo>
                  <a:lnTo>
                    <a:pt x="1863528" y="1016458"/>
                  </a:lnTo>
                  <a:lnTo>
                    <a:pt x="1862575" y="1014103"/>
                  </a:lnTo>
                  <a:lnTo>
                    <a:pt x="1863337" y="1013795"/>
                  </a:lnTo>
                  <a:lnTo>
                    <a:pt x="1870390" y="1013679"/>
                  </a:lnTo>
                  <a:lnTo>
                    <a:pt x="1870866" y="1014856"/>
                  </a:lnTo>
                  <a:close/>
                </a:path>
                <a:path w="4829175" h="2446654">
                  <a:moveTo>
                    <a:pt x="1870390" y="1013679"/>
                  </a:moveTo>
                  <a:lnTo>
                    <a:pt x="1863337" y="1013795"/>
                  </a:lnTo>
                  <a:lnTo>
                    <a:pt x="1864445" y="1013346"/>
                  </a:lnTo>
                  <a:lnTo>
                    <a:pt x="1869057" y="1013345"/>
                  </a:lnTo>
                  <a:lnTo>
                    <a:pt x="1870086" y="1012929"/>
                  </a:lnTo>
                  <a:lnTo>
                    <a:pt x="1870390" y="1013679"/>
                  </a:lnTo>
                  <a:close/>
                </a:path>
                <a:path w="4829175" h="2446654">
                  <a:moveTo>
                    <a:pt x="1870086" y="1012929"/>
                  </a:moveTo>
                  <a:lnTo>
                    <a:pt x="1869057" y="1013345"/>
                  </a:lnTo>
                  <a:lnTo>
                    <a:pt x="1864445" y="1013346"/>
                  </a:lnTo>
                  <a:lnTo>
                    <a:pt x="1869436" y="1011325"/>
                  </a:lnTo>
                  <a:lnTo>
                    <a:pt x="1870086" y="1012929"/>
                  </a:lnTo>
                  <a:close/>
                </a:path>
                <a:path w="4829175" h="2446654">
                  <a:moveTo>
                    <a:pt x="2145149" y="903789"/>
                  </a:moveTo>
                  <a:lnTo>
                    <a:pt x="2131520" y="909307"/>
                  </a:lnTo>
                  <a:lnTo>
                    <a:pt x="2130090" y="905776"/>
                  </a:lnTo>
                  <a:lnTo>
                    <a:pt x="2136952" y="902997"/>
                  </a:lnTo>
                  <a:lnTo>
                    <a:pt x="2137429" y="904174"/>
                  </a:lnTo>
                  <a:lnTo>
                    <a:pt x="2144290" y="901396"/>
                  </a:lnTo>
                  <a:lnTo>
                    <a:pt x="2145149" y="903789"/>
                  </a:lnTo>
                  <a:close/>
                </a:path>
                <a:path w="4829175" h="2446654">
                  <a:moveTo>
                    <a:pt x="2159349" y="899408"/>
                  </a:moveTo>
                  <a:lnTo>
                    <a:pt x="2151057" y="898656"/>
                  </a:lnTo>
                  <a:lnTo>
                    <a:pt x="2150580" y="897479"/>
                  </a:lnTo>
                  <a:lnTo>
                    <a:pt x="2157442" y="894700"/>
                  </a:lnTo>
                  <a:lnTo>
                    <a:pt x="2159349" y="899408"/>
                  </a:lnTo>
                  <a:close/>
                </a:path>
                <a:path w="4829175" h="2446654">
                  <a:moveTo>
                    <a:pt x="2261132" y="855452"/>
                  </a:moveTo>
                  <a:lnTo>
                    <a:pt x="2254366" y="858192"/>
                  </a:lnTo>
                  <a:lnTo>
                    <a:pt x="2253317" y="855876"/>
                  </a:lnTo>
                  <a:lnTo>
                    <a:pt x="2260179" y="853098"/>
                  </a:lnTo>
                  <a:lnTo>
                    <a:pt x="2261132" y="855452"/>
                  </a:lnTo>
                  <a:close/>
                </a:path>
                <a:path w="4829175" h="2446654">
                  <a:moveTo>
                    <a:pt x="4136022" y="860792"/>
                  </a:moveTo>
                  <a:lnTo>
                    <a:pt x="4135464" y="861018"/>
                  </a:lnTo>
                  <a:lnTo>
                    <a:pt x="2247722" y="860882"/>
                  </a:lnTo>
                  <a:lnTo>
                    <a:pt x="2267994" y="852673"/>
                  </a:lnTo>
                  <a:lnTo>
                    <a:pt x="2267041" y="850319"/>
                  </a:lnTo>
                  <a:lnTo>
                    <a:pt x="2271524" y="848503"/>
                  </a:lnTo>
                  <a:lnTo>
                    <a:pt x="2274379" y="848718"/>
                  </a:lnTo>
                  <a:lnTo>
                    <a:pt x="2276286" y="853426"/>
                  </a:lnTo>
                  <a:lnTo>
                    <a:pt x="2288957" y="848295"/>
                  </a:lnTo>
                  <a:lnTo>
                    <a:pt x="4152105" y="848799"/>
                  </a:lnTo>
                  <a:lnTo>
                    <a:pt x="4134115" y="856084"/>
                  </a:lnTo>
                  <a:lnTo>
                    <a:pt x="4136022" y="860792"/>
                  </a:lnTo>
                  <a:close/>
                </a:path>
                <a:path w="4829175" h="2446654">
                  <a:moveTo>
                    <a:pt x="2274379" y="848718"/>
                  </a:moveTo>
                  <a:lnTo>
                    <a:pt x="2271524" y="848503"/>
                  </a:lnTo>
                  <a:lnTo>
                    <a:pt x="2273903" y="847540"/>
                  </a:lnTo>
                  <a:lnTo>
                    <a:pt x="2274379" y="848718"/>
                  </a:lnTo>
                  <a:close/>
                </a:path>
                <a:path w="4829175" h="2446654">
                  <a:moveTo>
                    <a:pt x="4245143" y="815234"/>
                  </a:moveTo>
                  <a:lnTo>
                    <a:pt x="4231419" y="820792"/>
                  </a:lnTo>
                  <a:lnTo>
                    <a:pt x="4230466" y="818437"/>
                  </a:lnTo>
                  <a:lnTo>
                    <a:pt x="4219628" y="822826"/>
                  </a:lnTo>
                  <a:lnTo>
                    <a:pt x="2350791" y="823256"/>
                  </a:lnTo>
                  <a:lnTo>
                    <a:pt x="2365489" y="817304"/>
                  </a:lnTo>
                  <a:lnTo>
                    <a:pt x="2363106" y="811418"/>
                  </a:lnTo>
                  <a:lnTo>
                    <a:pt x="2366320" y="810117"/>
                  </a:lnTo>
                  <a:lnTo>
                    <a:pt x="2370445" y="809817"/>
                  </a:lnTo>
                  <a:lnTo>
                    <a:pt x="2370921" y="810994"/>
                  </a:lnTo>
                  <a:lnTo>
                    <a:pt x="2373880" y="809796"/>
                  </a:lnTo>
                  <a:lnTo>
                    <a:pt x="4246266" y="810669"/>
                  </a:lnTo>
                  <a:lnTo>
                    <a:pt x="4243618" y="811742"/>
                  </a:lnTo>
                  <a:lnTo>
                    <a:pt x="4245143" y="815234"/>
                  </a:lnTo>
                  <a:close/>
                </a:path>
                <a:path w="4829175" h="2446654">
                  <a:moveTo>
                    <a:pt x="2370445" y="809817"/>
                  </a:moveTo>
                  <a:lnTo>
                    <a:pt x="2366320" y="810117"/>
                  </a:lnTo>
                  <a:lnTo>
                    <a:pt x="2369968" y="808640"/>
                  </a:lnTo>
                  <a:lnTo>
                    <a:pt x="2370445" y="809817"/>
                  </a:lnTo>
                  <a:close/>
                </a:path>
                <a:path w="4829175" h="2446654">
                  <a:moveTo>
                    <a:pt x="4320337" y="784785"/>
                  </a:moveTo>
                  <a:lnTo>
                    <a:pt x="2448423" y="785091"/>
                  </a:lnTo>
                  <a:lnTo>
                    <a:pt x="2455265" y="782321"/>
                  </a:lnTo>
                  <a:lnTo>
                    <a:pt x="2452405" y="775258"/>
                  </a:lnTo>
                  <a:lnTo>
                    <a:pt x="2458757" y="772686"/>
                  </a:lnTo>
                  <a:lnTo>
                    <a:pt x="2467082" y="772055"/>
                  </a:lnTo>
                  <a:lnTo>
                    <a:pt x="2467559" y="773232"/>
                  </a:lnTo>
                  <a:lnTo>
                    <a:pt x="2470569" y="772013"/>
                  </a:lnTo>
                  <a:lnTo>
                    <a:pt x="4333975" y="772412"/>
                  </a:lnTo>
                  <a:lnTo>
                    <a:pt x="4331582" y="773381"/>
                  </a:lnTo>
                  <a:lnTo>
                    <a:pt x="4332535" y="775735"/>
                  </a:lnTo>
                  <a:lnTo>
                    <a:pt x="4325673" y="778514"/>
                  </a:lnTo>
                  <a:lnTo>
                    <a:pt x="4326627" y="780868"/>
                  </a:lnTo>
                  <a:lnTo>
                    <a:pt x="4319955" y="783570"/>
                  </a:lnTo>
                  <a:lnTo>
                    <a:pt x="4320337" y="784785"/>
                  </a:lnTo>
                  <a:close/>
                </a:path>
                <a:path w="4829175" h="2446654">
                  <a:moveTo>
                    <a:pt x="2467082" y="772055"/>
                  </a:moveTo>
                  <a:lnTo>
                    <a:pt x="2458757" y="772686"/>
                  </a:lnTo>
                  <a:lnTo>
                    <a:pt x="2466129" y="769700"/>
                  </a:lnTo>
                  <a:lnTo>
                    <a:pt x="2467082" y="772055"/>
                  </a:lnTo>
                  <a:close/>
                </a:path>
                <a:path w="4829175" h="2446654">
                  <a:moveTo>
                    <a:pt x="2583733" y="724818"/>
                  </a:moveTo>
                  <a:lnTo>
                    <a:pt x="2576871" y="727597"/>
                  </a:lnTo>
                  <a:lnTo>
                    <a:pt x="2575918" y="725243"/>
                  </a:lnTo>
                  <a:lnTo>
                    <a:pt x="2582780" y="722464"/>
                  </a:lnTo>
                  <a:lnTo>
                    <a:pt x="2583733" y="724818"/>
                  </a:lnTo>
                  <a:close/>
                </a:path>
                <a:path w="4829175" h="2446654">
                  <a:moveTo>
                    <a:pt x="4505128" y="711326"/>
                  </a:moveTo>
                  <a:lnTo>
                    <a:pt x="4498267" y="714105"/>
                  </a:lnTo>
                  <a:lnTo>
                    <a:pt x="4496837" y="710573"/>
                  </a:lnTo>
                  <a:lnTo>
                    <a:pt x="4469657" y="721579"/>
                  </a:lnTo>
                  <a:lnTo>
                    <a:pt x="4468627" y="719256"/>
                  </a:lnTo>
                  <a:lnTo>
                    <a:pt x="4463205" y="721451"/>
                  </a:lnTo>
                  <a:lnTo>
                    <a:pt x="2590118" y="720862"/>
                  </a:lnTo>
                  <a:lnTo>
                    <a:pt x="2589641" y="719685"/>
                  </a:lnTo>
                  <a:lnTo>
                    <a:pt x="2596503" y="716907"/>
                  </a:lnTo>
                  <a:lnTo>
                    <a:pt x="2597933" y="720438"/>
                  </a:lnTo>
                  <a:lnTo>
                    <a:pt x="2604795" y="717659"/>
                  </a:lnTo>
                  <a:lnTo>
                    <a:pt x="2605748" y="720014"/>
                  </a:lnTo>
                  <a:lnTo>
                    <a:pt x="2626238" y="711717"/>
                  </a:lnTo>
                  <a:lnTo>
                    <a:pt x="2626715" y="712894"/>
                  </a:lnTo>
                  <a:lnTo>
                    <a:pt x="2636484" y="708938"/>
                  </a:lnTo>
                  <a:lnTo>
                    <a:pt x="4504134" y="708988"/>
                  </a:lnTo>
                  <a:lnTo>
                    <a:pt x="4505128" y="711326"/>
                  </a:lnTo>
                  <a:close/>
                </a:path>
                <a:path w="4829175" h="2446654">
                  <a:moveTo>
                    <a:pt x="4606816" y="668779"/>
                  </a:moveTo>
                  <a:lnTo>
                    <a:pt x="4603541" y="670105"/>
                  </a:lnTo>
                  <a:lnTo>
                    <a:pt x="2725015" y="670348"/>
                  </a:lnTo>
                  <a:lnTo>
                    <a:pt x="2728498" y="668937"/>
                  </a:lnTo>
                  <a:lnTo>
                    <a:pt x="2727545" y="666583"/>
                  </a:lnTo>
                  <a:lnTo>
                    <a:pt x="2734407" y="663804"/>
                  </a:lnTo>
                  <a:lnTo>
                    <a:pt x="2733453" y="661450"/>
                  </a:lnTo>
                  <a:lnTo>
                    <a:pt x="2742673" y="657717"/>
                  </a:lnTo>
                  <a:lnTo>
                    <a:pt x="2748130" y="658247"/>
                  </a:lnTo>
                  <a:lnTo>
                    <a:pt x="2748607" y="659424"/>
                  </a:lnTo>
                  <a:lnTo>
                    <a:pt x="2751418" y="658286"/>
                  </a:lnTo>
                  <a:lnTo>
                    <a:pt x="4617655" y="657539"/>
                  </a:lnTo>
                  <a:lnTo>
                    <a:pt x="4611390" y="660076"/>
                  </a:lnTo>
                  <a:lnTo>
                    <a:pt x="4613201" y="664823"/>
                  </a:lnTo>
                  <a:lnTo>
                    <a:pt x="4606339" y="667601"/>
                  </a:lnTo>
                  <a:lnTo>
                    <a:pt x="4606816" y="668779"/>
                  </a:lnTo>
                  <a:close/>
                </a:path>
                <a:path w="4829175" h="2446654">
                  <a:moveTo>
                    <a:pt x="2748130" y="658247"/>
                  </a:moveTo>
                  <a:lnTo>
                    <a:pt x="2742673" y="657717"/>
                  </a:lnTo>
                  <a:lnTo>
                    <a:pt x="2747177" y="655893"/>
                  </a:lnTo>
                  <a:lnTo>
                    <a:pt x="2748130" y="658247"/>
                  </a:lnTo>
                  <a:close/>
                </a:path>
                <a:path w="4829175" h="2446654">
                  <a:moveTo>
                    <a:pt x="2845626" y="622878"/>
                  </a:moveTo>
                  <a:lnTo>
                    <a:pt x="2838764" y="625657"/>
                  </a:lnTo>
                  <a:lnTo>
                    <a:pt x="2836380" y="619771"/>
                  </a:lnTo>
                  <a:lnTo>
                    <a:pt x="2837469" y="619330"/>
                  </a:lnTo>
                  <a:lnTo>
                    <a:pt x="2844196" y="619346"/>
                  </a:lnTo>
                  <a:lnTo>
                    <a:pt x="2845626" y="622878"/>
                  </a:lnTo>
                  <a:close/>
                </a:path>
                <a:path w="4829175" h="2446654">
                  <a:moveTo>
                    <a:pt x="2844196" y="619346"/>
                  </a:moveTo>
                  <a:lnTo>
                    <a:pt x="2837469" y="619330"/>
                  </a:lnTo>
                  <a:lnTo>
                    <a:pt x="2843243" y="616992"/>
                  </a:lnTo>
                  <a:lnTo>
                    <a:pt x="2844196" y="619346"/>
                  </a:lnTo>
                  <a:close/>
                </a:path>
                <a:path w="4829175" h="2446654">
                  <a:moveTo>
                    <a:pt x="1988653" y="1724866"/>
                  </a:moveTo>
                  <a:lnTo>
                    <a:pt x="134807" y="1724227"/>
                  </a:lnTo>
                  <a:lnTo>
                    <a:pt x="136620" y="1717122"/>
                  </a:lnTo>
                  <a:lnTo>
                    <a:pt x="139595" y="1715917"/>
                  </a:lnTo>
                  <a:lnTo>
                    <a:pt x="140833" y="1712675"/>
                  </a:lnTo>
                  <a:lnTo>
                    <a:pt x="142877" y="1711847"/>
                  </a:lnTo>
                  <a:lnTo>
                    <a:pt x="2013470" y="1712076"/>
                  </a:lnTo>
                  <a:lnTo>
                    <a:pt x="1987700" y="1722512"/>
                  </a:lnTo>
                  <a:lnTo>
                    <a:pt x="1988653" y="1724866"/>
                  </a:lnTo>
                  <a:close/>
                </a:path>
                <a:path w="4829175" h="2446654">
                  <a:moveTo>
                    <a:pt x="177623" y="1699148"/>
                  </a:moveTo>
                  <a:lnTo>
                    <a:pt x="166660" y="1703587"/>
                  </a:lnTo>
                  <a:lnTo>
                    <a:pt x="167327" y="1701947"/>
                  </a:lnTo>
                  <a:lnTo>
                    <a:pt x="174240" y="1699147"/>
                  </a:lnTo>
                  <a:lnTo>
                    <a:pt x="177623" y="1699148"/>
                  </a:lnTo>
                  <a:close/>
                </a:path>
                <a:path w="4829175" h="2446654">
                  <a:moveTo>
                    <a:pt x="2065182" y="1696617"/>
                  </a:moveTo>
                  <a:lnTo>
                    <a:pt x="2058674" y="1699252"/>
                  </a:lnTo>
                  <a:lnTo>
                    <a:pt x="174240" y="1699147"/>
                  </a:lnTo>
                  <a:lnTo>
                    <a:pt x="180956" y="1696428"/>
                  </a:lnTo>
                  <a:lnTo>
                    <a:pt x="181432" y="1697605"/>
                  </a:lnTo>
                  <a:lnTo>
                    <a:pt x="188294" y="1694826"/>
                  </a:lnTo>
                  <a:lnTo>
                    <a:pt x="189724" y="1698358"/>
                  </a:lnTo>
                  <a:lnTo>
                    <a:pt x="217732" y="1687017"/>
                  </a:lnTo>
                  <a:lnTo>
                    <a:pt x="2079168" y="1686843"/>
                  </a:lnTo>
                  <a:lnTo>
                    <a:pt x="2077476" y="1687528"/>
                  </a:lnTo>
                  <a:lnTo>
                    <a:pt x="2078429" y="1689882"/>
                  </a:lnTo>
                  <a:lnTo>
                    <a:pt x="2064705" y="1695440"/>
                  </a:lnTo>
                  <a:lnTo>
                    <a:pt x="2065182" y="1696617"/>
                  </a:lnTo>
                  <a:close/>
                </a:path>
                <a:path w="4829175" h="2446654">
                  <a:moveTo>
                    <a:pt x="217732" y="1687017"/>
                  </a:moveTo>
                  <a:lnTo>
                    <a:pt x="196586" y="1695579"/>
                  </a:lnTo>
                  <a:lnTo>
                    <a:pt x="195156" y="1692048"/>
                  </a:lnTo>
                  <a:lnTo>
                    <a:pt x="202018" y="1689269"/>
                  </a:lnTo>
                  <a:lnTo>
                    <a:pt x="201541" y="1688092"/>
                  </a:lnTo>
                  <a:lnTo>
                    <a:pt x="204659" y="1686830"/>
                  </a:lnTo>
                  <a:lnTo>
                    <a:pt x="208879" y="1686491"/>
                  </a:lnTo>
                  <a:lnTo>
                    <a:pt x="209833" y="1688845"/>
                  </a:lnTo>
                  <a:lnTo>
                    <a:pt x="214347" y="1687017"/>
                  </a:lnTo>
                  <a:lnTo>
                    <a:pt x="217732" y="1687017"/>
                  </a:lnTo>
                  <a:close/>
                </a:path>
                <a:path w="4829175" h="2446654">
                  <a:moveTo>
                    <a:pt x="208879" y="1686491"/>
                  </a:moveTo>
                  <a:lnTo>
                    <a:pt x="204659" y="1686830"/>
                  </a:lnTo>
                  <a:lnTo>
                    <a:pt x="208403" y="1685313"/>
                  </a:lnTo>
                  <a:lnTo>
                    <a:pt x="208879" y="1686491"/>
                  </a:lnTo>
                  <a:close/>
                </a:path>
                <a:path w="4829175" h="2446654">
                  <a:moveTo>
                    <a:pt x="2106830" y="1681122"/>
                  </a:moveTo>
                  <a:lnTo>
                    <a:pt x="2093106" y="1686680"/>
                  </a:lnTo>
                  <a:lnTo>
                    <a:pt x="2092629" y="1685502"/>
                  </a:lnTo>
                  <a:lnTo>
                    <a:pt x="2089801" y="1686648"/>
                  </a:lnTo>
                  <a:lnTo>
                    <a:pt x="2085291" y="1687104"/>
                  </a:lnTo>
                  <a:lnTo>
                    <a:pt x="2084337" y="1684750"/>
                  </a:lnTo>
                  <a:lnTo>
                    <a:pt x="2079168" y="1686843"/>
                  </a:lnTo>
                  <a:lnTo>
                    <a:pt x="214347" y="1687017"/>
                  </a:lnTo>
                  <a:lnTo>
                    <a:pt x="223366" y="1683365"/>
                  </a:lnTo>
                  <a:lnTo>
                    <a:pt x="222031" y="1679795"/>
                  </a:lnTo>
                  <a:lnTo>
                    <a:pt x="228893" y="1677016"/>
                  </a:lnTo>
                  <a:lnTo>
                    <a:pt x="229846" y="1679370"/>
                  </a:lnTo>
                  <a:lnTo>
                    <a:pt x="236708" y="1676592"/>
                  </a:lnTo>
                  <a:lnTo>
                    <a:pt x="237661" y="1678946"/>
                  </a:lnTo>
                  <a:lnTo>
                    <a:pt x="250341" y="1673812"/>
                  </a:lnTo>
                  <a:lnTo>
                    <a:pt x="2105566" y="1673413"/>
                  </a:lnTo>
                  <a:lnTo>
                    <a:pt x="2103970" y="1674059"/>
                  </a:lnTo>
                  <a:lnTo>
                    <a:pt x="2106830" y="1681122"/>
                  </a:lnTo>
                  <a:close/>
                </a:path>
                <a:path w="4829175" h="2446654">
                  <a:moveTo>
                    <a:pt x="2127987" y="1673925"/>
                  </a:moveTo>
                  <a:lnTo>
                    <a:pt x="2126836" y="1674391"/>
                  </a:lnTo>
                  <a:lnTo>
                    <a:pt x="2120115" y="1674372"/>
                  </a:lnTo>
                  <a:lnTo>
                    <a:pt x="2119123" y="1672034"/>
                  </a:lnTo>
                  <a:lnTo>
                    <a:pt x="2115255" y="1673600"/>
                  </a:lnTo>
                  <a:lnTo>
                    <a:pt x="2111785" y="1673635"/>
                  </a:lnTo>
                  <a:lnTo>
                    <a:pt x="2110831" y="1671281"/>
                  </a:lnTo>
                  <a:lnTo>
                    <a:pt x="2105566" y="1673413"/>
                  </a:lnTo>
                  <a:lnTo>
                    <a:pt x="243570" y="1673813"/>
                  </a:lnTo>
                  <a:lnTo>
                    <a:pt x="242617" y="1671459"/>
                  </a:lnTo>
                  <a:lnTo>
                    <a:pt x="249478" y="1668680"/>
                  </a:lnTo>
                  <a:lnTo>
                    <a:pt x="250336" y="1671073"/>
                  </a:lnTo>
                  <a:lnTo>
                    <a:pt x="275165" y="1661019"/>
                  </a:lnTo>
                  <a:lnTo>
                    <a:pt x="2148746" y="1661408"/>
                  </a:lnTo>
                  <a:lnTo>
                    <a:pt x="2147142" y="1662058"/>
                  </a:lnTo>
                  <a:lnTo>
                    <a:pt x="2147619" y="1663235"/>
                  </a:lnTo>
                  <a:lnTo>
                    <a:pt x="2133895" y="1668792"/>
                  </a:lnTo>
                  <a:lnTo>
                    <a:pt x="2134372" y="1669969"/>
                  </a:lnTo>
                  <a:lnTo>
                    <a:pt x="2127510" y="1672748"/>
                  </a:lnTo>
                  <a:lnTo>
                    <a:pt x="2127987" y="1673925"/>
                  </a:lnTo>
                  <a:close/>
                </a:path>
                <a:path w="4829175" h="2446654">
                  <a:moveTo>
                    <a:pt x="331915" y="1636668"/>
                  </a:moveTo>
                  <a:lnTo>
                    <a:pt x="311425" y="1644966"/>
                  </a:lnTo>
                  <a:lnTo>
                    <a:pt x="310949" y="1643789"/>
                  </a:lnTo>
                  <a:lnTo>
                    <a:pt x="331439" y="1635491"/>
                  </a:lnTo>
                  <a:lnTo>
                    <a:pt x="331915" y="1636668"/>
                  </a:lnTo>
                  <a:close/>
                </a:path>
                <a:path w="4829175" h="2446654">
                  <a:moveTo>
                    <a:pt x="2367578" y="1572795"/>
                  </a:moveTo>
                  <a:lnTo>
                    <a:pt x="496218" y="1572876"/>
                  </a:lnTo>
                  <a:lnTo>
                    <a:pt x="494788" y="1569345"/>
                  </a:lnTo>
                  <a:lnTo>
                    <a:pt x="501650" y="1566566"/>
                  </a:lnTo>
                  <a:lnTo>
                    <a:pt x="503080" y="1570098"/>
                  </a:lnTo>
                  <a:lnTo>
                    <a:pt x="529303" y="1559479"/>
                  </a:lnTo>
                  <a:lnTo>
                    <a:pt x="2389252" y="1559907"/>
                  </a:lnTo>
                  <a:lnTo>
                    <a:pt x="2366148" y="1569263"/>
                  </a:lnTo>
                  <a:lnTo>
                    <a:pt x="2367578" y="1572795"/>
                  </a:lnTo>
                  <a:close/>
                </a:path>
                <a:path w="4829175" h="2446654">
                  <a:moveTo>
                    <a:pt x="2511961" y="1515698"/>
                  </a:moveTo>
                  <a:lnTo>
                    <a:pt x="2505099" y="1518477"/>
                  </a:lnTo>
                  <a:lnTo>
                    <a:pt x="2503669" y="1514945"/>
                  </a:lnTo>
                  <a:lnTo>
                    <a:pt x="2489946" y="1520503"/>
                  </a:lnTo>
                  <a:lnTo>
                    <a:pt x="2489469" y="1519325"/>
                  </a:lnTo>
                  <a:lnTo>
                    <a:pt x="2485228" y="1521043"/>
                  </a:lnTo>
                  <a:lnTo>
                    <a:pt x="622298" y="1521821"/>
                  </a:lnTo>
                  <a:lnTo>
                    <a:pt x="625735" y="1520430"/>
                  </a:lnTo>
                  <a:lnTo>
                    <a:pt x="625353" y="1519214"/>
                  </a:lnTo>
                  <a:lnTo>
                    <a:pt x="632215" y="1516435"/>
                  </a:lnTo>
                  <a:lnTo>
                    <a:pt x="631262" y="1514081"/>
                  </a:lnTo>
                  <a:lnTo>
                    <a:pt x="638123" y="1511302"/>
                  </a:lnTo>
                  <a:lnTo>
                    <a:pt x="638505" y="1512518"/>
                  </a:lnTo>
                  <a:lnTo>
                    <a:pt x="648270" y="1508564"/>
                  </a:lnTo>
                  <a:lnTo>
                    <a:pt x="2517393" y="1509388"/>
                  </a:lnTo>
                  <a:lnTo>
                    <a:pt x="2518346" y="1511742"/>
                  </a:lnTo>
                  <a:lnTo>
                    <a:pt x="2511485" y="1514521"/>
                  </a:lnTo>
                  <a:lnTo>
                    <a:pt x="2511961" y="1515698"/>
                  </a:lnTo>
                  <a:close/>
                </a:path>
                <a:path w="4829175" h="2446654">
                  <a:moveTo>
                    <a:pt x="648270" y="1508564"/>
                  </a:moveTo>
                  <a:lnTo>
                    <a:pt x="645367" y="1509740"/>
                  </a:lnTo>
                  <a:lnTo>
                    <a:pt x="644890" y="1508562"/>
                  </a:lnTo>
                  <a:lnTo>
                    <a:pt x="648270" y="1508564"/>
                  </a:lnTo>
                  <a:close/>
                </a:path>
                <a:path w="4829175" h="2446654">
                  <a:moveTo>
                    <a:pt x="2594113" y="1482432"/>
                  </a:moveTo>
                  <a:lnTo>
                    <a:pt x="2592549" y="1483065"/>
                  </a:lnTo>
                  <a:lnTo>
                    <a:pt x="714080" y="1483285"/>
                  </a:lnTo>
                  <a:lnTo>
                    <a:pt x="713127" y="1480931"/>
                  </a:lnTo>
                  <a:lnTo>
                    <a:pt x="726755" y="1475412"/>
                  </a:lnTo>
                  <a:lnTo>
                    <a:pt x="727708" y="1477766"/>
                  </a:lnTo>
                  <a:lnTo>
                    <a:pt x="745226" y="1470673"/>
                  </a:lnTo>
                  <a:lnTo>
                    <a:pt x="2614068" y="1470241"/>
                  </a:lnTo>
                  <a:lnTo>
                    <a:pt x="2599544" y="1476122"/>
                  </a:lnTo>
                  <a:lnTo>
                    <a:pt x="2600498" y="1478476"/>
                  </a:lnTo>
                  <a:lnTo>
                    <a:pt x="2593636" y="1481255"/>
                  </a:lnTo>
                  <a:lnTo>
                    <a:pt x="2594113" y="1482432"/>
                  </a:lnTo>
                  <a:close/>
                </a:path>
                <a:path w="4829175" h="2446654">
                  <a:moveTo>
                    <a:pt x="815959" y="1440660"/>
                  </a:moveTo>
                  <a:lnTo>
                    <a:pt x="809002" y="1443477"/>
                  </a:lnTo>
                  <a:lnTo>
                    <a:pt x="808620" y="1442262"/>
                  </a:lnTo>
                  <a:lnTo>
                    <a:pt x="815482" y="1439483"/>
                  </a:lnTo>
                  <a:lnTo>
                    <a:pt x="815959" y="1440660"/>
                  </a:lnTo>
                  <a:close/>
                </a:path>
                <a:path w="4829175" h="2446654">
                  <a:moveTo>
                    <a:pt x="2730777" y="1425721"/>
                  </a:moveTo>
                  <a:lnTo>
                    <a:pt x="2723915" y="1428500"/>
                  </a:lnTo>
                  <a:lnTo>
                    <a:pt x="2723438" y="1427322"/>
                  </a:lnTo>
                  <a:lnTo>
                    <a:pt x="2709732" y="1432873"/>
                  </a:lnTo>
                  <a:lnTo>
                    <a:pt x="832384" y="1432638"/>
                  </a:lnTo>
                  <a:lnTo>
                    <a:pt x="849601" y="1425667"/>
                  </a:lnTo>
                  <a:lnTo>
                    <a:pt x="850077" y="1426844"/>
                  </a:lnTo>
                  <a:lnTo>
                    <a:pt x="856939" y="1424066"/>
                  </a:lnTo>
                  <a:lnTo>
                    <a:pt x="857416" y="1425243"/>
                  </a:lnTo>
                  <a:lnTo>
                    <a:pt x="870836" y="1419808"/>
                  </a:lnTo>
                  <a:lnTo>
                    <a:pt x="2734242" y="1420207"/>
                  </a:lnTo>
                  <a:lnTo>
                    <a:pt x="2729347" y="1422190"/>
                  </a:lnTo>
                  <a:lnTo>
                    <a:pt x="2730777" y="1425721"/>
                  </a:lnTo>
                  <a:close/>
                </a:path>
                <a:path w="4829175" h="2446654">
                  <a:moveTo>
                    <a:pt x="2779286" y="1407448"/>
                  </a:moveTo>
                  <a:lnTo>
                    <a:pt x="2772424" y="1410226"/>
                  </a:lnTo>
                  <a:lnTo>
                    <a:pt x="2771471" y="1407872"/>
                  </a:lnTo>
                  <a:lnTo>
                    <a:pt x="2764609" y="1410651"/>
                  </a:lnTo>
                  <a:lnTo>
                    <a:pt x="2763656" y="1408296"/>
                  </a:lnTo>
                  <a:lnTo>
                    <a:pt x="2734242" y="1420207"/>
                  </a:lnTo>
                  <a:lnTo>
                    <a:pt x="870836" y="1419808"/>
                  </a:lnTo>
                  <a:lnTo>
                    <a:pt x="871044" y="1419724"/>
                  </a:lnTo>
                  <a:lnTo>
                    <a:pt x="870091" y="1417370"/>
                  </a:lnTo>
                  <a:lnTo>
                    <a:pt x="876952" y="1414591"/>
                  </a:lnTo>
                  <a:lnTo>
                    <a:pt x="877429" y="1415768"/>
                  </a:lnTo>
                  <a:lnTo>
                    <a:pt x="891057" y="1410250"/>
                  </a:lnTo>
                  <a:lnTo>
                    <a:pt x="892011" y="1412604"/>
                  </a:lnTo>
                  <a:lnTo>
                    <a:pt x="904687" y="1407471"/>
                  </a:lnTo>
                  <a:lnTo>
                    <a:pt x="2779286" y="1407448"/>
                  </a:lnTo>
                  <a:close/>
                </a:path>
                <a:path w="4829175" h="2446654">
                  <a:moveTo>
                    <a:pt x="891057" y="1410250"/>
                  </a:moveTo>
                  <a:lnTo>
                    <a:pt x="884100" y="1413067"/>
                  </a:lnTo>
                  <a:lnTo>
                    <a:pt x="883719" y="1411851"/>
                  </a:lnTo>
                  <a:lnTo>
                    <a:pt x="890581" y="1409072"/>
                  </a:lnTo>
                  <a:lnTo>
                    <a:pt x="891057" y="1410250"/>
                  </a:lnTo>
                  <a:close/>
                </a:path>
                <a:path w="4829175" h="2446654">
                  <a:moveTo>
                    <a:pt x="969060" y="1381403"/>
                  </a:moveTo>
                  <a:lnTo>
                    <a:pt x="953481" y="1387712"/>
                  </a:lnTo>
                  <a:lnTo>
                    <a:pt x="952528" y="1385358"/>
                  </a:lnTo>
                  <a:lnTo>
                    <a:pt x="959390" y="1382579"/>
                  </a:lnTo>
                  <a:lnTo>
                    <a:pt x="958913" y="1381402"/>
                  </a:lnTo>
                  <a:lnTo>
                    <a:pt x="969060" y="1381403"/>
                  </a:lnTo>
                  <a:close/>
                </a:path>
                <a:path w="4829175" h="2446654">
                  <a:moveTo>
                    <a:pt x="979880" y="1374282"/>
                  </a:moveTo>
                  <a:lnTo>
                    <a:pt x="972923" y="1377099"/>
                  </a:lnTo>
                  <a:lnTo>
                    <a:pt x="972541" y="1375883"/>
                  </a:lnTo>
                  <a:lnTo>
                    <a:pt x="979403" y="1373105"/>
                  </a:lnTo>
                  <a:lnTo>
                    <a:pt x="979880" y="1374282"/>
                  </a:lnTo>
                  <a:close/>
                </a:path>
                <a:path w="4829175" h="2446654">
                  <a:moveTo>
                    <a:pt x="2882118" y="1364437"/>
                  </a:moveTo>
                  <a:lnTo>
                    <a:pt x="2871033" y="1368926"/>
                  </a:lnTo>
                  <a:lnTo>
                    <a:pt x="2867918" y="1368817"/>
                  </a:lnTo>
                  <a:lnTo>
                    <a:pt x="2867441" y="1367640"/>
                  </a:lnTo>
                  <a:lnTo>
                    <a:pt x="2865124" y="1368578"/>
                  </a:lnTo>
                  <a:lnTo>
                    <a:pt x="993574" y="1368736"/>
                  </a:lnTo>
                  <a:lnTo>
                    <a:pt x="993031" y="1367586"/>
                  </a:lnTo>
                  <a:lnTo>
                    <a:pt x="999893" y="1364808"/>
                  </a:lnTo>
                  <a:lnTo>
                    <a:pt x="1000847" y="1367162"/>
                  </a:lnTo>
                  <a:lnTo>
                    <a:pt x="1028182" y="1356093"/>
                  </a:lnTo>
                  <a:lnTo>
                    <a:pt x="1028675" y="1357263"/>
                  </a:lnTo>
                  <a:lnTo>
                    <a:pt x="1031193" y="1356243"/>
                  </a:lnTo>
                  <a:lnTo>
                    <a:pt x="2892009" y="1356321"/>
                  </a:lnTo>
                  <a:lnTo>
                    <a:pt x="2880688" y="1360905"/>
                  </a:lnTo>
                  <a:lnTo>
                    <a:pt x="2882118" y="1364437"/>
                  </a:lnTo>
                  <a:close/>
                </a:path>
                <a:path w="4829175" h="2446654">
                  <a:moveTo>
                    <a:pt x="1024330" y="1356282"/>
                  </a:moveTo>
                  <a:lnTo>
                    <a:pt x="1020955" y="1357649"/>
                  </a:lnTo>
                  <a:lnTo>
                    <a:pt x="1020479" y="1356472"/>
                  </a:lnTo>
                  <a:lnTo>
                    <a:pt x="1024330" y="1356282"/>
                  </a:lnTo>
                  <a:close/>
                </a:path>
                <a:path w="4829175" h="2446654">
                  <a:moveTo>
                    <a:pt x="2933522" y="1343621"/>
                  </a:moveTo>
                  <a:lnTo>
                    <a:pt x="2902159" y="1356321"/>
                  </a:lnTo>
                  <a:lnTo>
                    <a:pt x="1031193" y="1356243"/>
                  </a:lnTo>
                  <a:lnTo>
                    <a:pt x="1035537" y="1354484"/>
                  </a:lnTo>
                  <a:lnTo>
                    <a:pt x="1034107" y="1350953"/>
                  </a:lnTo>
                  <a:lnTo>
                    <a:pt x="1047831" y="1345396"/>
                  </a:lnTo>
                  <a:lnTo>
                    <a:pt x="1048784" y="1347750"/>
                  </a:lnTo>
                  <a:lnTo>
                    <a:pt x="1059720" y="1343322"/>
                  </a:lnTo>
                  <a:lnTo>
                    <a:pt x="2933522" y="1343621"/>
                  </a:lnTo>
                  <a:close/>
                </a:path>
                <a:path w="4829175" h="2446654">
                  <a:moveTo>
                    <a:pt x="2943970" y="1339391"/>
                  </a:moveTo>
                  <a:lnTo>
                    <a:pt x="2933522" y="1343621"/>
                  </a:lnTo>
                  <a:lnTo>
                    <a:pt x="1059720" y="1343322"/>
                  </a:lnTo>
                  <a:lnTo>
                    <a:pt x="1082998" y="1333896"/>
                  </a:lnTo>
                  <a:lnTo>
                    <a:pt x="1082044" y="1331541"/>
                  </a:lnTo>
                  <a:lnTo>
                    <a:pt x="2960792" y="1331209"/>
                  </a:lnTo>
                  <a:lnTo>
                    <a:pt x="2943493" y="1338214"/>
                  </a:lnTo>
                  <a:lnTo>
                    <a:pt x="2943970" y="1339391"/>
                  </a:lnTo>
                  <a:close/>
                </a:path>
                <a:path w="4829175" h="2446654">
                  <a:moveTo>
                    <a:pt x="1212800" y="1279963"/>
                  </a:moveTo>
                  <a:lnTo>
                    <a:pt x="1205938" y="1282742"/>
                  </a:lnTo>
                  <a:lnTo>
                    <a:pt x="1205462" y="1281565"/>
                  </a:lnTo>
                  <a:lnTo>
                    <a:pt x="1208973" y="1280143"/>
                  </a:lnTo>
                  <a:lnTo>
                    <a:pt x="1212800" y="1279963"/>
                  </a:lnTo>
                  <a:close/>
                </a:path>
                <a:path w="4829175" h="2446654">
                  <a:moveTo>
                    <a:pt x="1212800" y="1279963"/>
                  </a:moveTo>
                  <a:lnTo>
                    <a:pt x="1208973" y="1280143"/>
                  </a:lnTo>
                  <a:lnTo>
                    <a:pt x="1209531" y="1279917"/>
                  </a:lnTo>
                  <a:lnTo>
                    <a:pt x="1210757" y="1279917"/>
                  </a:lnTo>
                  <a:lnTo>
                    <a:pt x="1212496" y="1279213"/>
                  </a:lnTo>
                  <a:lnTo>
                    <a:pt x="1212800" y="1279963"/>
                  </a:lnTo>
                  <a:close/>
                </a:path>
                <a:path w="4829175" h="2446654">
                  <a:moveTo>
                    <a:pt x="1212496" y="1279213"/>
                  </a:moveTo>
                  <a:lnTo>
                    <a:pt x="1210757" y="1279917"/>
                  </a:lnTo>
                  <a:lnTo>
                    <a:pt x="1209531" y="1279917"/>
                  </a:lnTo>
                  <a:lnTo>
                    <a:pt x="1212324" y="1278786"/>
                  </a:lnTo>
                  <a:lnTo>
                    <a:pt x="1212496" y="1279213"/>
                  </a:lnTo>
                  <a:close/>
                </a:path>
                <a:path w="4829175" h="2446654">
                  <a:moveTo>
                    <a:pt x="1233386" y="1271627"/>
                  </a:moveTo>
                  <a:lnTo>
                    <a:pt x="1226524" y="1274406"/>
                  </a:lnTo>
                  <a:lnTo>
                    <a:pt x="1226047" y="1273229"/>
                  </a:lnTo>
                  <a:lnTo>
                    <a:pt x="1232909" y="1270450"/>
                  </a:lnTo>
                  <a:lnTo>
                    <a:pt x="1233386" y="1271627"/>
                  </a:lnTo>
                  <a:close/>
                </a:path>
                <a:path w="4829175" h="2446654">
                  <a:moveTo>
                    <a:pt x="3121934" y="1267326"/>
                  </a:moveTo>
                  <a:lnTo>
                    <a:pt x="3090572" y="1280026"/>
                  </a:lnTo>
                  <a:lnTo>
                    <a:pt x="1216297" y="1279917"/>
                  </a:lnTo>
                  <a:lnTo>
                    <a:pt x="1220139" y="1278362"/>
                  </a:lnTo>
                  <a:lnTo>
                    <a:pt x="1219662" y="1277185"/>
                  </a:lnTo>
                  <a:lnTo>
                    <a:pt x="1240247" y="1268849"/>
                  </a:lnTo>
                  <a:lnTo>
                    <a:pt x="1239771" y="1267672"/>
                  </a:lnTo>
                  <a:lnTo>
                    <a:pt x="3121934" y="1267326"/>
                  </a:lnTo>
                  <a:close/>
                </a:path>
                <a:path w="4829175" h="2446654">
                  <a:moveTo>
                    <a:pt x="1301909" y="1243880"/>
                  </a:moveTo>
                  <a:lnTo>
                    <a:pt x="1295142" y="1246620"/>
                  </a:lnTo>
                  <a:lnTo>
                    <a:pt x="1294665" y="1245443"/>
                  </a:lnTo>
                  <a:lnTo>
                    <a:pt x="1301527" y="1242664"/>
                  </a:lnTo>
                  <a:lnTo>
                    <a:pt x="1301909" y="1243880"/>
                  </a:lnTo>
                  <a:close/>
                </a:path>
                <a:path w="4829175" h="2446654">
                  <a:moveTo>
                    <a:pt x="3253366" y="1216844"/>
                  </a:moveTo>
                  <a:lnTo>
                    <a:pt x="1371694" y="1216991"/>
                  </a:lnTo>
                  <a:lnTo>
                    <a:pt x="1377770" y="1214531"/>
                  </a:lnTo>
                  <a:lnTo>
                    <a:pt x="1376817" y="1212176"/>
                  </a:lnTo>
                  <a:lnTo>
                    <a:pt x="1383678" y="1209398"/>
                  </a:lnTo>
                  <a:lnTo>
                    <a:pt x="1385108" y="1212929"/>
                  </a:lnTo>
                  <a:lnTo>
                    <a:pt x="1406752" y="1204165"/>
                  </a:lnTo>
                  <a:lnTo>
                    <a:pt x="3277768" y="1204222"/>
                  </a:lnTo>
                  <a:lnTo>
                    <a:pt x="3252465" y="1214469"/>
                  </a:lnTo>
                  <a:lnTo>
                    <a:pt x="3253366" y="1216844"/>
                  </a:lnTo>
                  <a:close/>
                </a:path>
                <a:path w="4829175" h="2446654">
                  <a:moveTo>
                    <a:pt x="3287918" y="1204223"/>
                  </a:moveTo>
                  <a:lnTo>
                    <a:pt x="1399985" y="1204165"/>
                  </a:lnTo>
                  <a:lnTo>
                    <a:pt x="1418369" y="1196720"/>
                  </a:lnTo>
                  <a:lnTo>
                    <a:pt x="1417892" y="1195543"/>
                  </a:lnTo>
                  <a:lnTo>
                    <a:pt x="1424754" y="1192765"/>
                  </a:lnTo>
                  <a:lnTo>
                    <a:pt x="1425707" y="1195119"/>
                  </a:lnTo>
                  <a:lnTo>
                    <a:pt x="1435691" y="1191076"/>
                  </a:lnTo>
                  <a:lnTo>
                    <a:pt x="1439071" y="1191077"/>
                  </a:lnTo>
                  <a:lnTo>
                    <a:pt x="1439812" y="1190777"/>
                  </a:lnTo>
                  <a:lnTo>
                    <a:pt x="1440289" y="1191954"/>
                  </a:lnTo>
                  <a:lnTo>
                    <a:pt x="1442452" y="1191079"/>
                  </a:lnTo>
                  <a:lnTo>
                    <a:pt x="3308478" y="1191787"/>
                  </a:lnTo>
                  <a:lnTo>
                    <a:pt x="3286488" y="1200691"/>
                  </a:lnTo>
                  <a:lnTo>
                    <a:pt x="3287918" y="1204223"/>
                  </a:lnTo>
                  <a:close/>
                </a:path>
                <a:path w="4829175" h="2446654">
                  <a:moveTo>
                    <a:pt x="1439812" y="1190777"/>
                  </a:moveTo>
                  <a:lnTo>
                    <a:pt x="1432059" y="1191177"/>
                  </a:lnTo>
                  <a:lnTo>
                    <a:pt x="1431521" y="1190024"/>
                  </a:lnTo>
                  <a:lnTo>
                    <a:pt x="1438382" y="1187246"/>
                  </a:lnTo>
                  <a:lnTo>
                    <a:pt x="1438555" y="1187672"/>
                  </a:lnTo>
                  <a:lnTo>
                    <a:pt x="1430155" y="1191074"/>
                  </a:lnTo>
                  <a:lnTo>
                    <a:pt x="1432311" y="1191075"/>
                  </a:lnTo>
                  <a:lnTo>
                    <a:pt x="1438859" y="1188423"/>
                  </a:lnTo>
                  <a:lnTo>
                    <a:pt x="1439812" y="1190777"/>
                  </a:lnTo>
                  <a:close/>
                </a:path>
                <a:path w="4829175" h="2446654">
                  <a:moveTo>
                    <a:pt x="3370451" y="1172172"/>
                  </a:moveTo>
                  <a:lnTo>
                    <a:pt x="3363589" y="1174951"/>
                  </a:lnTo>
                  <a:lnTo>
                    <a:pt x="3362731" y="1172558"/>
                  </a:lnTo>
                  <a:lnTo>
                    <a:pt x="3349007" y="1178115"/>
                  </a:lnTo>
                  <a:lnTo>
                    <a:pt x="1460818" y="1178161"/>
                  </a:lnTo>
                  <a:lnTo>
                    <a:pt x="1472596" y="1173391"/>
                  </a:lnTo>
                  <a:lnTo>
                    <a:pt x="1474026" y="1176923"/>
                  </a:lnTo>
                  <a:lnTo>
                    <a:pt x="1501780" y="1165684"/>
                  </a:lnTo>
                  <a:lnTo>
                    <a:pt x="3382053" y="1166104"/>
                  </a:lnTo>
                  <a:lnTo>
                    <a:pt x="3369974" y="1170995"/>
                  </a:lnTo>
                  <a:lnTo>
                    <a:pt x="3370451" y="1172172"/>
                  </a:lnTo>
                  <a:close/>
                </a:path>
                <a:path w="4829175" h="2446654">
                  <a:moveTo>
                    <a:pt x="3383698" y="1165438"/>
                  </a:moveTo>
                  <a:lnTo>
                    <a:pt x="3382053" y="1166104"/>
                  </a:lnTo>
                  <a:lnTo>
                    <a:pt x="1495017" y="1165682"/>
                  </a:lnTo>
                  <a:lnTo>
                    <a:pt x="1500425" y="1163493"/>
                  </a:lnTo>
                  <a:lnTo>
                    <a:pt x="1499948" y="1162315"/>
                  </a:lnTo>
                  <a:lnTo>
                    <a:pt x="1513672" y="1156758"/>
                  </a:lnTo>
                  <a:lnTo>
                    <a:pt x="1514625" y="1159112"/>
                  </a:lnTo>
                  <a:lnTo>
                    <a:pt x="1528254" y="1153594"/>
                  </a:lnTo>
                  <a:lnTo>
                    <a:pt x="1529207" y="1155948"/>
                  </a:lnTo>
                  <a:lnTo>
                    <a:pt x="1535124" y="1153552"/>
                  </a:lnTo>
                  <a:lnTo>
                    <a:pt x="3401126" y="1152900"/>
                  </a:lnTo>
                  <a:lnTo>
                    <a:pt x="3395419" y="1155211"/>
                  </a:lnTo>
                  <a:lnTo>
                    <a:pt x="3396849" y="1158742"/>
                  </a:lnTo>
                  <a:lnTo>
                    <a:pt x="3383316" y="1164222"/>
                  </a:lnTo>
                  <a:lnTo>
                    <a:pt x="3383698" y="1165438"/>
                  </a:lnTo>
                  <a:close/>
                </a:path>
                <a:path w="4829175" h="2446654">
                  <a:moveTo>
                    <a:pt x="1528254" y="1153594"/>
                  </a:moveTo>
                  <a:lnTo>
                    <a:pt x="1521487" y="1156334"/>
                  </a:lnTo>
                  <a:lnTo>
                    <a:pt x="1520438" y="1154018"/>
                  </a:lnTo>
                  <a:lnTo>
                    <a:pt x="1523071" y="1152952"/>
                  </a:lnTo>
                  <a:lnTo>
                    <a:pt x="1528254" y="1153594"/>
                  </a:lnTo>
                  <a:close/>
                </a:path>
                <a:path w="4829175" h="2446654">
                  <a:moveTo>
                    <a:pt x="1528254" y="1153594"/>
                  </a:moveTo>
                  <a:lnTo>
                    <a:pt x="1523071" y="1152952"/>
                  </a:lnTo>
                  <a:lnTo>
                    <a:pt x="1527300" y="1151239"/>
                  </a:lnTo>
                  <a:lnTo>
                    <a:pt x="1528254" y="1153594"/>
                  </a:lnTo>
                  <a:close/>
                </a:path>
                <a:path w="4829175" h="2446654">
                  <a:moveTo>
                    <a:pt x="3496399" y="1115690"/>
                  </a:moveTo>
                  <a:lnTo>
                    <a:pt x="3466924" y="1127626"/>
                  </a:lnTo>
                  <a:lnTo>
                    <a:pt x="1589343" y="1127486"/>
                  </a:lnTo>
                  <a:lnTo>
                    <a:pt x="1588866" y="1126309"/>
                  </a:lnTo>
                  <a:lnTo>
                    <a:pt x="1595728" y="1123530"/>
                  </a:lnTo>
                  <a:lnTo>
                    <a:pt x="1596681" y="1125885"/>
                  </a:lnTo>
                  <a:lnTo>
                    <a:pt x="1610262" y="1120385"/>
                  </a:lnTo>
                  <a:lnTo>
                    <a:pt x="1610786" y="1121543"/>
                  </a:lnTo>
                  <a:lnTo>
                    <a:pt x="1624510" y="1115986"/>
                  </a:lnTo>
                  <a:lnTo>
                    <a:pt x="1624987" y="1117163"/>
                  </a:lnTo>
                  <a:lnTo>
                    <a:pt x="1629684" y="1115261"/>
                  </a:lnTo>
                  <a:lnTo>
                    <a:pt x="3496399" y="1115690"/>
                  </a:lnTo>
                  <a:close/>
                </a:path>
                <a:path w="4829175" h="2446654">
                  <a:moveTo>
                    <a:pt x="3553050" y="1092750"/>
                  </a:moveTo>
                  <a:lnTo>
                    <a:pt x="3529885" y="1102130"/>
                  </a:lnTo>
                  <a:lnTo>
                    <a:pt x="1651193" y="1102441"/>
                  </a:lnTo>
                  <a:lnTo>
                    <a:pt x="1671683" y="1094143"/>
                  </a:lnTo>
                  <a:lnTo>
                    <a:pt x="1671206" y="1092966"/>
                  </a:lnTo>
                  <a:lnTo>
                    <a:pt x="1678068" y="1090188"/>
                  </a:lnTo>
                  <a:lnTo>
                    <a:pt x="3551795" y="1089148"/>
                  </a:lnTo>
                  <a:lnTo>
                    <a:pt x="3551619" y="1089219"/>
                  </a:lnTo>
                  <a:lnTo>
                    <a:pt x="3553050" y="1092750"/>
                  </a:lnTo>
                  <a:close/>
                </a:path>
                <a:path w="4829175" h="2446654">
                  <a:moveTo>
                    <a:pt x="3567727" y="1089547"/>
                  </a:moveTo>
                  <a:lnTo>
                    <a:pt x="3567156" y="1089778"/>
                  </a:lnTo>
                  <a:lnTo>
                    <a:pt x="3559911" y="1089971"/>
                  </a:lnTo>
                  <a:lnTo>
                    <a:pt x="3558482" y="1086440"/>
                  </a:lnTo>
                  <a:lnTo>
                    <a:pt x="3551795" y="1089148"/>
                  </a:lnTo>
                  <a:lnTo>
                    <a:pt x="1678068" y="1090188"/>
                  </a:lnTo>
                  <a:lnTo>
                    <a:pt x="1684930" y="1087409"/>
                  </a:lnTo>
                  <a:lnTo>
                    <a:pt x="1685883" y="1089763"/>
                  </a:lnTo>
                  <a:lnTo>
                    <a:pt x="1716145" y="1077509"/>
                  </a:lnTo>
                  <a:lnTo>
                    <a:pt x="3585444" y="1076892"/>
                  </a:lnTo>
                  <a:lnTo>
                    <a:pt x="3565820" y="1084839"/>
                  </a:lnTo>
                  <a:lnTo>
                    <a:pt x="3567727" y="1089547"/>
                  </a:lnTo>
                  <a:close/>
                </a:path>
                <a:path w="4829175" h="2446654">
                  <a:moveTo>
                    <a:pt x="3601940" y="1075693"/>
                  </a:moveTo>
                  <a:lnTo>
                    <a:pt x="3599227" y="1076791"/>
                  </a:lnTo>
                  <a:lnTo>
                    <a:pt x="3594602" y="1077294"/>
                  </a:lnTo>
                  <a:lnTo>
                    <a:pt x="3593649" y="1074940"/>
                  </a:lnTo>
                  <a:lnTo>
                    <a:pt x="3588830" y="1076891"/>
                  </a:lnTo>
                  <a:lnTo>
                    <a:pt x="1712758" y="1077510"/>
                  </a:lnTo>
                  <a:lnTo>
                    <a:pt x="1712282" y="1076333"/>
                  </a:lnTo>
                  <a:lnTo>
                    <a:pt x="1719144" y="1073555"/>
                  </a:lnTo>
                  <a:lnTo>
                    <a:pt x="1720574" y="1077086"/>
                  </a:lnTo>
                  <a:lnTo>
                    <a:pt x="1747926" y="1066010"/>
                  </a:lnTo>
                  <a:lnTo>
                    <a:pt x="1748402" y="1067187"/>
                  </a:lnTo>
                  <a:lnTo>
                    <a:pt x="1755264" y="1064409"/>
                  </a:lnTo>
                  <a:lnTo>
                    <a:pt x="3621000" y="1063864"/>
                  </a:lnTo>
                  <a:lnTo>
                    <a:pt x="3621477" y="1065041"/>
                  </a:lnTo>
                  <a:lnTo>
                    <a:pt x="3600891" y="1073377"/>
                  </a:lnTo>
                  <a:lnTo>
                    <a:pt x="3601940" y="1075693"/>
                  </a:lnTo>
                  <a:close/>
                </a:path>
                <a:path w="4829175" h="2446654">
                  <a:moveTo>
                    <a:pt x="1747926" y="1066010"/>
                  </a:moveTo>
                  <a:lnTo>
                    <a:pt x="1727436" y="1074307"/>
                  </a:lnTo>
                  <a:lnTo>
                    <a:pt x="1726005" y="1070776"/>
                  </a:lnTo>
                  <a:lnTo>
                    <a:pt x="1732867" y="1067997"/>
                  </a:lnTo>
                  <a:lnTo>
                    <a:pt x="1733821" y="1070352"/>
                  </a:lnTo>
                  <a:lnTo>
                    <a:pt x="1747449" y="1064833"/>
                  </a:lnTo>
                  <a:lnTo>
                    <a:pt x="1747926" y="1066010"/>
                  </a:lnTo>
                  <a:close/>
                </a:path>
                <a:path w="4829175" h="2446654">
                  <a:moveTo>
                    <a:pt x="1844733" y="1026809"/>
                  </a:moveTo>
                  <a:lnTo>
                    <a:pt x="1830172" y="1032705"/>
                  </a:lnTo>
                  <a:lnTo>
                    <a:pt x="1828742" y="1029174"/>
                  </a:lnTo>
                  <a:lnTo>
                    <a:pt x="1834575" y="1026812"/>
                  </a:lnTo>
                  <a:lnTo>
                    <a:pt x="1844733" y="1026809"/>
                  </a:lnTo>
                  <a:close/>
                </a:path>
                <a:path w="4829175" h="2446654">
                  <a:moveTo>
                    <a:pt x="2028688" y="950948"/>
                  </a:moveTo>
                  <a:lnTo>
                    <a:pt x="2014965" y="956505"/>
                  </a:lnTo>
                  <a:lnTo>
                    <a:pt x="2014488" y="955328"/>
                  </a:lnTo>
                  <a:lnTo>
                    <a:pt x="2021350" y="952549"/>
                  </a:lnTo>
                  <a:lnTo>
                    <a:pt x="2020873" y="951372"/>
                  </a:lnTo>
                  <a:lnTo>
                    <a:pt x="2023695" y="950230"/>
                  </a:lnTo>
                  <a:lnTo>
                    <a:pt x="2025332" y="950063"/>
                  </a:lnTo>
                  <a:lnTo>
                    <a:pt x="2026043" y="949775"/>
                  </a:lnTo>
                  <a:lnTo>
                    <a:pt x="2028211" y="949771"/>
                  </a:lnTo>
                  <a:lnTo>
                    <a:pt x="2028688" y="950948"/>
                  </a:lnTo>
                  <a:close/>
                </a:path>
                <a:path w="4829175" h="2446654">
                  <a:moveTo>
                    <a:pt x="2028211" y="949771"/>
                  </a:moveTo>
                  <a:lnTo>
                    <a:pt x="2023695" y="950230"/>
                  </a:lnTo>
                  <a:lnTo>
                    <a:pt x="2024817" y="949775"/>
                  </a:lnTo>
                  <a:lnTo>
                    <a:pt x="2026043" y="949775"/>
                  </a:lnTo>
                  <a:lnTo>
                    <a:pt x="2027908" y="949020"/>
                  </a:lnTo>
                  <a:lnTo>
                    <a:pt x="2028211" y="949771"/>
                  </a:lnTo>
                  <a:close/>
                </a:path>
                <a:path w="4829175" h="2446654">
                  <a:moveTo>
                    <a:pt x="2027908" y="949020"/>
                  </a:moveTo>
                  <a:lnTo>
                    <a:pt x="2026043" y="949775"/>
                  </a:lnTo>
                  <a:lnTo>
                    <a:pt x="2024817" y="949775"/>
                  </a:lnTo>
                  <a:lnTo>
                    <a:pt x="2027735" y="948594"/>
                  </a:lnTo>
                  <a:lnTo>
                    <a:pt x="2027908" y="949020"/>
                  </a:lnTo>
                  <a:close/>
                </a:path>
                <a:path w="4829175" h="2446654">
                  <a:moveTo>
                    <a:pt x="3930068" y="941451"/>
                  </a:moveTo>
                  <a:lnTo>
                    <a:pt x="3923206" y="944229"/>
                  </a:lnTo>
                  <a:lnTo>
                    <a:pt x="3921776" y="940698"/>
                  </a:lnTo>
                  <a:lnTo>
                    <a:pt x="3898205" y="950243"/>
                  </a:lnTo>
                  <a:lnTo>
                    <a:pt x="2038344" y="949778"/>
                  </a:lnTo>
                  <a:lnTo>
                    <a:pt x="2043365" y="947745"/>
                  </a:lnTo>
                  <a:lnTo>
                    <a:pt x="2041458" y="943036"/>
                  </a:lnTo>
                  <a:lnTo>
                    <a:pt x="2048320" y="940258"/>
                  </a:lnTo>
                  <a:lnTo>
                    <a:pt x="2049750" y="943789"/>
                  </a:lnTo>
                  <a:lnTo>
                    <a:pt x="2064274" y="937908"/>
                  </a:lnTo>
                  <a:lnTo>
                    <a:pt x="3937599" y="937031"/>
                  </a:lnTo>
                  <a:lnTo>
                    <a:pt x="3929591" y="940274"/>
                  </a:lnTo>
                  <a:lnTo>
                    <a:pt x="3930068" y="941451"/>
                  </a:lnTo>
                  <a:close/>
                </a:path>
                <a:path w="4829175" h="2446654">
                  <a:moveTo>
                    <a:pt x="2090826" y="927156"/>
                  </a:moveTo>
                  <a:lnTo>
                    <a:pt x="2084059" y="929896"/>
                  </a:lnTo>
                  <a:lnTo>
                    <a:pt x="2082534" y="926403"/>
                  </a:lnTo>
                  <a:lnTo>
                    <a:pt x="2085715" y="925115"/>
                  </a:lnTo>
                  <a:lnTo>
                    <a:pt x="2089101" y="925114"/>
                  </a:lnTo>
                  <a:lnTo>
                    <a:pt x="2089873" y="924802"/>
                  </a:lnTo>
                  <a:lnTo>
                    <a:pt x="2090826" y="927156"/>
                  </a:lnTo>
                  <a:close/>
                </a:path>
                <a:path w="4829175" h="2446654">
                  <a:moveTo>
                    <a:pt x="2089873" y="924802"/>
                  </a:moveTo>
                  <a:lnTo>
                    <a:pt x="2089101" y="925114"/>
                  </a:lnTo>
                  <a:lnTo>
                    <a:pt x="2085715" y="925115"/>
                  </a:lnTo>
                  <a:lnTo>
                    <a:pt x="2086892" y="924639"/>
                  </a:lnTo>
                  <a:lnTo>
                    <a:pt x="2089873" y="924802"/>
                  </a:lnTo>
                  <a:close/>
                </a:path>
                <a:path w="4829175" h="2446654">
                  <a:moveTo>
                    <a:pt x="2089873" y="924802"/>
                  </a:moveTo>
                  <a:lnTo>
                    <a:pt x="2086892" y="924639"/>
                  </a:lnTo>
                  <a:lnTo>
                    <a:pt x="2089396" y="923625"/>
                  </a:lnTo>
                  <a:lnTo>
                    <a:pt x="2089873" y="924802"/>
                  </a:lnTo>
                  <a:close/>
                </a:path>
                <a:path w="4829175" h="2446654">
                  <a:moveTo>
                    <a:pt x="4019271" y="905329"/>
                  </a:moveTo>
                  <a:lnTo>
                    <a:pt x="4003397" y="911757"/>
                  </a:lnTo>
                  <a:lnTo>
                    <a:pt x="2124399" y="912191"/>
                  </a:lnTo>
                  <a:lnTo>
                    <a:pt x="2152010" y="901010"/>
                  </a:lnTo>
                  <a:lnTo>
                    <a:pt x="2151057" y="898656"/>
                  </a:lnTo>
                  <a:lnTo>
                    <a:pt x="2159349" y="899408"/>
                  </a:lnTo>
                  <a:lnTo>
                    <a:pt x="2159825" y="900586"/>
                  </a:lnTo>
                  <a:lnTo>
                    <a:pt x="2162142" y="899647"/>
                  </a:lnTo>
                  <a:lnTo>
                    <a:pt x="4031923" y="898835"/>
                  </a:lnTo>
                  <a:lnTo>
                    <a:pt x="4018795" y="904151"/>
                  </a:lnTo>
                  <a:lnTo>
                    <a:pt x="4019271" y="905329"/>
                  </a:lnTo>
                  <a:close/>
                </a:path>
                <a:path w="4829175" h="2446654">
                  <a:moveTo>
                    <a:pt x="2221010" y="874439"/>
                  </a:moveTo>
                  <a:lnTo>
                    <a:pt x="2200329" y="882814"/>
                  </a:lnTo>
                  <a:lnTo>
                    <a:pt x="2198994" y="879244"/>
                  </a:lnTo>
                  <a:lnTo>
                    <a:pt x="2205856" y="876465"/>
                  </a:lnTo>
                  <a:lnTo>
                    <a:pt x="2206810" y="878820"/>
                  </a:lnTo>
                  <a:lnTo>
                    <a:pt x="2220533" y="873262"/>
                  </a:lnTo>
                  <a:lnTo>
                    <a:pt x="2221010" y="874439"/>
                  </a:lnTo>
                  <a:close/>
                </a:path>
                <a:path w="4829175" h="2446654">
                  <a:moveTo>
                    <a:pt x="2220533" y="873262"/>
                  </a:moveTo>
                  <a:lnTo>
                    <a:pt x="2213671" y="876041"/>
                  </a:lnTo>
                  <a:lnTo>
                    <a:pt x="2212718" y="873687"/>
                  </a:lnTo>
                  <a:lnTo>
                    <a:pt x="2213287" y="873456"/>
                  </a:lnTo>
                  <a:lnTo>
                    <a:pt x="2220533" y="873262"/>
                  </a:lnTo>
                  <a:close/>
                </a:path>
                <a:path w="4829175" h="2446654">
                  <a:moveTo>
                    <a:pt x="2220533" y="873262"/>
                  </a:moveTo>
                  <a:lnTo>
                    <a:pt x="2213287" y="873456"/>
                  </a:lnTo>
                  <a:lnTo>
                    <a:pt x="2219580" y="870908"/>
                  </a:lnTo>
                  <a:lnTo>
                    <a:pt x="2220533" y="873262"/>
                  </a:lnTo>
                  <a:close/>
                </a:path>
                <a:path w="4829175" h="2446654">
                  <a:moveTo>
                    <a:pt x="4219628" y="822826"/>
                  </a:moveTo>
                  <a:lnTo>
                    <a:pt x="4188501" y="835431"/>
                  </a:lnTo>
                  <a:lnTo>
                    <a:pt x="2316120" y="835926"/>
                  </a:lnTo>
                  <a:lnTo>
                    <a:pt x="2316980" y="835577"/>
                  </a:lnTo>
                  <a:lnTo>
                    <a:pt x="2315550" y="832046"/>
                  </a:lnTo>
                  <a:lnTo>
                    <a:pt x="2322412" y="829267"/>
                  </a:lnTo>
                  <a:lnTo>
                    <a:pt x="2324319" y="833976"/>
                  </a:lnTo>
                  <a:lnTo>
                    <a:pt x="2350791" y="823256"/>
                  </a:lnTo>
                  <a:lnTo>
                    <a:pt x="4219628" y="822826"/>
                  </a:lnTo>
                  <a:close/>
                </a:path>
                <a:path w="4829175" h="2446654">
                  <a:moveTo>
                    <a:pt x="2417517" y="797606"/>
                  </a:moveTo>
                  <a:lnTo>
                    <a:pt x="2400275" y="804588"/>
                  </a:lnTo>
                  <a:lnTo>
                    <a:pt x="2397892" y="798702"/>
                  </a:lnTo>
                  <a:lnTo>
                    <a:pt x="2400755" y="797543"/>
                  </a:lnTo>
                  <a:lnTo>
                    <a:pt x="2405230" y="797101"/>
                  </a:lnTo>
                  <a:lnTo>
                    <a:pt x="2405707" y="798278"/>
                  </a:lnTo>
                  <a:lnTo>
                    <a:pt x="2407372" y="797604"/>
                  </a:lnTo>
                  <a:lnTo>
                    <a:pt x="2413421" y="797605"/>
                  </a:lnTo>
                  <a:lnTo>
                    <a:pt x="2413522" y="797854"/>
                  </a:lnTo>
                  <a:lnTo>
                    <a:pt x="2414135" y="797606"/>
                  </a:lnTo>
                  <a:lnTo>
                    <a:pt x="2417517" y="797606"/>
                  </a:lnTo>
                  <a:close/>
                </a:path>
                <a:path w="4829175" h="2446654">
                  <a:moveTo>
                    <a:pt x="2405230" y="797101"/>
                  </a:moveTo>
                  <a:lnTo>
                    <a:pt x="2400755" y="797543"/>
                  </a:lnTo>
                  <a:lnTo>
                    <a:pt x="2404754" y="795924"/>
                  </a:lnTo>
                  <a:lnTo>
                    <a:pt x="2405230" y="797101"/>
                  </a:lnTo>
                  <a:close/>
                </a:path>
                <a:path w="4829175" h="2446654">
                  <a:moveTo>
                    <a:pt x="4292120" y="793725"/>
                  </a:moveTo>
                  <a:lnTo>
                    <a:pt x="4281634" y="797972"/>
                  </a:lnTo>
                  <a:lnTo>
                    <a:pt x="4277831" y="797887"/>
                  </a:lnTo>
                  <a:lnTo>
                    <a:pt x="4276878" y="795533"/>
                  </a:lnTo>
                  <a:lnTo>
                    <a:pt x="4270776" y="798003"/>
                  </a:lnTo>
                  <a:lnTo>
                    <a:pt x="2414135" y="797606"/>
                  </a:lnTo>
                  <a:lnTo>
                    <a:pt x="2420384" y="795075"/>
                  </a:lnTo>
                  <a:lnTo>
                    <a:pt x="2419431" y="792721"/>
                  </a:lnTo>
                  <a:lnTo>
                    <a:pt x="2426293" y="789942"/>
                  </a:lnTo>
                  <a:lnTo>
                    <a:pt x="2425339" y="787588"/>
                  </a:lnTo>
                  <a:lnTo>
                    <a:pt x="2430466" y="785512"/>
                  </a:lnTo>
                  <a:lnTo>
                    <a:pt x="2448423" y="785091"/>
                  </a:lnTo>
                  <a:lnTo>
                    <a:pt x="4306793" y="784789"/>
                  </a:lnTo>
                  <a:lnTo>
                    <a:pt x="4297845" y="788413"/>
                  </a:lnTo>
                  <a:lnTo>
                    <a:pt x="4298893" y="790728"/>
                  </a:lnTo>
                  <a:lnTo>
                    <a:pt x="4292032" y="793507"/>
                  </a:lnTo>
                  <a:lnTo>
                    <a:pt x="4292120" y="793725"/>
                  </a:lnTo>
                  <a:close/>
                </a:path>
                <a:path w="4829175" h="2446654">
                  <a:moveTo>
                    <a:pt x="2448403" y="785099"/>
                  </a:moveTo>
                  <a:lnTo>
                    <a:pt x="2430466" y="785512"/>
                  </a:lnTo>
                  <a:lnTo>
                    <a:pt x="2446020" y="779213"/>
                  </a:lnTo>
                  <a:lnTo>
                    <a:pt x="2448403" y="785099"/>
                  </a:lnTo>
                  <a:close/>
                </a:path>
                <a:path w="4829175" h="2446654">
                  <a:moveTo>
                    <a:pt x="4448614" y="728730"/>
                  </a:moveTo>
                  <a:lnTo>
                    <a:pt x="4435072" y="734214"/>
                  </a:lnTo>
                  <a:lnTo>
                    <a:pt x="2563624" y="734331"/>
                  </a:lnTo>
                  <a:lnTo>
                    <a:pt x="2562671" y="731977"/>
                  </a:lnTo>
                  <a:lnTo>
                    <a:pt x="2569533" y="729198"/>
                  </a:lnTo>
                  <a:lnTo>
                    <a:pt x="2570009" y="730375"/>
                  </a:lnTo>
                  <a:lnTo>
                    <a:pt x="2583733" y="724818"/>
                  </a:lnTo>
                  <a:lnTo>
                    <a:pt x="2584210" y="725995"/>
                  </a:lnTo>
                  <a:lnTo>
                    <a:pt x="2596880" y="720864"/>
                  </a:lnTo>
                  <a:lnTo>
                    <a:pt x="4459824" y="721450"/>
                  </a:lnTo>
                  <a:lnTo>
                    <a:pt x="4447660" y="726376"/>
                  </a:lnTo>
                  <a:lnTo>
                    <a:pt x="4448614" y="728730"/>
                  </a:lnTo>
                  <a:close/>
                </a:path>
                <a:path w="4829175" h="2446654">
                  <a:moveTo>
                    <a:pt x="2596880" y="720864"/>
                  </a:moveTo>
                  <a:lnTo>
                    <a:pt x="2591072" y="723217"/>
                  </a:lnTo>
                  <a:lnTo>
                    <a:pt x="2590118" y="720862"/>
                  </a:lnTo>
                  <a:lnTo>
                    <a:pt x="2596880" y="720864"/>
                  </a:lnTo>
                  <a:close/>
                </a:path>
                <a:path w="4829175" h="2446654">
                  <a:moveTo>
                    <a:pt x="2626238" y="711717"/>
                  </a:moveTo>
                  <a:lnTo>
                    <a:pt x="2612610" y="717235"/>
                  </a:lnTo>
                  <a:lnTo>
                    <a:pt x="2610703" y="712527"/>
                  </a:lnTo>
                  <a:lnTo>
                    <a:pt x="2617375" y="709825"/>
                  </a:lnTo>
                  <a:lnTo>
                    <a:pt x="2618423" y="712141"/>
                  </a:lnTo>
                  <a:lnTo>
                    <a:pt x="2625285" y="709362"/>
                  </a:lnTo>
                  <a:lnTo>
                    <a:pt x="2626238" y="711717"/>
                  </a:lnTo>
                  <a:close/>
                </a:path>
                <a:path w="4829175" h="2446654">
                  <a:moveTo>
                    <a:pt x="4504134" y="708988"/>
                  </a:moveTo>
                  <a:lnTo>
                    <a:pt x="2633100" y="708938"/>
                  </a:lnTo>
                  <a:lnTo>
                    <a:pt x="2632147" y="706584"/>
                  </a:lnTo>
                  <a:lnTo>
                    <a:pt x="2639009" y="703805"/>
                  </a:lnTo>
                  <a:lnTo>
                    <a:pt x="2638055" y="701451"/>
                  </a:lnTo>
                  <a:lnTo>
                    <a:pt x="2650398" y="696453"/>
                  </a:lnTo>
                  <a:lnTo>
                    <a:pt x="2651625" y="696452"/>
                  </a:lnTo>
                  <a:lnTo>
                    <a:pt x="2651952" y="696320"/>
                  </a:lnTo>
                  <a:lnTo>
                    <a:pt x="2652256" y="697071"/>
                  </a:lnTo>
                  <a:lnTo>
                    <a:pt x="2653785" y="696451"/>
                  </a:lnTo>
                  <a:lnTo>
                    <a:pt x="4523644" y="695607"/>
                  </a:lnTo>
                  <a:lnTo>
                    <a:pt x="4502173" y="704302"/>
                  </a:lnTo>
                  <a:lnTo>
                    <a:pt x="4504134" y="708988"/>
                  </a:lnTo>
                  <a:close/>
                </a:path>
                <a:path w="4829175" h="2446654">
                  <a:moveTo>
                    <a:pt x="2651952" y="696320"/>
                  </a:moveTo>
                  <a:lnTo>
                    <a:pt x="2651625" y="696452"/>
                  </a:lnTo>
                  <a:lnTo>
                    <a:pt x="2650398" y="696453"/>
                  </a:lnTo>
                  <a:lnTo>
                    <a:pt x="2651779" y="695893"/>
                  </a:lnTo>
                  <a:lnTo>
                    <a:pt x="2651952" y="696320"/>
                  </a:lnTo>
                  <a:close/>
                </a:path>
                <a:path w="4829175" h="2446654">
                  <a:moveTo>
                    <a:pt x="4660852" y="645527"/>
                  </a:moveTo>
                  <a:lnTo>
                    <a:pt x="2784904" y="644726"/>
                  </a:lnTo>
                  <a:lnTo>
                    <a:pt x="2796640" y="639974"/>
                  </a:lnTo>
                  <a:lnTo>
                    <a:pt x="2796163" y="638797"/>
                  </a:lnTo>
                  <a:lnTo>
                    <a:pt x="2803025" y="636018"/>
                  </a:lnTo>
                  <a:lnTo>
                    <a:pt x="2802548" y="634841"/>
                  </a:lnTo>
                  <a:lnTo>
                    <a:pt x="2809427" y="632056"/>
                  </a:lnTo>
                  <a:lnTo>
                    <a:pt x="2811412" y="636732"/>
                  </a:lnTo>
                  <a:lnTo>
                    <a:pt x="2821184" y="632775"/>
                  </a:lnTo>
                  <a:lnTo>
                    <a:pt x="4683769" y="632137"/>
                  </a:lnTo>
                  <a:lnTo>
                    <a:pt x="4659422" y="641996"/>
                  </a:lnTo>
                  <a:lnTo>
                    <a:pt x="4660852" y="645527"/>
                  </a:lnTo>
                  <a:close/>
                </a:path>
                <a:path w="4829175" h="2446654">
                  <a:moveTo>
                    <a:pt x="4534899" y="492374"/>
                  </a:moveTo>
                  <a:lnTo>
                    <a:pt x="3159266" y="493132"/>
                  </a:lnTo>
                  <a:lnTo>
                    <a:pt x="3158313" y="490778"/>
                  </a:lnTo>
                  <a:lnTo>
                    <a:pt x="3165175" y="487999"/>
                  </a:lnTo>
                  <a:lnTo>
                    <a:pt x="3165652" y="489176"/>
                  </a:lnTo>
                  <a:lnTo>
                    <a:pt x="3179375" y="483619"/>
                  </a:lnTo>
                  <a:lnTo>
                    <a:pt x="3181759" y="489505"/>
                  </a:lnTo>
                  <a:lnTo>
                    <a:pt x="3204200" y="480417"/>
                  </a:lnTo>
                  <a:lnTo>
                    <a:pt x="4536948" y="480584"/>
                  </a:lnTo>
                  <a:lnTo>
                    <a:pt x="4534899" y="492374"/>
                  </a:lnTo>
                  <a:close/>
                </a:path>
                <a:path w="4829175" h="2446654">
                  <a:moveTo>
                    <a:pt x="3179375" y="483619"/>
                  </a:moveTo>
                  <a:lnTo>
                    <a:pt x="3172514" y="486397"/>
                  </a:lnTo>
                  <a:lnTo>
                    <a:pt x="3172037" y="485220"/>
                  </a:lnTo>
                  <a:lnTo>
                    <a:pt x="3178899" y="482442"/>
                  </a:lnTo>
                  <a:lnTo>
                    <a:pt x="3179375" y="483619"/>
                  </a:lnTo>
                  <a:close/>
                </a:path>
                <a:path w="4829175" h="2446654">
                  <a:moveTo>
                    <a:pt x="1438859" y="1188423"/>
                  </a:moveTo>
                  <a:lnTo>
                    <a:pt x="1432311" y="1191075"/>
                  </a:lnTo>
                  <a:lnTo>
                    <a:pt x="1430155" y="1191074"/>
                  </a:lnTo>
                  <a:lnTo>
                    <a:pt x="1438555" y="1187672"/>
                  </a:lnTo>
                  <a:lnTo>
                    <a:pt x="1438859" y="1188423"/>
                  </a:lnTo>
                  <a:close/>
                </a:path>
                <a:path w="4829175" h="2446654">
                  <a:moveTo>
                    <a:pt x="2028211" y="949771"/>
                  </a:moveTo>
                  <a:lnTo>
                    <a:pt x="2026043" y="949775"/>
                  </a:lnTo>
                  <a:lnTo>
                    <a:pt x="2025332" y="950063"/>
                  </a:lnTo>
                  <a:lnTo>
                    <a:pt x="2028211" y="949771"/>
                  </a:lnTo>
                  <a:close/>
                </a:path>
                <a:path w="4829175" h="2446654">
                  <a:moveTo>
                    <a:pt x="2182595" y="1649072"/>
                  </a:moveTo>
                  <a:lnTo>
                    <a:pt x="302055" y="1648760"/>
                  </a:lnTo>
                  <a:lnTo>
                    <a:pt x="333181" y="1636156"/>
                  </a:lnTo>
                  <a:lnTo>
                    <a:pt x="339731" y="1636244"/>
                  </a:lnTo>
                  <a:lnTo>
                    <a:pt x="340506" y="1635930"/>
                  </a:lnTo>
                  <a:lnTo>
                    <a:pt x="2205569" y="1635658"/>
                  </a:lnTo>
                  <a:lnTo>
                    <a:pt x="2181165" y="1645540"/>
                  </a:lnTo>
                  <a:lnTo>
                    <a:pt x="2182595" y="1649072"/>
                  </a:lnTo>
                  <a:close/>
                </a:path>
                <a:path w="4829175" h="2446654">
                  <a:moveTo>
                    <a:pt x="339731" y="1636244"/>
                  </a:moveTo>
                  <a:lnTo>
                    <a:pt x="333181" y="1636156"/>
                  </a:lnTo>
                  <a:lnTo>
                    <a:pt x="338777" y="1633890"/>
                  </a:lnTo>
                  <a:lnTo>
                    <a:pt x="339731" y="1636244"/>
                  </a:lnTo>
                  <a:close/>
                </a:path>
                <a:path w="4829175" h="2446654">
                  <a:moveTo>
                    <a:pt x="400724" y="1610175"/>
                  </a:moveTo>
                  <a:lnTo>
                    <a:pt x="395435" y="1610947"/>
                  </a:lnTo>
                  <a:lnTo>
                    <a:pt x="400248" y="1608998"/>
                  </a:lnTo>
                  <a:lnTo>
                    <a:pt x="400724" y="1610175"/>
                  </a:lnTo>
                  <a:close/>
                </a:path>
                <a:path w="4829175" h="2446654">
                  <a:moveTo>
                    <a:pt x="2278851" y="1610094"/>
                  </a:moveTo>
                  <a:lnTo>
                    <a:pt x="2278685" y="1610161"/>
                  </a:lnTo>
                  <a:lnTo>
                    <a:pt x="400867" y="1610118"/>
                  </a:lnTo>
                  <a:lnTo>
                    <a:pt x="414353" y="1604656"/>
                  </a:lnTo>
                  <a:lnTo>
                    <a:pt x="413876" y="1603479"/>
                  </a:lnTo>
                  <a:lnTo>
                    <a:pt x="429451" y="1597172"/>
                  </a:lnTo>
                  <a:lnTo>
                    <a:pt x="2299269" y="1597715"/>
                  </a:lnTo>
                  <a:lnTo>
                    <a:pt x="2277421" y="1606562"/>
                  </a:lnTo>
                  <a:lnTo>
                    <a:pt x="2278851" y="1610094"/>
                  </a:lnTo>
                  <a:close/>
                </a:path>
                <a:path w="4829175" h="2446654">
                  <a:moveTo>
                    <a:pt x="2312683" y="1595024"/>
                  </a:moveTo>
                  <a:lnTo>
                    <a:pt x="2306032" y="1597717"/>
                  </a:lnTo>
                  <a:lnTo>
                    <a:pt x="429451" y="1597172"/>
                  </a:lnTo>
                  <a:lnTo>
                    <a:pt x="434461" y="1595143"/>
                  </a:lnTo>
                  <a:lnTo>
                    <a:pt x="434843" y="1596359"/>
                  </a:lnTo>
                  <a:lnTo>
                    <a:pt x="461940" y="1585386"/>
                  </a:lnTo>
                  <a:lnTo>
                    <a:pt x="2333837" y="1585087"/>
                  </a:lnTo>
                  <a:lnTo>
                    <a:pt x="2312207" y="1593846"/>
                  </a:lnTo>
                  <a:lnTo>
                    <a:pt x="2312683" y="1595024"/>
                  </a:lnTo>
                  <a:close/>
                </a:path>
                <a:path w="4829175" h="2446654">
                  <a:moveTo>
                    <a:pt x="529303" y="1559479"/>
                  </a:moveTo>
                  <a:lnTo>
                    <a:pt x="523570" y="1561800"/>
                  </a:lnTo>
                  <a:lnTo>
                    <a:pt x="522540" y="1559477"/>
                  </a:lnTo>
                  <a:lnTo>
                    <a:pt x="529303" y="1559479"/>
                  </a:lnTo>
                  <a:close/>
                </a:path>
                <a:path w="4829175" h="2446654">
                  <a:moveTo>
                    <a:pt x="559956" y="1547066"/>
                  </a:moveTo>
                  <a:lnTo>
                    <a:pt x="550826" y="1550763"/>
                  </a:lnTo>
                  <a:lnTo>
                    <a:pt x="549873" y="1548409"/>
                  </a:lnTo>
                  <a:lnTo>
                    <a:pt x="553192" y="1547065"/>
                  </a:lnTo>
                  <a:lnTo>
                    <a:pt x="559956" y="1547066"/>
                  </a:lnTo>
                  <a:close/>
                </a:path>
                <a:path w="4829175" h="2446654">
                  <a:moveTo>
                    <a:pt x="2437053" y="1547402"/>
                  </a:moveTo>
                  <a:lnTo>
                    <a:pt x="553192" y="1547065"/>
                  </a:lnTo>
                  <a:lnTo>
                    <a:pt x="585971" y="1533791"/>
                  </a:lnTo>
                  <a:lnTo>
                    <a:pt x="2456082" y="1534215"/>
                  </a:lnTo>
                  <a:lnTo>
                    <a:pt x="2442008" y="1539914"/>
                  </a:lnTo>
                  <a:lnTo>
                    <a:pt x="2442962" y="1542269"/>
                  </a:lnTo>
                  <a:lnTo>
                    <a:pt x="2436100" y="1545047"/>
                  </a:lnTo>
                  <a:lnTo>
                    <a:pt x="2437053" y="1547402"/>
                  </a:lnTo>
                  <a:close/>
                </a:path>
                <a:path w="4829175" h="2446654">
                  <a:moveTo>
                    <a:pt x="629072" y="1521819"/>
                  </a:moveTo>
                  <a:lnTo>
                    <a:pt x="606388" y="1531004"/>
                  </a:lnTo>
                  <a:lnTo>
                    <a:pt x="604386" y="1526334"/>
                  </a:lnTo>
                  <a:lnTo>
                    <a:pt x="615445" y="1521856"/>
                  </a:lnTo>
                  <a:lnTo>
                    <a:pt x="618587" y="1521954"/>
                  </a:lnTo>
                  <a:lnTo>
                    <a:pt x="619063" y="1523131"/>
                  </a:lnTo>
                  <a:lnTo>
                    <a:pt x="622298" y="1521821"/>
                  </a:lnTo>
                  <a:lnTo>
                    <a:pt x="629072" y="1521819"/>
                  </a:lnTo>
                  <a:close/>
                </a:path>
                <a:path w="4829175" h="2446654">
                  <a:moveTo>
                    <a:pt x="618587" y="1521954"/>
                  </a:moveTo>
                  <a:lnTo>
                    <a:pt x="615445" y="1521856"/>
                  </a:lnTo>
                  <a:lnTo>
                    <a:pt x="618110" y="1520777"/>
                  </a:lnTo>
                  <a:lnTo>
                    <a:pt x="618587" y="1521954"/>
                  </a:lnTo>
                  <a:close/>
                </a:path>
                <a:path w="4829175" h="2446654">
                  <a:moveTo>
                    <a:pt x="745226" y="1470673"/>
                  </a:moveTo>
                  <a:lnTo>
                    <a:pt x="734570" y="1474988"/>
                  </a:lnTo>
                  <a:lnTo>
                    <a:pt x="734094" y="1473811"/>
                  </a:lnTo>
                  <a:lnTo>
                    <a:pt x="741840" y="1470674"/>
                  </a:lnTo>
                  <a:lnTo>
                    <a:pt x="745226" y="1470673"/>
                  </a:lnTo>
                  <a:close/>
                </a:path>
                <a:path w="4829175" h="2446654">
                  <a:moveTo>
                    <a:pt x="811098" y="1445369"/>
                  </a:moveTo>
                  <a:lnTo>
                    <a:pt x="803284" y="1448533"/>
                  </a:lnTo>
                  <a:lnTo>
                    <a:pt x="802330" y="1446179"/>
                  </a:lnTo>
                  <a:lnTo>
                    <a:pt x="804330" y="1445369"/>
                  </a:lnTo>
                  <a:lnTo>
                    <a:pt x="811098" y="1445369"/>
                  </a:lnTo>
                  <a:close/>
                </a:path>
                <a:path w="4829175" h="2446654">
                  <a:moveTo>
                    <a:pt x="904687" y="1407471"/>
                  </a:moveTo>
                  <a:lnTo>
                    <a:pt x="898873" y="1409825"/>
                  </a:lnTo>
                  <a:lnTo>
                    <a:pt x="897919" y="1407471"/>
                  </a:lnTo>
                  <a:lnTo>
                    <a:pt x="904687" y="1407471"/>
                  </a:lnTo>
                  <a:close/>
                </a:path>
                <a:path w="4829175" h="2446654">
                  <a:moveTo>
                    <a:pt x="933634" y="1394379"/>
                  </a:moveTo>
                  <a:lnTo>
                    <a:pt x="925557" y="1397649"/>
                  </a:lnTo>
                  <a:lnTo>
                    <a:pt x="925176" y="1396434"/>
                  </a:lnTo>
                  <a:lnTo>
                    <a:pt x="930253" y="1394378"/>
                  </a:lnTo>
                  <a:lnTo>
                    <a:pt x="933634" y="1394379"/>
                  </a:lnTo>
                  <a:close/>
                </a:path>
                <a:path w="4829175" h="2446654">
                  <a:moveTo>
                    <a:pt x="996959" y="1368736"/>
                  </a:moveTo>
                  <a:lnTo>
                    <a:pt x="994080" y="1369902"/>
                  </a:lnTo>
                  <a:lnTo>
                    <a:pt x="993574" y="1368736"/>
                  </a:lnTo>
                  <a:lnTo>
                    <a:pt x="996959" y="1368736"/>
                  </a:lnTo>
                  <a:close/>
                </a:path>
                <a:path w="4829175" h="2446654">
                  <a:moveTo>
                    <a:pt x="1120120" y="1318863"/>
                  </a:moveTo>
                  <a:lnTo>
                    <a:pt x="1117211" y="1320041"/>
                  </a:lnTo>
                  <a:lnTo>
                    <a:pt x="1116735" y="1318864"/>
                  </a:lnTo>
                  <a:lnTo>
                    <a:pt x="1120120" y="1318863"/>
                  </a:lnTo>
                  <a:close/>
                </a:path>
                <a:path w="4829175" h="2446654">
                  <a:moveTo>
                    <a:pt x="1284714" y="1254953"/>
                  </a:moveTo>
                  <a:lnTo>
                    <a:pt x="1275987" y="1258487"/>
                  </a:lnTo>
                  <a:lnTo>
                    <a:pt x="1274557" y="1254956"/>
                  </a:lnTo>
                  <a:lnTo>
                    <a:pt x="1284714" y="1254953"/>
                  </a:lnTo>
                  <a:close/>
                </a:path>
                <a:path w="4829175" h="2446654">
                  <a:moveTo>
                    <a:pt x="1308807" y="1242456"/>
                  </a:moveTo>
                  <a:lnTo>
                    <a:pt x="1288757" y="1250576"/>
                  </a:lnTo>
                  <a:lnTo>
                    <a:pt x="1288280" y="1249398"/>
                  </a:lnTo>
                  <a:lnTo>
                    <a:pt x="1305425" y="1242456"/>
                  </a:lnTo>
                  <a:lnTo>
                    <a:pt x="1308807" y="1242456"/>
                  </a:lnTo>
                  <a:close/>
                </a:path>
                <a:path w="4829175" h="2446654">
                  <a:moveTo>
                    <a:pt x="1406752" y="1204165"/>
                  </a:moveTo>
                  <a:lnTo>
                    <a:pt x="1398832" y="1207372"/>
                  </a:lnTo>
                  <a:lnTo>
                    <a:pt x="1397783" y="1205056"/>
                  </a:lnTo>
                  <a:lnTo>
                    <a:pt x="1399985" y="1204165"/>
                  </a:lnTo>
                  <a:lnTo>
                    <a:pt x="1406752" y="1204165"/>
                  </a:lnTo>
                  <a:close/>
                </a:path>
                <a:path w="4829175" h="2446654">
                  <a:moveTo>
                    <a:pt x="1435691" y="1191076"/>
                  </a:moveTo>
                  <a:lnTo>
                    <a:pt x="1432569" y="1192340"/>
                  </a:lnTo>
                  <a:lnTo>
                    <a:pt x="1432059" y="1191177"/>
                  </a:lnTo>
                  <a:lnTo>
                    <a:pt x="1432311" y="1191075"/>
                  </a:lnTo>
                  <a:lnTo>
                    <a:pt x="1435691" y="1191076"/>
                  </a:lnTo>
                  <a:close/>
                </a:path>
                <a:path w="4829175" h="2446654">
                  <a:moveTo>
                    <a:pt x="3437353" y="1140971"/>
                  </a:moveTo>
                  <a:lnTo>
                    <a:pt x="1565067" y="1140057"/>
                  </a:lnTo>
                  <a:lnTo>
                    <a:pt x="1583339" y="1132658"/>
                  </a:lnTo>
                  <a:lnTo>
                    <a:pt x="1582958" y="1131442"/>
                  </a:lnTo>
                  <a:lnTo>
                    <a:pt x="1589819" y="1128663"/>
                  </a:lnTo>
                  <a:lnTo>
                    <a:pt x="1589343" y="1127486"/>
                  </a:lnTo>
                  <a:lnTo>
                    <a:pt x="3463541" y="1127626"/>
                  </a:lnTo>
                  <a:lnTo>
                    <a:pt x="3436399" y="1138616"/>
                  </a:lnTo>
                  <a:lnTo>
                    <a:pt x="3437353" y="1140971"/>
                  </a:lnTo>
                  <a:close/>
                </a:path>
                <a:path w="4829175" h="2446654">
                  <a:moveTo>
                    <a:pt x="1610262" y="1120385"/>
                  </a:moveTo>
                  <a:lnTo>
                    <a:pt x="1603543" y="1123106"/>
                  </a:lnTo>
                  <a:lnTo>
                    <a:pt x="1603066" y="1121929"/>
                  </a:lnTo>
                  <a:lnTo>
                    <a:pt x="1609738" y="1119227"/>
                  </a:lnTo>
                  <a:lnTo>
                    <a:pt x="1610262" y="1120385"/>
                  </a:lnTo>
                  <a:close/>
                </a:path>
                <a:path w="4829175" h="2446654">
                  <a:moveTo>
                    <a:pt x="3529885" y="1102130"/>
                  </a:moveTo>
                  <a:lnTo>
                    <a:pt x="3496399" y="1115690"/>
                  </a:lnTo>
                  <a:lnTo>
                    <a:pt x="1629684" y="1115261"/>
                  </a:lnTo>
                  <a:lnTo>
                    <a:pt x="1631848" y="1114384"/>
                  </a:lnTo>
                  <a:lnTo>
                    <a:pt x="1631372" y="1113207"/>
                  </a:lnTo>
                  <a:lnTo>
                    <a:pt x="1638234" y="1110429"/>
                  </a:lnTo>
                  <a:lnTo>
                    <a:pt x="1637662" y="1109290"/>
                  </a:lnTo>
                  <a:lnTo>
                    <a:pt x="1651669" y="1103618"/>
                  </a:lnTo>
                  <a:lnTo>
                    <a:pt x="1651193" y="1102441"/>
                  </a:lnTo>
                  <a:lnTo>
                    <a:pt x="3529885" y="1102130"/>
                  </a:lnTo>
                  <a:close/>
                </a:path>
                <a:path w="4829175" h="2446654">
                  <a:moveTo>
                    <a:pt x="1716145" y="1077509"/>
                  </a:moveTo>
                  <a:lnTo>
                    <a:pt x="1706373" y="1081466"/>
                  </a:lnTo>
                  <a:lnTo>
                    <a:pt x="1705897" y="1080289"/>
                  </a:lnTo>
                  <a:lnTo>
                    <a:pt x="1712758" y="1077510"/>
                  </a:lnTo>
                  <a:lnTo>
                    <a:pt x="1716145" y="1077509"/>
                  </a:lnTo>
                  <a:close/>
                </a:path>
                <a:path w="4829175" h="2446654">
                  <a:moveTo>
                    <a:pt x="3621000" y="1063864"/>
                  </a:moveTo>
                  <a:lnTo>
                    <a:pt x="1755264" y="1064409"/>
                  </a:lnTo>
                  <a:lnTo>
                    <a:pt x="1754311" y="1062054"/>
                  </a:lnTo>
                  <a:lnTo>
                    <a:pt x="1761173" y="1059276"/>
                  </a:lnTo>
                  <a:lnTo>
                    <a:pt x="1760696" y="1058098"/>
                  </a:lnTo>
                  <a:lnTo>
                    <a:pt x="1776101" y="1051860"/>
                  </a:lnTo>
                  <a:lnTo>
                    <a:pt x="1782187" y="1052136"/>
                  </a:lnTo>
                  <a:lnTo>
                    <a:pt x="1782616" y="1053333"/>
                  </a:lnTo>
                  <a:lnTo>
                    <a:pt x="1787678" y="1051283"/>
                  </a:lnTo>
                  <a:lnTo>
                    <a:pt x="3648494" y="1051361"/>
                  </a:lnTo>
                  <a:lnTo>
                    <a:pt x="3620524" y="1062687"/>
                  </a:lnTo>
                  <a:lnTo>
                    <a:pt x="3621000" y="1063864"/>
                  </a:lnTo>
                  <a:close/>
                </a:path>
                <a:path w="4829175" h="2446654">
                  <a:moveTo>
                    <a:pt x="1782187" y="1052136"/>
                  </a:moveTo>
                  <a:lnTo>
                    <a:pt x="1776101" y="1051860"/>
                  </a:lnTo>
                  <a:lnTo>
                    <a:pt x="1781281" y="1049763"/>
                  </a:lnTo>
                  <a:lnTo>
                    <a:pt x="1782187" y="1052136"/>
                  </a:lnTo>
                  <a:close/>
                </a:path>
                <a:path w="4829175" h="2446654">
                  <a:moveTo>
                    <a:pt x="1815402" y="1038686"/>
                  </a:moveTo>
                  <a:lnTo>
                    <a:pt x="1802725" y="1043820"/>
                  </a:lnTo>
                  <a:lnTo>
                    <a:pt x="1802248" y="1042642"/>
                  </a:lnTo>
                  <a:lnTo>
                    <a:pt x="1809110" y="1039864"/>
                  </a:lnTo>
                  <a:lnTo>
                    <a:pt x="1808633" y="1038687"/>
                  </a:lnTo>
                  <a:lnTo>
                    <a:pt x="1815402" y="1038686"/>
                  </a:lnTo>
                  <a:close/>
                </a:path>
                <a:path w="4829175" h="2446654">
                  <a:moveTo>
                    <a:pt x="3713808" y="1026282"/>
                  </a:moveTo>
                  <a:lnTo>
                    <a:pt x="3683626" y="1038504"/>
                  </a:lnTo>
                  <a:lnTo>
                    <a:pt x="1808633" y="1038687"/>
                  </a:lnTo>
                  <a:lnTo>
                    <a:pt x="1822357" y="1033129"/>
                  </a:lnTo>
                  <a:lnTo>
                    <a:pt x="1823310" y="1035484"/>
                  </a:lnTo>
                  <a:lnTo>
                    <a:pt x="1844733" y="1026809"/>
                  </a:lnTo>
                  <a:lnTo>
                    <a:pt x="3713808" y="1026282"/>
                  </a:lnTo>
                  <a:close/>
                </a:path>
                <a:path w="4829175" h="2446654">
                  <a:moveTo>
                    <a:pt x="3777714" y="1000404"/>
                  </a:moveTo>
                  <a:lnTo>
                    <a:pt x="3746587" y="1013009"/>
                  </a:lnTo>
                  <a:lnTo>
                    <a:pt x="1877986" y="1013343"/>
                  </a:lnTo>
                  <a:lnTo>
                    <a:pt x="1878205" y="1013255"/>
                  </a:lnTo>
                  <a:lnTo>
                    <a:pt x="1877728" y="1012078"/>
                  </a:lnTo>
                  <a:lnTo>
                    <a:pt x="1884590" y="1009299"/>
                  </a:lnTo>
                  <a:lnTo>
                    <a:pt x="1884113" y="1008122"/>
                  </a:lnTo>
                  <a:lnTo>
                    <a:pt x="1901788" y="1000965"/>
                  </a:lnTo>
                  <a:lnTo>
                    <a:pt x="3777714" y="1000404"/>
                  </a:lnTo>
                  <a:close/>
                </a:path>
                <a:path w="4829175" h="2446654">
                  <a:moveTo>
                    <a:pt x="3800360" y="995344"/>
                  </a:moveTo>
                  <a:lnTo>
                    <a:pt x="3793499" y="998123"/>
                  </a:lnTo>
                  <a:lnTo>
                    <a:pt x="3792069" y="994591"/>
                  </a:lnTo>
                  <a:lnTo>
                    <a:pt x="3777714" y="1000404"/>
                  </a:lnTo>
                  <a:lnTo>
                    <a:pt x="1901788" y="1000965"/>
                  </a:lnTo>
                  <a:lnTo>
                    <a:pt x="1911561" y="997007"/>
                  </a:lnTo>
                  <a:lnTo>
                    <a:pt x="1912514" y="999362"/>
                  </a:lnTo>
                  <a:lnTo>
                    <a:pt x="1939961" y="988247"/>
                  </a:lnTo>
                  <a:lnTo>
                    <a:pt x="3804353" y="988247"/>
                  </a:lnTo>
                  <a:lnTo>
                    <a:pt x="3798358" y="990674"/>
                  </a:lnTo>
                  <a:lnTo>
                    <a:pt x="3800360" y="995344"/>
                  </a:lnTo>
                  <a:close/>
                </a:path>
                <a:path w="4829175" h="2446654">
                  <a:moveTo>
                    <a:pt x="1933099" y="991026"/>
                  </a:moveTo>
                  <a:lnTo>
                    <a:pt x="1926238" y="993804"/>
                  </a:lnTo>
                  <a:lnTo>
                    <a:pt x="1925284" y="991450"/>
                  </a:lnTo>
                  <a:lnTo>
                    <a:pt x="1932146" y="988672"/>
                  </a:lnTo>
                  <a:lnTo>
                    <a:pt x="1933099" y="991026"/>
                  </a:lnTo>
                  <a:close/>
                </a:path>
                <a:path w="4829175" h="2446654">
                  <a:moveTo>
                    <a:pt x="3813036" y="987471"/>
                  </a:moveTo>
                  <a:lnTo>
                    <a:pt x="3811205" y="988213"/>
                  </a:lnTo>
                  <a:lnTo>
                    <a:pt x="3805220" y="987896"/>
                  </a:lnTo>
                  <a:lnTo>
                    <a:pt x="3804353" y="988247"/>
                  </a:lnTo>
                  <a:lnTo>
                    <a:pt x="1939961" y="988247"/>
                  </a:lnTo>
                  <a:lnTo>
                    <a:pt x="1939008" y="985893"/>
                  </a:lnTo>
                  <a:lnTo>
                    <a:pt x="1945870" y="983114"/>
                  </a:lnTo>
                  <a:lnTo>
                    <a:pt x="1946823" y="985469"/>
                  </a:lnTo>
                  <a:lnTo>
                    <a:pt x="1960547" y="979911"/>
                  </a:lnTo>
                  <a:lnTo>
                    <a:pt x="1961023" y="981088"/>
                  </a:lnTo>
                  <a:lnTo>
                    <a:pt x="1973699" y="975955"/>
                  </a:lnTo>
                  <a:lnTo>
                    <a:pt x="3827995" y="975933"/>
                  </a:lnTo>
                  <a:lnTo>
                    <a:pt x="3811129" y="982763"/>
                  </a:lnTo>
                  <a:lnTo>
                    <a:pt x="3813036" y="987471"/>
                  </a:lnTo>
                  <a:close/>
                </a:path>
                <a:path w="4829175" h="2446654">
                  <a:moveTo>
                    <a:pt x="1960547" y="979911"/>
                  </a:moveTo>
                  <a:lnTo>
                    <a:pt x="1953685" y="982690"/>
                  </a:lnTo>
                  <a:lnTo>
                    <a:pt x="1952732" y="980336"/>
                  </a:lnTo>
                  <a:lnTo>
                    <a:pt x="1959593" y="977557"/>
                  </a:lnTo>
                  <a:lnTo>
                    <a:pt x="1960547" y="979911"/>
                  </a:lnTo>
                  <a:close/>
                </a:path>
                <a:path w="4829175" h="2446654">
                  <a:moveTo>
                    <a:pt x="3848298" y="975933"/>
                  </a:moveTo>
                  <a:lnTo>
                    <a:pt x="1966932" y="975956"/>
                  </a:lnTo>
                  <a:lnTo>
                    <a:pt x="1966455" y="974778"/>
                  </a:lnTo>
                  <a:lnTo>
                    <a:pt x="1987041" y="966443"/>
                  </a:lnTo>
                  <a:lnTo>
                    <a:pt x="1988471" y="969974"/>
                  </a:lnTo>
                  <a:lnTo>
                    <a:pt x="2005102" y="963239"/>
                  </a:lnTo>
                  <a:lnTo>
                    <a:pt x="3863062" y="963103"/>
                  </a:lnTo>
                  <a:lnTo>
                    <a:pt x="3859543" y="964528"/>
                  </a:lnTo>
                  <a:lnTo>
                    <a:pt x="3860020" y="965705"/>
                  </a:lnTo>
                  <a:lnTo>
                    <a:pt x="3853348" y="968407"/>
                  </a:lnTo>
                  <a:lnTo>
                    <a:pt x="3854206" y="970800"/>
                  </a:lnTo>
                  <a:lnTo>
                    <a:pt x="3847344" y="973578"/>
                  </a:lnTo>
                  <a:lnTo>
                    <a:pt x="3848298" y="975933"/>
                  </a:lnTo>
                  <a:close/>
                </a:path>
                <a:path w="4829175" h="2446654">
                  <a:moveTo>
                    <a:pt x="2063474" y="938232"/>
                  </a:moveTo>
                  <a:lnTo>
                    <a:pt x="2056612" y="941011"/>
                  </a:lnTo>
                  <a:lnTo>
                    <a:pt x="2055659" y="938656"/>
                  </a:lnTo>
                  <a:lnTo>
                    <a:pt x="2057499" y="937911"/>
                  </a:lnTo>
                  <a:lnTo>
                    <a:pt x="2060887" y="937910"/>
                  </a:lnTo>
                  <a:lnTo>
                    <a:pt x="2062997" y="937055"/>
                  </a:lnTo>
                  <a:lnTo>
                    <a:pt x="2063474" y="938232"/>
                  </a:lnTo>
                  <a:close/>
                </a:path>
                <a:path w="4829175" h="2446654">
                  <a:moveTo>
                    <a:pt x="2062997" y="937055"/>
                  </a:moveTo>
                  <a:lnTo>
                    <a:pt x="2060887" y="937910"/>
                  </a:lnTo>
                  <a:lnTo>
                    <a:pt x="2057499" y="937911"/>
                  </a:lnTo>
                  <a:lnTo>
                    <a:pt x="2059310" y="937178"/>
                  </a:lnTo>
                  <a:lnTo>
                    <a:pt x="2062997" y="937055"/>
                  </a:lnTo>
                  <a:close/>
                </a:path>
                <a:path w="4829175" h="2446654">
                  <a:moveTo>
                    <a:pt x="2062997" y="937055"/>
                  </a:moveTo>
                  <a:lnTo>
                    <a:pt x="2059310" y="937178"/>
                  </a:lnTo>
                  <a:lnTo>
                    <a:pt x="2062521" y="935878"/>
                  </a:lnTo>
                  <a:lnTo>
                    <a:pt x="2062997" y="937055"/>
                  </a:lnTo>
                  <a:close/>
                </a:path>
                <a:path w="4829175" h="2446654">
                  <a:moveTo>
                    <a:pt x="2077198" y="932675"/>
                  </a:moveTo>
                  <a:lnTo>
                    <a:pt x="2070336" y="935453"/>
                  </a:lnTo>
                  <a:lnTo>
                    <a:pt x="2069382" y="933099"/>
                  </a:lnTo>
                  <a:lnTo>
                    <a:pt x="2076244" y="930320"/>
                  </a:lnTo>
                  <a:lnTo>
                    <a:pt x="2077198" y="932675"/>
                  </a:lnTo>
                  <a:close/>
                </a:path>
                <a:path w="4829175" h="2446654">
                  <a:moveTo>
                    <a:pt x="2117797" y="914864"/>
                  </a:moveTo>
                  <a:lnTo>
                    <a:pt x="2104073" y="920422"/>
                  </a:lnTo>
                  <a:lnTo>
                    <a:pt x="2103596" y="919245"/>
                  </a:lnTo>
                  <a:lnTo>
                    <a:pt x="2117320" y="913687"/>
                  </a:lnTo>
                  <a:lnTo>
                    <a:pt x="2117797" y="914864"/>
                  </a:lnTo>
                  <a:close/>
                </a:path>
                <a:path w="4829175" h="2446654">
                  <a:moveTo>
                    <a:pt x="2187273" y="889471"/>
                  </a:moveTo>
                  <a:lnTo>
                    <a:pt x="2166687" y="897807"/>
                  </a:lnTo>
                  <a:lnTo>
                    <a:pt x="2165257" y="894276"/>
                  </a:lnTo>
                  <a:lnTo>
                    <a:pt x="2172119" y="891497"/>
                  </a:lnTo>
                  <a:lnTo>
                    <a:pt x="2172596" y="892674"/>
                  </a:lnTo>
                  <a:lnTo>
                    <a:pt x="2186319" y="887117"/>
                  </a:lnTo>
                  <a:lnTo>
                    <a:pt x="2187273" y="889471"/>
                  </a:lnTo>
                  <a:close/>
                </a:path>
                <a:path w="4829175" h="2446654">
                  <a:moveTo>
                    <a:pt x="2251105" y="860883"/>
                  </a:moveTo>
                  <a:lnTo>
                    <a:pt x="2247981" y="862148"/>
                  </a:lnTo>
                  <a:lnTo>
                    <a:pt x="2247504" y="860971"/>
                  </a:lnTo>
                  <a:lnTo>
                    <a:pt x="2247722" y="860882"/>
                  </a:lnTo>
                  <a:lnTo>
                    <a:pt x="2251105" y="860883"/>
                  </a:lnTo>
                  <a:close/>
                </a:path>
                <a:path w="4829175" h="2446654">
                  <a:moveTo>
                    <a:pt x="4188501" y="835431"/>
                  </a:moveTo>
                  <a:lnTo>
                    <a:pt x="4155486" y="848799"/>
                  </a:lnTo>
                  <a:lnTo>
                    <a:pt x="2282194" y="848293"/>
                  </a:lnTo>
                  <a:lnTo>
                    <a:pt x="2281718" y="847116"/>
                  </a:lnTo>
                  <a:lnTo>
                    <a:pt x="2295441" y="841559"/>
                  </a:lnTo>
                  <a:lnTo>
                    <a:pt x="2295918" y="842736"/>
                  </a:lnTo>
                  <a:lnTo>
                    <a:pt x="2309642" y="837179"/>
                  </a:lnTo>
                  <a:lnTo>
                    <a:pt x="2310118" y="838356"/>
                  </a:lnTo>
                  <a:lnTo>
                    <a:pt x="2316120" y="835926"/>
                  </a:lnTo>
                  <a:lnTo>
                    <a:pt x="4188501" y="835431"/>
                  </a:lnTo>
                  <a:close/>
                </a:path>
                <a:path w="4829175" h="2446654">
                  <a:moveTo>
                    <a:pt x="2309642" y="837179"/>
                  </a:moveTo>
                  <a:lnTo>
                    <a:pt x="2302780" y="839957"/>
                  </a:lnTo>
                  <a:lnTo>
                    <a:pt x="2302303" y="838780"/>
                  </a:lnTo>
                  <a:lnTo>
                    <a:pt x="2309165" y="836002"/>
                  </a:lnTo>
                  <a:lnTo>
                    <a:pt x="2309642" y="837179"/>
                  </a:lnTo>
                  <a:close/>
                </a:path>
                <a:path w="4829175" h="2446654">
                  <a:moveTo>
                    <a:pt x="2344904" y="825640"/>
                  </a:moveTo>
                  <a:lnTo>
                    <a:pt x="2338042" y="828419"/>
                  </a:lnTo>
                  <a:lnTo>
                    <a:pt x="2336612" y="824887"/>
                  </a:lnTo>
                  <a:lnTo>
                    <a:pt x="2340634" y="823259"/>
                  </a:lnTo>
                  <a:lnTo>
                    <a:pt x="2341574" y="822878"/>
                  </a:lnTo>
                  <a:lnTo>
                    <a:pt x="2343951" y="823286"/>
                  </a:lnTo>
                  <a:lnTo>
                    <a:pt x="2344904" y="825640"/>
                  </a:lnTo>
                  <a:close/>
                </a:path>
                <a:path w="4829175" h="2446654">
                  <a:moveTo>
                    <a:pt x="2343951" y="823286"/>
                  </a:moveTo>
                  <a:lnTo>
                    <a:pt x="2341574" y="822878"/>
                  </a:lnTo>
                  <a:lnTo>
                    <a:pt x="2343474" y="822109"/>
                  </a:lnTo>
                  <a:lnTo>
                    <a:pt x="2343951" y="823286"/>
                  </a:lnTo>
                  <a:close/>
                </a:path>
                <a:path w="4829175" h="2446654">
                  <a:moveTo>
                    <a:pt x="4272495" y="804158"/>
                  </a:moveTo>
                  <a:lnTo>
                    <a:pt x="4265633" y="806937"/>
                  </a:lnTo>
                  <a:lnTo>
                    <a:pt x="4264203" y="803406"/>
                  </a:lnTo>
                  <a:lnTo>
                    <a:pt x="4246266" y="810669"/>
                  </a:lnTo>
                  <a:lnTo>
                    <a:pt x="2373880" y="809796"/>
                  </a:lnTo>
                  <a:lnTo>
                    <a:pt x="2377783" y="808215"/>
                  </a:lnTo>
                  <a:lnTo>
                    <a:pt x="2378260" y="809393"/>
                  </a:lnTo>
                  <a:lnTo>
                    <a:pt x="2391983" y="803835"/>
                  </a:lnTo>
                  <a:lnTo>
                    <a:pt x="2393413" y="807367"/>
                  </a:lnTo>
                  <a:lnTo>
                    <a:pt x="2417517" y="797606"/>
                  </a:lnTo>
                  <a:lnTo>
                    <a:pt x="4270776" y="798003"/>
                  </a:lnTo>
                  <a:lnTo>
                    <a:pt x="4270207" y="798234"/>
                  </a:lnTo>
                  <a:lnTo>
                    <a:pt x="4272495" y="804158"/>
                  </a:lnTo>
                  <a:close/>
                </a:path>
                <a:path w="4829175" h="2446654">
                  <a:moveTo>
                    <a:pt x="2391983" y="803835"/>
                  </a:moveTo>
                  <a:lnTo>
                    <a:pt x="2385122" y="806614"/>
                  </a:lnTo>
                  <a:lnTo>
                    <a:pt x="2384645" y="805437"/>
                  </a:lnTo>
                  <a:lnTo>
                    <a:pt x="2391507" y="802658"/>
                  </a:lnTo>
                  <a:lnTo>
                    <a:pt x="2391983" y="803835"/>
                  </a:lnTo>
                  <a:close/>
                </a:path>
                <a:path w="4829175" h="2446654">
                  <a:moveTo>
                    <a:pt x="2508729" y="756560"/>
                  </a:moveTo>
                  <a:lnTo>
                    <a:pt x="2501868" y="759339"/>
                  </a:lnTo>
                  <a:lnTo>
                    <a:pt x="2501391" y="758162"/>
                  </a:lnTo>
                  <a:lnTo>
                    <a:pt x="2508253" y="755383"/>
                  </a:lnTo>
                  <a:lnTo>
                    <a:pt x="2508729" y="756560"/>
                  </a:lnTo>
                  <a:close/>
                </a:path>
                <a:path w="4829175" h="2446654">
                  <a:moveTo>
                    <a:pt x="2557716" y="739464"/>
                  </a:moveTo>
                  <a:lnTo>
                    <a:pt x="2543992" y="745021"/>
                  </a:lnTo>
                  <a:lnTo>
                    <a:pt x="2543515" y="743844"/>
                  </a:lnTo>
                  <a:lnTo>
                    <a:pt x="2550377" y="741066"/>
                  </a:lnTo>
                  <a:lnTo>
                    <a:pt x="2549424" y="738711"/>
                  </a:lnTo>
                  <a:lnTo>
                    <a:pt x="2556286" y="735933"/>
                  </a:lnTo>
                  <a:lnTo>
                    <a:pt x="2557716" y="739464"/>
                  </a:lnTo>
                  <a:close/>
                </a:path>
                <a:path w="4829175" h="2446654">
                  <a:moveTo>
                    <a:pt x="4552303" y="690853"/>
                  </a:moveTo>
                  <a:lnTo>
                    <a:pt x="4538675" y="696372"/>
                  </a:lnTo>
                  <a:lnTo>
                    <a:pt x="4537245" y="692840"/>
                  </a:lnTo>
                  <a:lnTo>
                    <a:pt x="4530418" y="695604"/>
                  </a:lnTo>
                  <a:lnTo>
                    <a:pt x="2653785" y="696451"/>
                  </a:lnTo>
                  <a:lnTo>
                    <a:pt x="2672746" y="688773"/>
                  </a:lnTo>
                  <a:lnTo>
                    <a:pt x="2673699" y="691128"/>
                  </a:lnTo>
                  <a:lnTo>
                    <a:pt x="2694124" y="682857"/>
                  </a:lnTo>
                  <a:lnTo>
                    <a:pt x="2702188" y="682859"/>
                  </a:lnTo>
                  <a:lnTo>
                    <a:pt x="2702481" y="683583"/>
                  </a:lnTo>
                  <a:lnTo>
                    <a:pt x="2704269" y="682859"/>
                  </a:lnTo>
                  <a:lnTo>
                    <a:pt x="4564146" y="683317"/>
                  </a:lnTo>
                  <a:lnTo>
                    <a:pt x="4558307" y="685682"/>
                  </a:lnTo>
                  <a:lnTo>
                    <a:pt x="4558688" y="686897"/>
                  </a:lnTo>
                  <a:lnTo>
                    <a:pt x="4551826" y="689676"/>
                  </a:lnTo>
                  <a:lnTo>
                    <a:pt x="4552303" y="690853"/>
                  </a:lnTo>
                  <a:close/>
                </a:path>
                <a:path w="4829175" h="2446654">
                  <a:moveTo>
                    <a:pt x="2702188" y="682859"/>
                  </a:moveTo>
                  <a:lnTo>
                    <a:pt x="2694124" y="682857"/>
                  </a:lnTo>
                  <a:lnTo>
                    <a:pt x="2693236" y="680476"/>
                  </a:lnTo>
                  <a:lnTo>
                    <a:pt x="2700098" y="677697"/>
                  </a:lnTo>
                  <a:lnTo>
                    <a:pt x="2702188" y="682859"/>
                  </a:lnTo>
                  <a:close/>
                </a:path>
                <a:path w="4829175" h="2446654">
                  <a:moveTo>
                    <a:pt x="4654563" y="649444"/>
                  </a:moveTo>
                  <a:lnTo>
                    <a:pt x="4647701" y="652223"/>
                  </a:lnTo>
                  <a:lnTo>
                    <a:pt x="4645317" y="646337"/>
                  </a:lnTo>
                  <a:lnTo>
                    <a:pt x="4617655" y="657539"/>
                  </a:lnTo>
                  <a:lnTo>
                    <a:pt x="2751418" y="658286"/>
                  </a:lnTo>
                  <a:lnTo>
                    <a:pt x="2762331" y="653867"/>
                  </a:lnTo>
                  <a:lnTo>
                    <a:pt x="2761854" y="652690"/>
                  </a:lnTo>
                  <a:lnTo>
                    <a:pt x="2768716" y="649911"/>
                  </a:lnTo>
                  <a:lnTo>
                    <a:pt x="2769669" y="652266"/>
                  </a:lnTo>
                  <a:lnTo>
                    <a:pt x="2776531" y="649487"/>
                  </a:lnTo>
                  <a:lnTo>
                    <a:pt x="2777007" y="650664"/>
                  </a:lnTo>
                  <a:lnTo>
                    <a:pt x="2791664" y="644729"/>
                  </a:lnTo>
                  <a:lnTo>
                    <a:pt x="4660852" y="645527"/>
                  </a:lnTo>
                  <a:lnTo>
                    <a:pt x="4654181" y="648228"/>
                  </a:lnTo>
                  <a:lnTo>
                    <a:pt x="4654563" y="649444"/>
                  </a:lnTo>
                  <a:close/>
                </a:path>
                <a:path w="4829175" h="2446654">
                  <a:moveTo>
                    <a:pt x="4702214" y="630148"/>
                  </a:moveTo>
                  <a:lnTo>
                    <a:pt x="4695531" y="632855"/>
                  </a:lnTo>
                  <a:lnTo>
                    <a:pt x="4694017" y="629357"/>
                  </a:lnTo>
                  <a:lnTo>
                    <a:pt x="4687155" y="632135"/>
                  </a:lnTo>
                  <a:lnTo>
                    <a:pt x="2817797" y="632777"/>
                  </a:lnTo>
                  <a:lnTo>
                    <a:pt x="2816844" y="630422"/>
                  </a:lnTo>
                  <a:lnTo>
                    <a:pt x="2823706" y="627644"/>
                  </a:lnTo>
                  <a:lnTo>
                    <a:pt x="2824182" y="628821"/>
                  </a:lnTo>
                  <a:lnTo>
                    <a:pt x="2831044" y="626042"/>
                  </a:lnTo>
                  <a:lnTo>
                    <a:pt x="2831902" y="628435"/>
                  </a:lnTo>
                  <a:lnTo>
                    <a:pt x="2845626" y="622878"/>
                  </a:lnTo>
                  <a:lnTo>
                    <a:pt x="2846102" y="624055"/>
                  </a:lnTo>
                  <a:lnTo>
                    <a:pt x="2855874" y="620098"/>
                  </a:lnTo>
                  <a:lnTo>
                    <a:pt x="4721714" y="619511"/>
                  </a:lnTo>
                  <a:lnTo>
                    <a:pt x="4701260" y="627794"/>
                  </a:lnTo>
                  <a:lnTo>
                    <a:pt x="4702214" y="630148"/>
                  </a:lnTo>
                  <a:close/>
                </a:path>
                <a:path w="4829175" h="2446654">
                  <a:moveTo>
                    <a:pt x="4783030" y="594682"/>
                  </a:moveTo>
                  <a:lnTo>
                    <a:pt x="2913663" y="593957"/>
                  </a:lnTo>
                  <a:lnTo>
                    <a:pt x="2912718" y="591599"/>
                  </a:lnTo>
                  <a:lnTo>
                    <a:pt x="2919580" y="588820"/>
                  </a:lnTo>
                  <a:lnTo>
                    <a:pt x="2919962" y="590036"/>
                  </a:lnTo>
                  <a:lnTo>
                    <a:pt x="2926823" y="587257"/>
                  </a:lnTo>
                  <a:lnTo>
                    <a:pt x="2927300" y="588435"/>
                  </a:lnTo>
                  <a:lnTo>
                    <a:pt x="2945261" y="581161"/>
                  </a:lnTo>
                  <a:lnTo>
                    <a:pt x="4809078" y="581394"/>
                  </a:lnTo>
                  <a:lnTo>
                    <a:pt x="4782076" y="592328"/>
                  </a:lnTo>
                  <a:lnTo>
                    <a:pt x="4783030" y="594682"/>
                  </a:lnTo>
                  <a:close/>
                </a:path>
                <a:path w="4829175" h="2446654">
                  <a:moveTo>
                    <a:pt x="2968280" y="571840"/>
                  </a:moveTo>
                  <a:lnTo>
                    <a:pt x="2947790" y="580137"/>
                  </a:lnTo>
                  <a:lnTo>
                    <a:pt x="2947313" y="578960"/>
                  </a:lnTo>
                  <a:lnTo>
                    <a:pt x="2954175" y="576181"/>
                  </a:lnTo>
                  <a:lnTo>
                    <a:pt x="2953698" y="575004"/>
                  </a:lnTo>
                  <a:lnTo>
                    <a:pt x="2967422" y="569447"/>
                  </a:lnTo>
                  <a:lnTo>
                    <a:pt x="2968280" y="571840"/>
                  </a:lnTo>
                  <a:close/>
                </a:path>
                <a:path w="4829175" h="2446654">
                  <a:moveTo>
                    <a:pt x="4747059" y="555811"/>
                  </a:moveTo>
                  <a:lnTo>
                    <a:pt x="3008935" y="556747"/>
                  </a:lnTo>
                  <a:lnTo>
                    <a:pt x="3009832" y="556384"/>
                  </a:lnTo>
                  <a:lnTo>
                    <a:pt x="3008307" y="552891"/>
                  </a:lnTo>
                  <a:lnTo>
                    <a:pt x="3022030" y="547334"/>
                  </a:lnTo>
                  <a:lnTo>
                    <a:pt x="3022984" y="549688"/>
                  </a:lnTo>
                  <a:lnTo>
                    <a:pt x="3029846" y="546910"/>
                  </a:lnTo>
                  <a:lnTo>
                    <a:pt x="3030704" y="549303"/>
                  </a:lnTo>
                  <a:lnTo>
                    <a:pt x="3043383" y="544168"/>
                  </a:lnTo>
                  <a:lnTo>
                    <a:pt x="4705547" y="543848"/>
                  </a:lnTo>
                  <a:lnTo>
                    <a:pt x="4712871" y="543622"/>
                  </a:lnTo>
                  <a:lnTo>
                    <a:pt x="4714135" y="543111"/>
                  </a:lnTo>
                  <a:lnTo>
                    <a:pt x="4748024" y="543089"/>
                  </a:lnTo>
                  <a:lnTo>
                    <a:pt x="4747059" y="555811"/>
                  </a:lnTo>
                  <a:close/>
                </a:path>
                <a:path w="4829175" h="2446654">
                  <a:moveTo>
                    <a:pt x="3057579" y="537050"/>
                  </a:moveTo>
                  <a:lnTo>
                    <a:pt x="3050813" y="539790"/>
                  </a:lnTo>
                  <a:lnTo>
                    <a:pt x="3049287" y="536297"/>
                  </a:lnTo>
                  <a:lnTo>
                    <a:pt x="3056149" y="533518"/>
                  </a:lnTo>
                  <a:lnTo>
                    <a:pt x="3057579" y="537050"/>
                  </a:lnTo>
                  <a:close/>
                </a:path>
                <a:path w="4829175" h="2446654">
                  <a:moveTo>
                    <a:pt x="3073160" y="530740"/>
                  </a:moveTo>
                  <a:lnTo>
                    <a:pt x="3064441" y="534271"/>
                  </a:lnTo>
                  <a:lnTo>
                    <a:pt x="3063011" y="530740"/>
                  </a:lnTo>
                  <a:lnTo>
                    <a:pt x="3073160" y="530740"/>
                  </a:lnTo>
                  <a:close/>
                </a:path>
                <a:path w="4829175" h="2446654">
                  <a:moveTo>
                    <a:pt x="4663086" y="530389"/>
                  </a:moveTo>
                  <a:lnTo>
                    <a:pt x="3063011" y="530740"/>
                  </a:lnTo>
                  <a:lnTo>
                    <a:pt x="3069873" y="527961"/>
                  </a:lnTo>
                  <a:lnTo>
                    <a:pt x="3070349" y="529138"/>
                  </a:lnTo>
                  <a:lnTo>
                    <a:pt x="3083978" y="523619"/>
                  </a:lnTo>
                  <a:lnTo>
                    <a:pt x="3084454" y="524797"/>
                  </a:lnTo>
                  <a:lnTo>
                    <a:pt x="3091316" y="522018"/>
                  </a:lnTo>
                  <a:lnTo>
                    <a:pt x="3091792" y="523195"/>
                  </a:lnTo>
                  <a:lnTo>
                    <a:pt x="3105421" y="517677"/>
                  </a:lnTo>
                  <a:lnTo>
                    <a:pt x="3106374" y="520031"/>
                  </a:lnTo>
                  <a:lnTo>
                    <a:pt x="3110584" y="518326"/>
                  </a:lnTo>
                  <a:lnTo>
                    <a:pt x="4656445" y="518515"/>
                  </a:lnTo>
                  <a:lnTo>
                    <a:pt x="4663086" y="530389"/>
                  </a:lnTo>
                  <a:close/>
                </a:path>
                <a:path w="4829175" h="2446654">
                  <a:moveTo>
                    <a:pt x="4493744" y="480266"/>
                  </a:moveTo>
                  <a:lnTo>
                    <a:pt x="3194052" y="480416"/>
                  </a:lnTo>
                  <a:lnTo>
                    <a:pt x="3193099" y="478062"/>
                  </a:lnTo>
                  <a:lnTo>
                    <a:pt x="3199961" y="475283"/>
                  </a:lnTo>
                  <a:lnTo>
                    <a:pt x="3200914" y="477637"/>
                  </a:lnTo>
                  <a:lnTo>
                    <a:pt x="3225638" y="467626"/>
                  </a:lnTo>
                  <a:lnTo>
                    <a:pt x="4440992" y="467373"/>
                  </a:lnTo>
                  <a:lnTo>
                    <a:pt x="4442113" y="466919"/>
                  </a:lnTo>
                  <a:lnTo>
                    <a:pt x="4442534" y="466919"/>
                  </a:lnTo>
                  <a:lnTo>
                    <a:pt x="4450524" y="467624"/>
                  </a:lnTo>
                  <a:lnTo>
                    <a:pt x="4452279" y="466913"/>
                  </a:lnTo>
                  <a:lnTo>
                    <a:pt x="4486164" y="466893"/>
                  </a:lnTo>
                  <a:lnTo>
                    <a:pt x="4493744" y="480266"/>
                  </a:lnTo>
                  <a:close/>
                </a:path>
                <a:path w="4829175" h="2446654">
                  <a:moveTo>
                    <a:pt x="3283542" y="444178"/>
                  </a:moveTo>
                  <a:lnTo>
                    <a:pt x="3276585" y="446995"/>
                  </a:lnTo>
                  <a:lnTo>
                    <a:pt x="3275631" y="444641"/>
                  </a:lnTo>
                  <a:lnTo>
                    <a:pt x="3282661" y="441795"/>
                  </a:lnTo>
                  <a:lnTo>
                    <a:pt x="3283542" y="444178"/>
                  </a:lnTo>
                  <a:close/>
                </a:path>
                <a:path w="4829175" h="2446654">
                  <a:moveTo>
                    <a:pt x="4474856" y="403196"/>
                  </a:moveTo>
                  <a:lnTo>
                    <a:pt x="4472406" y="404188"/>
                  </a:lnTo>
                  <a:lnTo>
                    <a:pt x="3380795" y="403426"/>
                  </a:lnTo>
                  <a:lnTo>
                    <a:pt x="3385993" y="401321"/>
                  </a:lnTo>
                  <a:lnTo>
                    <a:pt x="3385516" y="400144"/>
                  </a:lnTo>
                  <a:lnTo>
                    <a:pt x="3392378" y="397366"/>
                  </a:lnTo>
                  <a:lnTo>
                    <a:pt x="3393713" y="400936"/>
                  </a:lnTo>
                  <a:lnTo>
                    <a:pt x="3400574" y="398157"/>
                  </a:lnTo>
                  <a:lnTo>
                    <a:pt x="3402004" y="401689"/>
                  </a:lnTo>
                  <a:lnTo>
                    <a:pt x="3429201" y="390676"/>
                  </a:lnTo>
                  <a:lnTo>
                    <a:pt x="4477522" y="391791"/>
                  </a:lnTo>
                  <a:lnTo>
                    <a:pt x="4474856" y="403196"/>
                  </a:lnTo>
                  <a:close/>
                </a:path>
                <a:path w="4829175" h="2446654">
                  <a:moveTo>
                    <a:pt x="3456422" y="378283"/>
                  </a:moveTo>
                  <a:lnTo>
                    <a:pt x="3448607" y="378707"/>
                  </a:lnTo>
                  <a:lnTo>
                    <a:pt x="3447177" y="375175"/>
                  </a:lnTo>
                  <a:lnTo>
                    <a:pt x="3454039" y="372397"/>
                  </a:lnTo>
                  <a:lnTo>
                    <a:pt x="3456422" y="378283"/>
                  </a:lnTo>
                  <a:close/>
                </a:path>
                <a:path w="4829175" h="2446654">
                  <a:moveTo>
                    <a:pt x="3477103" y="369908"/>
                  </a:moveTo>
                  <a:lnTo>
                    <a:pt x="3463284" y="375504"/>
                  </a:lnTo>
                  <a:lnTo>
                    <a:pt x="3460900" y="369618"/>
                  </a:lnTo>
                  <a:lnTo>
                    <a:pt x="3467953" y="366762"/>
                  </a:lnTo>
                  <a:lnTo>
                    <a:pt x="3468811" y="369155"/>
                  </a:lnTo>
                  <a:lnTo>
                    <a:pt x="3475673" y="366377"/>
                  </a:lnTo>
                  <a:lnTo>
                    <a:pt x="3477103" y="369908"/>
                  </a:lnTo>
                  <a:close/>
                </a:path>
                <a:path w="4829175" h="2446654">
                  <a:moveTo>
                    <a:pt x="4544563" y="277454"/>
                  </a:moveTo>
                  <a:lnTo>
                    <a:pt x="4542523" y="277454"/>
                  </a:lnTo>
                  <a:lnTo>
                    <a:pt x="4542706" y="276836"/>
                  </a:lnTo>
                  <a:lnTo>
                    <a:pt x="3695852" y="277217"/>
                  </a:lnTo>
                  <a:lnTo>
                    <a:pt x="3694965" y="274836"/>
                  </a:lnTo>
                  <a:lnTo>
                    <a:pt x="3701827" y="272057"/>
                  </a:lnTo>
                  <a:lnTo>
                    <a:pt x="3703734" y="276766"/>
                  </a:lnTo>
                  <a:lnTo>
                    <a:pt x="3724415" y="268391"/>
                  </a:lnTo>
                  <a:lnTo>
                    <a:pt x="3725368" y="270746"/>
                  </a:lnTo>
                  <a:lnTo>
                    <a:pt x="3741146" y="264357"/>
                  </a:lnTo>
                  <a:lnTo>
                    <a:pt x="4547722" y="263942"/>
                  </a:lnTo>
                  <a:lnTo>
                    <a:pt x="4544563" y="277454"/>
                  </a:lnTo>
                  <a:close/>
                </a:path>
                <a:path w="4829175" h="2446654">
                  <a:moveTo>
                    <a:pt x="4575772" y="226451"/>
                  </a:moveTo>
                  <a:lnTo>
                    <a:pt x="4569159" y="226446"/>
                  </a:lnTo>
                  <a:lnTo>
                    <a:pt x="3819432" y="225805"/>
                  </a:lnTo>
                  <a:lnTo>
                    <a:pt x="3818955" y="224628"/>
                  </a:lnTo>
                  <a:lnTo>
                    <a:pt x="3825817" y="221849"/>
                  </a:lnTo>
                  <a:lnTo>
                    <a:pt x="3827247" y="225381"/>
                  </a:lnTo>
                  <a:lnTo>
                    <a:pt x="3834300" y="222525"/>
                  </a:lnTo>
                  <a:lnTo>
                    <a:pt x="3834681" y="223740"/>
                  </a:lnTo>
                  <a:lnTo>
                    <a:pt x="3860158" y="213424"/>
                  </a:lnTo>
                  <a:lnTo>
                    <a:pt x="3862700" y="213764"/>
                  </a:lnTo>
                  <a:lnTo>
                    <a:pt x="3863177" y="214942"/>
                  </a:lnTo>
                  <a:lnTo>
                    <a:pt x="3867068" y="213366"/>
                  </a:lnTo>
                  <a:lnTo>
                    <a:pt x="4579433" y="214008"/>
                  </a:lnTo>
                  <a:lnTo>
                    <a:pt x="4575772" y="226451"/>
                  </a:lnTo>
                  <a:close/>
                </a:path>
                <a:path w="4829175" h="2446654">
                  <a:moveTo>
                    <a:pt x="4634396" y="86248"/>
                  </a:moveTo>
                  <a:lnTo>
                    <a:pt x="4174787" y="86018"/>
                  </a:lnTo>
                  <a:lnTo>
                    <a:pt x="4179489" y="84114"/>
                  </a:lnTo>
                  <a:lnTo>
                    <a:pt x="4177486" y="79444"/>
                  </a:lnTo>
                  <a:lnTo>
                    <a:pt x="4184349" y="76665"/>
                  </a:lnTo>
                  <a:lnTo>
                    <a:pt x="4185778" y="80197"/>
                  </a:lnTo>
                  <a:lnTo>
                    <a:pt x="4202498" y="73426"/>
                  </a:lnTo>
                  <a:lnTo>
                    <a:pt x="4215172" y="73436"/>
                  </a:lnTo>
                  <a:lnTo>
                    <a:pt x="4215323" y="73714"/>
                  </a:lnTo>
                  <a:lnTo>
                    <a:pt x="4216009" y="73436"/>
                  </a:lnTo>
                  <a:lnTo>
                    <a:pt x="4634831" y="73740"/>
                  </a:lnTo>
                  <a:lnTo>
                    <a:pt x="4634396" y="86248"/>
                  </a:lnTo>
                  <a:close/>
                </a:path>
                <a:path w="4829175" h="2446654">
                  <a:moveTo>
                    <a:pt x="1439812" y="1190777"/>
                  </a:moveTo>
                  <a:lnTo>
                    <a:pt x="1439071" y="1191077"/>
                  </a:lnTo>
                  <a:lnTo>
                    <a:pt x="1432311" y="1191075"/>
                  </a:lnTo>
                  <a:lnTo>
                    <a:pt x="1432059" y="1191177"/>
                  </a:lnTo>
                  <a:lnTo>
                    <a:pt x="1439812" y="1190777"/>
                  </a:lnTo>
                  <a:close/>
                </a:path>
                <a:path w="4829175" h="2446654">
                  <a:moveTo>
                    <a:pt x="4663318" y="530804"/>
                  </a:moveTo>
                  <a:lnTo>
                    <a:pt x="3063011" y="530740"/>
                  </a:lnTo>
                  <a:lnTo>
                    <a:pt x="4663086" y="530389"/>
                  </a:lnTo>
                  <a:lnTo>
                    <a:pt x="4663318" y="530804"/>
                  </a:lnTo>
                  <a:close/>
                </a:path>
                <a:path w="4829175" h="2446654">
                  <a:moveTo>
                    <a:pt x="250341" y="1673812"/>
                  </a:moveTo>
                  <a:lnTo>
                    <a:pt x="244523" y="1676168"/>
                  </a:lnTo>
                  <a:lnTo>
                    <a:pt x="243570" y="1673813"/>
                  </a:lnTo>
                  <a:lnTo>
                    <a:pt x="250341" y="1673812"/>
                  </a:lnTo>
                  <a:close/>
                </a:path>
                <a:path w="4829175" h="2446654">
                  <a:moveTo>
                    <a:pt x="717465" y="1483285"/>
                  </a:moveTo>
                  <a:lnTo>
                    <a:pt x="714557" y="1484462"/>
                  </a:lnTo>
                  <a:lnTo>
                    <a:pt x="714080" y="1483285"/>
                  </a:lnTo>
                  <a:lnTo>
                    <a:pt x="717465" y="1483285"/>
                  </a:lnTo>
                  <a:close/>
                </a:path>
                <a:path w="4829175" h="2446654">
                  <a:moveTo>
                    <a:pt x="3067959" y="1290553"/>
                  </a:moveTo>
                  <a:lnTo>
                    <a:pt x="3061101" y="1293330"/>
                  </a:lnTo>
                  <a:lnTo>
                    <a:pt x="1185170" y="1292522"/>
                  </a:lnTo>
                  <a:lnTo>
                    <a:pt x="1216297" y="1279917"/>
                  </a:lnTo>
                  <a:lnTo>
                    <a:pt x="3090572" y="1280026"/>
                  </a:lnTo>
                  <a:lnTo>
                    <a:pt x="3067482" y="1289376"/>
                  </a:lnTo>
                  <a:lnTo>
                    <a:pt x="3067959" y="1290553"/>
                  </a:lnTo>
                  <a:close/>
                </a:path>
                <a:path w="4829175" h="2446654">
                  <a:moveTo>
                    <a:pt x="3218633" y="1229539"/>
                  </a:moveTo>
                  <a:lnTo>
                    <a:pt x="1340803" y="1229500"/>
                  </a:lnTo>
                  <a:lnTo>
                    <a:pt x="1371694" y="1216991"/>
                  </a:lnTo>
                  <a:lnTo>
                    <a:pt x="3243213" y="1216845"/>
                  </a:lnTo>
                  <a:lnTo>
                    <a:pt x="3231308" y="1221666"/>
                  </a:lnTo>
                  <a:lnTo>
                    <a:pt x="3231785" y="1222843"/>
                  </a:lnTo>
                  <a:lnTo>
                    <a:pt x="3218156" y="1228362"/>
                  </a:lnTo>
                  <a:lnTo>
                    <a:pt x="3218633" y="1229539"/>
                  </a:lnTo>
                  <a:close/>
                </a:path>
                <a:path w="4829175" h="2446654">
                  <a:moveTo>
                    <a:pt x="3437353" y="1140971"/>
                  </a:moveTo>
                  <a:lnTo>
                    <a:pt x="3430681" y="1143672"/>
                  </a:lnTo>
                  <a:lnTo>
                    <a:pt x="3430109" y="1142533"/>
                  </a:lnTo>
                  <a:lnTo>
                    <a:pt x="3423247" y="1145312"/>
                  </a:lnTo>
                  <a:lnTo>
                    <a:pt x="3422771" y="1144135"/>
                  </a:lnTo>
                  <a:lnTo>
                    <a:pt x="3401126" y="1152900"/>
                  </a:lnTo>
                  <a:lnTo>
                    <a:pt x="1535124" y="1153552"/>
                  </a:lnTo>
                  <a:lnTo>
                    <a:pt x="1536069" y="1153169"/>
                  </a:lnTo>
                  <a:lnTo>
                    <a:pt x="1535115" y="1150815"/>
                  </a:lnTo>
                  <a:lnTo>
                    <a:pt x="1541977" y="1148037"/>
                  </a:lnTo>
                  <a:lnTo>
                    <a:pt x="1542454" y="1149214"/>
                  </a:lnTo>
                  <a:lnTo>
                    <a:pt x="1565067" y="1140057"/>
                  </a:lnTo>
                  <a:lnTo>
                    <a:pt x="3437353" y="1140971"/>
                  </a:lnTo>
                  <a:close/>
                </a:path>
                <a:path w="4829175" h="2446654">
                  <a:moveTo>
                    <a:pt x="1562944" y="1140916"/>
                  </a:moveTo>
                  <a:lnTo>
                    <a:pt x="1549316" y="1146435"/>
                  </a:lnTo>
                  <a:lnTo>
                    <a:pt x="1548839" y="1145258"/>
                  </a:lnTo>
                  <a:lnTo>
                    <a:pt x="1559635" y="1140886"/>
                  </a:lnTo>
                  <a:lnTo>
                    <a:pt x="1562944" y="1140916"/>
                  </a:lnTo>
                  <a:close/>
                </a:path>
                <a:path w="4829175" h="2446654">
                  <a:moveTo>
                    <a:pt x="1562944" y="1140916"/>
                  </a:moveTo>
                  <a:lnTo>
                    <a:pt x="1559635" y="1140886"/>
                  </a:lnTo>
                  <a:lnTo>
                    <a:pt x="1562467" y="1139739"/>
                  </a:lnTo>
                  <a:lnTo>
                    <a:pt x="1562944" y="1140916"/>
                  </a:lnTo>
                  <a:close/>
                </a:path>
                <a:path w="4829175" h="2446654">
                  <a:moveTo>
                    <a:pt x="1973699" y="975955"/>
                  </a:moveTo>
                  <a:lnTo>
                    <a:pt x="1967885" y="978310"/>
                  </a:lnTo>
                  <a:lnTo>
                    <a:pt x="1966932" y="975956"/>
                  </a:lnTo>
                  <a:lnTo>
                    <a:pt x="1973699" y="975955"/>
                  </a:lnTo>
                  <a:close/>
                </a:path>
                <a:path w="4829175" h="2446654">
                  <a:moveTo>
                    <a:pt x="2036503" y="950524"/>
                  </a:moveTo>
                  <a:lnTo>
                    <a:pt x="2031255" y="949908"/>
                  </a:lnTo>
                  <a:lnTo>
                    <a:pt x="2031580" y="949777"/>
                  </a:lnTo>
                  <a:lnTo>
                    <a:pt x="2034962" y="949778"/>
                  </a:lnTo>
                  <a:lnTo>
                    <a:pt x="2036027" y="949347"/>
                  </a:lnTo>
                  <a:lnTo>
                    <a:pt x="2036503" y="950524"/>
                  </a:lnTo>
                  <a:close/>
                </a:path>
                <a:path w="4829175" h="2446654">
                  <a:moveTo>
                    <a:pt x="2036027" y="949347"/>
                  </a:moveTo>
                  <a:lnTo>
                    <a:pt x="2034962" y="949778"/>
                  </a:lnTo>
                  <a:lnTo>
                    <a:pt x="2031580" y="949777"/>
                  </a:lnTo>
                  <a:lnTo>
                    <a:pt x="2035550" y="948169"/>
                  </a:lnTo>
                  <a:lnTo>
                    <a:pt x="2036027" y="949347"/>
                  </a:lnTo>
                  <a:close/>
                </a:path>
                <a:path w="4829175" h="2446654">
                  <a:moveTo>
                    <a:pt x="3984962" y="919222"/>
                  </a:moveTo>
                  <a:lnTo>
                    <a:pt x="3971239" y="924779"/>
                  </a:lnTo>
                  <a:lnTo>
                    <a:pt x="3970762" y="923602"/>
                  </a:lnTo>
                  <a:lnTo>
                    <a:pt x="3968254" y="924617"/>
                  </a:lnTo>
                  <a:lnTo>
                    <a:pt x="2095873" y="925112"/>
                  </a:lnTo>
                  <a:lnTo>
                    <a:pt x="2097688" y="924377"/>
                  </a:lnTo>
                  <a:lnTo>
                    <a:pt x="2097211" y="923200"/>
                  </a:lnTo>
                  <a:lnTo>
                    <a:pt x="2124399" y="912191"/>
                  </a:lnTo>
                  <a:lnTo>
                    <a:pt x="3993240" y="911759"/>
                  </a:lnTo>
                  <a:lnTo>
                    <a:pt x="3983532" y="915690"/>
                  </a:lnTo>
                  <a:lnTo>
                    <a:pt x="3984962" y="919222"/>
                  </a:lnTo>
                  <a:close/>
                </a:path>
                <a:path w="4829175" h="2446654">
                  <a:moveTo>
                    <a:pt x="2288957" y="848295"/>
                  </a:moveTo>
                  <a:lnTo>
                    <a:pt x="2283148" y="850648"/>
                  </a:lnTo>
                  <a:lnTo>
                    <a:pt x="2282194" y="848293"/>
                  </a:lnTo>
                  <a:lnTo>
                    <a:pt x="2288957" y="848295"/>
                  </a:lnTo>
                  <a:close/>
                </a:path>
                <a:path w="4829175" h="2446654">
                  <a:moveTo>
                    <a:pt x="2413421" y="797605"/>
                  </a:moveTo>
                  <a:lnTo>
                    <a:pt x="2407372" y="797604"/>
                  </a:lnTo>
                  <a:lnTo>
                    <a:pt x="2412569" y="795499"/>
                  </a:lnTo>
                  <a:lnTo>
                    <a:pt x="2413421" y="797605"/>
                  </a:lnTo>
                  <a:close/>
                </a:path>
                <a:path w="4829175" h="2446654">
                  <a:moveTo>
                    <a:pt x="4346640" y="771394"/>
                  </a:moveTo>
                  <a:lnTo>
                    <a:pt x="4345551" y="771835"/>
                  </a:lnTo>
                  <a:lnTo>
                    <a:pt x="4338963" y="771762"/>
                  </a:lnTo>
                  <a:lnTo>
                    <a:pt x="4338444" y="770602"/>
                  </a:lnTo>
                  <a:lnTo>
                    <a:pt x="4333975" y="772412"/>
                  </a:lnTo>
                  <a:lnTo>
                    <a:pt x="2470569" y="772013"/>
                  </a:lnTo>
                  <a:lnTo>
                    <a:pt x="2501224" y="759600"/>
                  </a:lnTo>
                  <a:lnTo>
                    <a:pt x="4368816" y="759673"/>
                  </a:lnTo>
                  <a:lnTo>
                    <a:pt x="4345686" y="769040"/>
                  </a:lnTo>
                  <a:lnTo>
                    <a:pt x="4346640" y="771394"/>
                  </a:lnTo>
                  <a:close/>
                </a:path>
                <a:path w="4829175" h="2446654">
                  <a:moveTo>
                    <a:pt x="4395435" y="754375"/>
                  </a:moveTo>
                  <a:lnTo>
                    <a:pt x="4382350" y="759674"/>
                  </a:lnTo>
                  <a:lnTo>
                    <a:pt x="2501224" y="759600"/>
                  </a:lnTo>
                  <a:lnTo>
                    <a:pt x="2529315" y="748224"/>
                  </a:lnTo>
                  <a:lnTo>
                    <a:pt x="2529792" y="749401"/>
                  </a:lnTo>
                  <a:lnTo>
                    <a:pt x="2536654" y="746623"/>
                  </a:lnTo>
                  <a:lnTo>
                    <a:pt x="2537130" y="747800"/>
                  </a:lnTo>
                  <a:lnTo>
                    <a:pt x="2539439" y="746865"/>
                  </a:lnTo>
                  <a:lnTo>
                    <a:pt x="4404725" y="746503"/>
                  </a:lnTo>
                  <a:lnTo>
                    <a:pt x="4394005" y="750844"/>
                  </a:lnTo>
                  <a:lnTo>
                    <a:pt x="4395435" y="754375"/>
                  </a:lnTo>
                  <a:close/>
                </a:path>
                <a:path w="4829175" h="2446654">
                  <a:moveTo>
                    <a:pt x="4436416" y="737780"/>
                  </a:moveTo>
                  <a:lnTo>
                    <a:pt x="4429553" y="740559"/>
                  </a:lnTo>
                  <a:lnTo>
                    <a:pt x="4429077" y="739382"/>
                  </a:lnTo>
                  <a:lnTo>
                    <a:pt x="4422215" y="742161"/>
                  </a:lnTo>
                  <a:lnTo>
                    <a:pt x="4421834" y="740945"/>
                  </a:lnTo>
                  <a:lnTo>
                    <a:pt x="4408110" y="746502"/>
                  </a:lnTo>
                  <a:lnTo>
                    <a:pt x="2539439" y="746865"/>
                  </a:lnTo>
                  <a:lnTo>
                    <a:pt x="2564578" y="736685"/>
                  </a:lnTo>
                  <a:lnTo>
                    <a:pt x="2563624" y="734331"/>
                  </a:lnTo>
                  <a:lnTo>
                    <a:pt x="4435072" y="734214"/>
                  </a:lnTo>
                  <a:lnTo>
                    <a:pt x="4436416" y="737780"/>
                  </a:lnTo>
                  <a:close/>
                </a:path>
                <a:path w="4829175" h="2446654">
                  <a:moveTo>
                    <a:pt x="2791664" y="644729"/>
                  </a:moveTo>
                  <a:lnTo>
                    <a:pt x="2783870" y="647885"/>
                  </a:lnTo>
                  <a:lnTo>
                    <a:pt x="2782916" y="645531"/>
                  </a:lnTo>
                  <a:lnTo>
                    <a:pt x="2784904" y="644726"/>
                  </a:lnTo>
                  <a:lnTo>
                    <a:pt x="2791664" y="644729"/>
                  </a:lnTo>
                  <a:close/>
                </a:path>
                <a:path w="4829175" h="2446654">
                  <a:moveTo>
                    <a:pt x="4721714" y="619511"/>
                  </a:moveTo>
                  <a:lnTo>
                    <a:pt x="2852488" y="620099"/>
                  </a:lnTo>
                  <a:lnTo>
                    <a:pt x="2851534" y="617745"/>
                  </a:lnTo>
                  <a:lnTo>
                    <a:pt x="2865258" y="612188"/>
                  </a:lnTo>
                  <a:lnTo>
                    <a:pt x="2865734" y="613365"/>
                  </a:lnTo>
                  <a:lnTo>
                    <a:pt x="2872597" y="610586"/>
                  </a:lnTo>
                  <a:lnTo>
                    <a:pt x="2873073" y="611763"/>
                  </a:lnTo>
                  <a:lnTo>
                    <a:pt x="2879935" y="608985"/>
                  </a:lnTo>
                  <a:lnTo>
                    <a:pt x="2880411" y="610162"/>
                  </a:lnTo>
                  <a:lnTo>
                    <a:pt x="2887273" y="607383"/>
                  </a:lnTo>
                  <a:lnTo>
                    <a:pt x="4741624" y="607339"/>
                  </a:lnTo>
                  <a:lnTo>
                    <a:pt x="4720225" y="616004"/>
                  </a:lnTo>
                  <a:lnTo>
                    <a:pt x="4721714" y="619511"/>
                  </a:lnTo>
                  <a:close/>
                </a:path>
                <a:path w="4829175" h="2446654">
                  <a:moveTo>
                    <a:pt x="4782416" y="568449"/>
                  </a:moveTo>
                  <a:lnTo>
                    <a:pt x="2982957" y="568637"/>
                  </a:lnTo>
                  <a:lnTo>
                    <a:pt x="2981527" y="565106"/>
                  </a:lnTo>
                  <a:lnTo>
                    <a:pt x="2988389" y="562327"/>
                  </a:lnTo>
                  <a:lnTo>
                    <a:pt x="2989247" y="564720"/>
                  </a:lnTo>
                  <a:lnTo>
                    <a:pt x="3008935" y="556747"/>
                  </a:lnTo>
                  <a:lnTo>
                    <a:pt x="4775683" y="556552"/>
                  </a:lnTo>
                  <a:lnTo>
                    <a:pt x="4782416" y="568449"/>
                  </a:lnTo>
                  <a:close/>
                </a:path>
                <a:path w="4829175" h="2446654">
                  <a:moveTo>
                    <a:pt x="4705148" y="543116"/>
                  </a:moveTo>
                  <a:lnTo>
                    <a:pt x="3036612" y="544170"/>
                  </a:lnTo>
                  <a:lnTo>
                    <a:pt x="3036135" y="542993"/>
                  </a:lnTo>
                  <a:lnTo>
                    <a:pt x="3042997" y="540214"/>
                  </a:lnTo>
                  <a:lnTo>
                    <a:pt x="3043951" y="542568"/>
                  </a:lnTo>
                  <a:lnTo>
                    <a:pt x="3073160" y="530740"/>
                  </a:lnTo>
                  <a:lnTo>
                    <a:pt x="4663318" y="530804"/>
                  </a:lnTo>
                  <a:lnTo>
                    <a:pt x="4664343" y="530389"/>
                  </a:lnTo>
                  <a:lnTo>
                    <a:pt x="4698198" y="530382"/>
                  </a:lnTo>
                  <a:lnTo>
                    <a:pt x="4705148" y="543116"/>
                  </a:lnTo>
                  <a:close/>
                </a:path>
                <a:path w="4829175" h="2446654">
                  <a:moveTo>
                    <a:pt x="3169421" y="493130"/>
                  </a:moveTo>
                  <a:lnTo>
                    <a:pt x="3160697" y="496663"/>
                  </a:lnTo>
                  <a:lnTo>
                    <a:pt x="3159266" y="493132"/>
                  </a:lnTo>
                  <a:lnTo>
                    <a:pt x="3169421" y="493130"/>
                  </a:lnTo>
                  <a:close/>
                </a:path>
                <a:path w="4829175" h="2446654">
                  <a:moveTo>
                    <a:pt x="3221595" y="469263"/>
                  </a:moveTo>
                  <a:lnTo>
                    <a:pt x="3214638" y="472080"/>
                  </a:lnTo>
                  <a:lnTo>
                    <a:pt x="3214161" y="470903"/>
                  </a:lnTo>
                  <a:lnTo>
                    <a:pt x="3221214" y="468047"/>
                  </a:lnTo>
                  <a:lnTo>
                    <a:pt x="3221595" y="469263"/>
                  </a:lnTo>
                  <a:close/>
                </a:path>
                <a:path w="4829175" h="2446654">
                  <a:moveTo>
                    <a:pt x="4440938" y="466920"/>
                  </a:moveTo>
                  <a:lnTo>
                    <a:pt x="3225638" y="467626"/>
                  </a:lnTo>
                  <a:lnTo>
                    <a:pt x="3228457" y="466484"/>
                  </a:lnTo>
                  <a:lnTo>
                    <a:pt x="3227980" y="465307"/>
                  </a:lnTo>
                  <a:lnTo>
                    <a:pt x="3234842" y="462528"/>
                  </a:lnTo>
                  <a:lnTo>
                    <a:pt x="3236272" y="466060"/>
                  </a:lnTo>
                  <a:lnTo>
                    <a:pt x="3263061" y="455212"/>
                  </a:lnTo>
                  <a:lnTo>
                    <a:pt x="4439519" y="455181"/>
                  </a:lnTo>
                  <a:lnTo>
                    <a:pt x="4440938" y="466920"/>
                  </a:lnTo>
                  <a:close/>
                </a:path>
                <a:path w="4829175" h="2446654">
                  <a:moveTo>
                    <a:pt x="3255999" y="455331"/>
                  </a:moveTo>
                  <a:lnTo>
                    <a:pt x="3249233" y="458071"/>
                  </a:lnTo>
                  <a:lnTo>
                    <a:pt x="3248661" y="456933"/>
                  </a:lnTo>
                  <a:lnTo>
                    <a:pt x="3255523" y="454154"/>
                  </a:lnTo>
                  <a:lnTo>
                    <a:pt x="3255999" y="455331"/>
                  </a:lnTo>
                  <a:close/>
                </a:path>
                <a:path w="4829175" h="2446654">
                  <a:moveTo>
                    <a:pt x="3327510" y="429114"/>
                  </a:moveTo>
                  <a:lnTo>
                    <a:pt x="3318805" y="432639"/>
                  </a:lnTo>
                  <a:lnTo>
                    <a:pt x="3317374" y="429108"/>
                  </a:lnTo>
                  <a:lnTo>
                    <a:pt x="3327510" y="429114"/>
                  </a:lnTo>
                  <a:close/>
                </a:path>
                <a:path w="4829175" h="2446654">
                  <a:moveTo>
                    <a:pt x="4462675" y="429819"/>
                  </a:moveTo>
                  <a:lnTo>
                    <a:pt x="4457146" y="429816"/>
                  </a:lnTo>
                  <a:lnTo>
                    <a:pt x="4457382" y="429222"/>
                  </a:lnTo>
                  <a:lnTo>
                    <a:pt x="3317374" y="429108"/>
                  </a:lnTo>
                  <a:lnTo>
                    <a:pt x="3324236" y="426329"/>
                  </a:lnTo>
                  <a:lnTo>
                    <a:pt x="3324713" y="427506"/>
                  </a:lnTo>
                  <a:lnTo>
                    <a:pt x="3352160" y="416392"/>
                  </a:lnTo>
                  <a:lnTo>
                    <a:pt x="4465902" y="416631"/>
                  </a:lnTo>
                  <a:lnTo>
                    <a:pt x="4462675" y="429819"/>
                  </a:lnTo>
                  <a:close/>
                </a:path>
                <a:path w="4829175" h="2446654">
                  <a:moveTo>
                    <a:pt x="3345298" y="419170"/>
                  </a:moveTo>
                  <a:lnTo>
                    <a:pt x="3338437" y="421949"/>
                  </a:lnTo>
                  <a:lnTo>
                    <a:pt x="3337960" y="420772"/>
                  </a:lnTo>
                  <a:lnTo>
                    <a:pt x="3344822" y="417993"/>
                  </a:lnTo>
                  <a:lnTo>
                    <a:pt x="3345298" y="419170"/>
                  </a:lnTo>
                  <a:close/>
                </a:path>
                <a:path w="4829175" h="2446654">
                  <a:moveTo>
                    <a:pt x="4468174" y="416631"/>
                  </a:moveTo>
                  <a:lnTo>
                    <a:pt x="4465902" y="416631"/>
                  </a:lnTo>
                  <a:lnTo>
                    <a:pt x="4466024" y="416132"/>
                  </a:lnTo>
                  <a:lnTo>
                    <a:pt x="3352160" y="416392"/>
                  </a:lnTo>
                  <a:lnTo>
                    <a:pt x="3351683" y="415215"/>
                  </a:lnTo>
                  <a:lnTo>
                    <a:pt x="3365407" y="409657"/>
                  </a:lnTo>
                  <a:lnTo>
                    <a:pt x="3366360" y="412012"/>
                  </a:lnTo>
                  <a:lnTo>
                    <a:pt x="3387547" y="403433"/>
                  </a:lnTo>
                  <a:lnTo>
                    <a:pt x="4471757" y="404451"/>
                  </a:lnTo>
                  <a:lnTo>
                    <a:pt x="4468174" y="416631"/>
                  </a:lnTo>
                  <a:close/>
                </a:path>
                <a:path w="4829175" h="2446654">
                  <a:moveTo>
                    <a:pt x="3387547" y="403433"/>
                  </a:moveTo>
                  <a:lnTo>
                    <a:pt x="3373223" y="409233"/>
                  </a:lnTo>
                  <a:lnTo>
                    <a:pt x="3372746" y="408056"/>
                  </a:lnTo>
                  <a:lnTo>
                    <a:pt x="3379608" y="405277"/>
                  </a:lnTo>
                  <a:lnTo>
                    <a:pt x="3379131" y="404100"/>
                  </a:lnTo>
                  <a:lnTo>
                    <a:pt x="3380795" y="403426"/>
                  </a:lnTo>
                  <a:lnTo>
                    <a:pt x="3387547" y="403433"/>
                  </a:lnTo>
                  <a:close/>
                </a:path>
                <a:path w="4829175" h="2446654">
                  <a:moveTo>
                    <a:pt x="3607859" y="316960"/>
                  </a:moveTo>
                  <a:lnTo>
                    <a:pt x="3600997" y="319738"/>
                  </a:lnTo>
                  <a:lnTo>
                    <a:pt x="3599090" y="315030"/>
                  </a:lnTo>
                  <a:lnTo>
                    <a:pt x="3606906" y="314605"/>
                  </a:lnTo>
                  <a:lnTo>
                    <a:pt x="3607859" y="316960"/>
                  </a:lnTo>
                  <a:close/>
                </a:path>
                <a:path w="4829175" h="2446654">
                  <a:moveTo>
                    <a:pt x="3606906" y="314605"/>
                  </a:moveTo>
                  <a:lnTo>
                    <a:pt x="3599090" y="315030"/>
                  </a:lnTo>
                  <a:lnTo>
                    <a:pt x="3605953" y="312251"/>
                  </a:lnTo>
                  <a:lnTo>
                    <a:pt x="3606906" y="314605"/>
                  </a:lnTo>
                  <a:close/>
                </a:path>
                <a:path w="4829175" h="2446654">
                  <a:moveTo>
                    <a:pt x="3670187" y="293091"/>
                  </a:moveTo>
                  <a:lnTo>
                    <a:pt x="3656464" y="298648"/>
                  </a:lnTo>
                  <a:lnTo>
                    <a:pt x="3654080" y="292762"/>
                  </a:lnTo>
                  <a:lnTo>
                    <a:pt x="3660942" y="289983"/>
                  </a:lnTo>
                  <a:lnTo>
                    <a:pt x="3661895" y="292338"/>
                  </a:lnTo>
                  <a:lnTo>
                    <a:pt x="3668758" y="289559"/>
                  </a:lnTo>
                  <a:lnTo>
                    <a:pt x="3670187" y="293091"/>
                  </a:lnTo>
                  <a:close/>
                </a:path>
                <a:path w="4829175" h="2446654">
                  <a:moveTo>
                    <a:pt x="3738722" y="263968"/>
                  </a:moveTo>
                  <a:lnTo>
                    <a:pt x="3730800" y="264436"/>
                  </a:lnTo>
                  <a:lnTo>
                    <a:pt x="3729846" y="262081"/>
                  </a:lnTo>
                  <a:lnTo>
                    <a:pt x="3736899" y="259225"/>
                  </a:lnTo>
                  <a:lnTo>
                    <a:pt x="3738722" y="263968"/>
                  </a:lnTo>
                  <a:close/>
                </a:path>
                <a:path w="4829175" h="2446654">
                  <a:moveTo>
                    <a:pt x="4558819" y="251129"/>
                  </a:moveTo>
                  <a:lnTo>
                    <a:pt x="3775345" y="251878"/>
                  </a:lnTo>
                  <a:lnTo>
                    <a:pt x="3780930" y="249617"/>
                  </a:lnTo>
                  <a:lnTo>
                    <a:pt x="3779500" y="246085"/>
                  </a:lnTo>
                  <a:lnTo>
                    <a:pt x="3786362" y="243307"/>
                  </a:lnTo>
                  <a:lnTo>
                    <a:pt x="3785408" y="240952"/>
                  </a:lnTo>
                  <a:lnTo>
                    <a:pt x="3792461" y="238096"/>
                  </a:lnTo>
                  <a:lnTo>
                    <a:pt x="3791889" y="236958"/>
                  </a:lnTo>
                  <a:lnTo>
                    <a:pt x="3798751" y="234179"/>
                  </a:lnTo>
                  <a:lnTo>
                    <a:pt x="3799704" y="236534"/>
                  </a:lnTo>
                  <a:lnTo>
                    <a:pt x="3826185" y="225811"/>
                  </a:lnTo>
                  <a:lnTo>
                    <a:pt x="4569159" y="226446"/>
                  </a:lnTo>
                  <a:lnTo>
                    <a:pt x="4565775" y="237351"/>
                  </a:lnTo>
                  <a:lnTo>
                    <a:pt x="4562546" y="238658"/>
                  </a:lnTo>
                  <a:lnTo>
                    <a:pt x="4558819" y="251129"/>
                  </a:lnTo>
                  <a:close/>
                </a:path>
                <a:path w="4829175" h="2446654">
                  <a:moveTo>
                    <a:pt x="3826185" y="225811"/>
                  </a:moveTo>
                  <a:lnTo>
                    <a:pt x="3813428" y="230976"/>
                  </a:lnTo>
                  <a:lnTo>
                    <a:pt x="3812570" y="228584"/>
                  </a:lnTo>
                  <a:lnTo>
                    <a:pt x="3819432" y="225805"/>
                  </a:lnTo>
                  <a:lnTo>
                    <a:pt x="3826185" y="225811"/>
                  </a:lnTo>
                  <a:close/>
                </a:path>
                <a:path w="4829175" h="2446654">
                  <a:moveTo>
                    <a:pt x="4142690" y="99015"/>
                  </a:moveTo>
                  <a:lnTo>
                    <a:pt x="4131075" y="103719"/>
                  </a:lnTo>
                  <a:lnTo>
                    <a:pt x="4129549" y="100226"/>
                  </a:lnTo>
                  <a:lnTo>
                    <a:pt x="4132556" y="99009"/>
                  </a:lnTo>
                  <a:lnTo>
                    <a:pt x="4142690" y="99015"/>
                  </a:lnTo>
                  <a:close/>
                </a:path>
                <a:path w="4829175" h="2446654">
                  <a:moveTo>
                    <a:pt x="4647461" y="98769"/>
                  </a:moveTo>
                  <a:lnTo>
                    <a:pt x="4132556" y="99009"/>
                  </a:lnTo>
                  <a:lnTo>
                    <a:pt x="4136411" y="97447"/>
                  </a:lnTo>
                  <a:lnTo>
                    <a:pt x="4136887" y="98625"/>
                  </a:lnTo>
                  <a:lnTo>
                    <a:pt x="4164561" y="87419"/>
                  </a:lnTo>
                  <a:lnTo>
                    <a:pt x="4165574" y="89749"/>
                  </a:lnTo>
                  <a:lnTo>
                    <a:pt x="4174787" y="86018"/>
                  </a:lnTo>
                  <a:lnTo>
                    <a:pt x="4651087" y="86340"/>
                  </a:lnTo>
                  <a:lnTo>
                    <a:pt x="4647461" y="98769"/>
                  </a:lnTo>
                  <a:close/>
                </a:path>
                <a:path w="4829175" h="2446654">
                  <a:moveTo>
                    <a:pt x="4150706" y="93029"/>
                  </a:moveTo>
                  <a:lnTo>
                    <a:pt x="4143940" y="95769"/>
                  </a:lnTo>
                  <a:lnTo>
                    <a:pt x="4143368" y="94630"/>
                  </a:lnTo>
                  <a:lnTo>
                    <a:pt x="4150230" y="91851"/>
                  </a:lnTo>
                  <a:lnTo>
                    <a:pt x="4150706" y="93029"/>
                  </a:lnTo>
                  <a:close/>
                </a:path>
                <a:path w="4829175" h="2446654">
                  <a:moveTo>
                    <a:pt x="4164561" y="87419"/>
                  </a:moveTo>
                  <a:lnTo>
                    <a:pt x="4157759" y="90173"/>
                  </a:lnTo>
                  <a:lnTo>
                    <a:pt x="4157187" y="89034"/>
                  </a:lnTo>
                  <a:lnTo>
                    <a:pt x="4164054" y="86254"/>
                  </a:lnTo>
                  <a:lnTo>
                    <a:pt x="4164561" y="87419"/>
                  </a:lnTo>
                  <a:close/>
                </a:path>
                <a:path w="4829175" h="2446654">
                  <a:moveTo>
                    <a:pt x="4215211" y="73420"/>
                  </a:moveTo>
                  <a:lnTo>
                    <a:pt x="4199121" y="73424"/>
                  </a:lnTo>
                  <a:lnTo>
                    <a:pt x="4198644" y="72247"/>
                  </a:lnTo>
                  <a:lnTo>
                    <a:pt x="4205506" y="69468"/>
                  </a:lnTo>
                  <a:lnTo>
                    <a:pt x="4206459" y="71822"/>
                  </a:lnTo>
                  <a:lnTo>
                    <a:pt x="4213512" y="68966"/>
                  </a:lnTo>
                  <a:lnTo>
                    <a:pt x="4215211" y="73420"/>
                  </a:lnTo>
                  <a:close/>
                </a:path>
                <a:path w="4829175" h="2446654">
                  <a:moveTo>
                    <a:pt x="4549981" y="60708"/>
                  </a:moveTo>
                  <a:lnTo>
                    <a:pt x="4234279" y="60557"/>
                  </a:lnTo>
                  <a:lnTo>
                    <a:pt x="4241055" y="57813"/>
                  </a:lnTo>
                  <a:lnTo>
                    <a:pt x="4240196" y="55421"/>
                  </a:lnTo>
                  <a:lnTo>
                    <a:pt x="4254016" y="49825"/>
                  </a:lnTo>
                  <a:lnTo>
                    <a:pt x="4255922" y="54533"/>
                  </a:lnTo>
                  <a:lnTo>
                    <a:pt x="4271595" y="48187"/>
                  </a:lnTo>
                  <a:lnTo>
                    <a:pt x="4508017" y="48362"/>
                  </a:lnTo>
                  <a:lnTo>
                    <a:pt x="4515228" y="48182"/>
                  </a:lnTo>
                  <a:lnTo>
                    <a:pt x="4515856" y="47928"/>
                  </a:lnTo>
                  <a:lnTo>
                    <a:pt x="4542991" y="47901"/>
                  </a:lnTo>
                  <a:lnTo>
                    <a:pt x="4549981" y="60708"/>
                  </a:lnTo>
                  <a:close/>
                </a:path>
                <a:path w="4829175" h="2446654">
                  <a:moveTo>
                    <a:pt x="4457146" y="429816"/>
                  </a:moveTo>
                  <a:lnTo>
                    <a:pt x="3317374" y="429108"/>
                  </a:lnTo>
                  <a:lnTo>
                    <a:pt x="4457382" y="429222"/>
                  </a:lnTo>
                  <a:lnTo>
                    <a:pt x="4457146" y="429816"/>
                  </a:lnTo>
                  <a:close/>
                </a:path>
                <a:path w="4829175" h="2446654">
                  <a:moveTo>
                    <a:pt x="4471757" y="404451"/>
                  </a:moveTo>
                  <a:lnTo>
                    <a:pt x="3380795" y="403426"/>
                  </a:lnTo>
                  <a:lnTo>
                    <a:pt x="4471835" y="404187"/>
                  </a:lnTo>
                  <a:lnTo>
                    <a:pt x="4471757" y="404451"/>
                  </a:lnTo>
                  <a:close/>
                </a:path>
                <a:path w="4829175" h="2446654">
                  <a:moveTo>
                    <a:pt x="4569159" y="226446"/>
                  </a:moveTo>
                  <a:lnTo>
                    <a:pt x="3819432" y="225805"/>
                  </a:lnTo>
                  <a:lnTo>
                    <a:pt x="4569179" y="226381"/>
                  </a:lnTo>
                  <a:close/>
                </a:path>
                <a:path w="4829175" h="2446654">
                  <a:moveTo>
                    <a:pt x="2216999" y="1635140"/>
                  </a:moveTo>
                  <a:lnTo>
                    <a:pt x="2215724" y="1635657"/>
                  </a:lnTo>
                  <a:lnTo>
                    <a:pt x="340506" y="1635930"/>
                  </a:lnTo>
                  <a:lnTo>
                    <a:pt x="373048" y="1622753"/>
                  </a:lnTo>
                  <a:lnTo>
                    <a:pt x="2234562" y="1622548"/>
                  </a:lnTo>
                  <a:lnTo>
                    <a:pt x="2228816" y="1624874"/>
                  </a:lnTo>
                  <a:lnTo>
                    <a:pt x="2229293" y="1626051"/>
                  </a:lnTo>
                  <a:lnTo>
                    <a:pt x="2215569" y="1631609"/>
                  </a:lnTo>
                  <a:lnTo>
                    <a:pt x="2216999" y="1635140"/>
                  </a:lnTo>
                  <a:close/>
                </a:path>
                <a:path w="4829175" h="2446654">
                  <a:moveTo>
                    <a:pt x="499602" y="1572876"/>
                  </a:moveTo>
                  <a:lnTo>
                    <a:pt x="496695" y="1574053"/>
                  </a:lnTo>
                  <a:lnTo>
                    <a:pt x="496218" y="1572876"/>
                  </a:lnTo>
                  <a:lnTo>
                    <a:pt x="499602" y="1572876"/>
                  </a:lnTo>
                  <a:close/>
                </a:path>
                <a:path w="4829175" h="2446654">
                  <a:moveTo>
                    <a:pt x="2005102" y="963239"/>
                  </a:moveTo>
                  <a:lnTo>
                    <a:pt x="1995332" y="967195"/>
                  </a:lnTo>
                  <a:lnTo>
                    <a:pt x="1994856" y="966018"/>
                  </a:lnTo>
                  <a:lnTo>
                    <a:pt x="2001718" y="963240"/>
                  </a:lnTo>
                  <a:lnTo>
                    <a:pt x="2005102" y="963239"/>
                  </a:lnTo>
                  <a:close/>
                </a:path>
                <a:path w="4829175" h="2446654">
                  <a:moveTo>
                    <a:pt x="3951130" y="934292"/>
                  </a:moveTo>
                  <a:lnTo>
                    <a:pt x="3944268" y="937071"/>
                  </a:lnTo>
                  <a:lnTo>
                    <a:pt x="3943315" y="934716"/>
                  </a:lnTo>
                  <a:lnTo>
                    <a:pt x="3937599" y="937031"/>
                  </a:lnTo>
                  <a:lnTo>
                    <a:pt x="2064274" y="937908"/>
                  </a:lnTo>
                  <a:lnTo>
                    <a:pt x="2095873" y="925112"/>
                  </a:lnTo>
                  <a:lnTo>
                    <a:pt x="3964868" y="924618"/>
                  </a:lnTo>
                  <a:lnTo>
                    <a:pt x="3956561" y="927982"/>
                  </a:lnTo>
                  <a:lnTo>
                    <a:pt x="3957515" y="930336"/>
                  </a:lnTo>
                  <a:lnTo>
                    <a:pt x="3950653" y="933115"/>
                  </a:lnTo>
                  <a:lnTo>
                    <a:pt x="3951130" y="934292"/>
                  </a:lnTo>
                  <a:close/>
                </a:path>
                <a:path w="4829175" h="2446654">
                  <a:moveTo>
                    <a:pt x="4066069" y="885008"/>
                  </a:moveTo>
                  <a:lnTo>
                    <a:pt x="4062106" y="886613"/>
                  </a:lnTo>
                  <a:lnTo>
                    <a:pt x="2194135" y="886693"/>
                  </a:lnTo>
                  <a:lnTo>
                    <a:pt x="2193658" y="885515"/>
                  </a:lnTo>
                  <a:lnTo>
                    <a:pt x="2223448" y="873452"/>
                  </a:lnTo>
                  <a:lnTo>
                    <a:pt x="4087881" y="873435"/>
                  </a:lnTo>
                  <a:lnTo>
                    <a:pt x="4065115" y="882654"/>
                  </a:lnTo>
                  <a:lnTo>
                    <a:pt x="4066069" y="885008"/>
                  </a:lnTo>
                  <a:close/>
                </a:path>
                <a:path w="4829175" h="2446654">
                  <a:moveTo>
                    <a:pt x="2358628" y="820083"/>
                  </a:moveTo>
                  <a:lnTo>
                    <a:pt x="2351766" y="822861"/>
                  </a:lnTo>
                  <a:lnTo>
                    <a:pt x="2351289" y="821684"/>
                  </a:lnTo>
                  <a:lnTo>
                    <a:pt x="2358151" y="818906"/>
                  </a:lnTo>
                  <a:lnTo>
                    <a:pt x="2358628" y="820083"/>
                  </a:lnTo>
                  <a:close/>
                </a:path>
                <a:path w="4829175" h="2446654">
                  <a:moveTo>
                    <a:pt x="4564978" y="682980"/>
                  </a:moveTo>
                  <a:lnTo>
                    <a:pt x="4564146" y="683317"/>
                  </a:lnTo>
                  <a:lnTo>
                    <a:pt x="2704269" y="682859"/>
                  </a:lnTo>
                  <a:lnTo>
                    <a:pt x="2709343" y="680805"/>
                  </a:lnTo>
                  <a:lnTo>
                    <a:pt x="2707913" y="677273"/>
                  </a:lnTo>
                  <a:lnTo>
                    <a:pt x="2714775" y="674494"/>
                  </a:lnTo>
                  <a:lnTo>
                    <a:pt x="2715728" y="676849"/>
                  </a:lnTo>
                  <a:lnTo>
                    <a:pt x="2731784" y="670347"/>
                  </a:lnTo>
                  <a:lnTo>
                    <a:pt x="4590002" y="670107"/>
                  </a:lnTo>
                  <a:lnTo>
                    <a:pt x="4564024" y="680626"/>
                  </a:lnTo>
                  <a:lnTo>
                    <a:pt x="4564978" y="682980"/>
                  </a:lnTo>
                  <a:close/>
                </a:path>
                <a:path w="4829175" h="2446654">
                  <a:moveTo>
                    <a:pt x="2731784" y="670347"/>
                  </a:moveTo>
                  <a:lnTo>
                    <a:pt x="2722590" y="674070"/>
                  </a:lnTo>
                  <a:lnTo>
                    <a:pt x="2721636" y="671716"/>
                  </a:lnTo>
                  <a:lnTo>
                    <a:pt x="2725015" y="670348"/>
                  </a:lnTo>
                  <a:lnTo>
                    <a:pt x="2731784" y="670347"/>
                  </a:lnTo>
                  <a:close/>
                </a:path>
                <a:path w="4829175" h="2446654">
                  <a:moveTo>
                    <a:pt x="2821184" y="632775"/>
                  </a:moveTo>
                  <a:lnTo>
                    <a:pt x="2818274" y="633954"/>
                  </a:lnTo>
                  <a:lnTo>
                    <a:pt x="2817797" y="632777"/>
                  </a:lnTo>
                  <a:lnTo>
                    <a:pt x="2821184" y="632775"/>
                  </a:lnTo>
                  <a:close/>
                </a:path>
                <a:path w="4829175" h="2446654">
                  <a:moveTo>
                    <a:pt x="4756250" y="606897"/>
                  </a:moveTo>
                  <a:lnTo>
                    <a:pt x="4755159" y="607338"/>
                  </a:lnTo>
                  <a:lnTo>
                    <a:pt x="2887273" y="607383"/>
                  </a:lnTo>
                  <a:lnTo>
                    <a:pt x="2886320" y="605029"/>
                  </a:lnTo>
                  <a:lnTo>
                    <a:pt x="2899948" y="599510"/>
                  </a:lnTo>
                  <a:lnTo>
                    <a:pt x="2900425" y="600688"/>
                  </a:lnTo>
                  <a:lnTo>
                    <a:pt x="2917043" y="593958"/>
                  </a:lnTo>
                  <a:lnTo>
                    <a:pt x="4783030" y="594682"/>
                  </a:lnTo>
                  <a:lnTo>
                    <a:pt x="4755868" y="605681"/>
                  </a:lnTo>
                  <a:lnTo>
                    <a:pt x="4756250" y="606897"/>
                  </a:lnTo>
                  <a:close/>
                </a:path>
                <a:path w="4829175" h="2446654">
                  <a:moveTo>
                    <a:pt x="2917043" y="593958"/>
                  </a:moveTo>
                  <a:lnTo>
                    <a:pt x="2907287" y="597909"/>
                  </a:lnTo>
                  <a:lnTo>
                    <a:pt x="2906810" y="596732"/>
                  </a:lnTo>
                  <a:lnTo>
                    <a:pt x="2913663" y="593957"/>
                  </a:lnTo>
                  <a:lnTo>
                    <a:pt x="2917043" y="593958"/>
                  </a:lnTo>
                  <a:close/>
                </a:path>
                <a:path w="4829175" h="2446654">
                  <a:moveTo>
                    <a:pt x="4824772" y="580519"/>
                  </a:moveTo>
                  <a:lnTo>
                    <a:pt x="4822608" y="581396"/>
                  </a:lnTo>
                  <a:lnTo>
                    <a:pt x="2945261" y="581161"/>
                  </a:lnTo>
                  <a:lnTo>
                    <a:pt x="2975142" y="569061"/>
                  </a:lnTo>
                  <a:lnTo>
                    <a:pt x="2976095" y="571416"/>
                  </a:lnTo>
                  <a:lnTo>
                    <a:pt x="2982957" y="568637"/>
                  </a:lnTo>
                  <a:lnTo>
                    <a:pt x="4782623" y="568814"/>
                  </a:lnTo>
                  <a:lnTo>
                    <a:pt x="4789723" y="568679"/>
                  </a:lnTo>
                  <a:lnTo>
                    <a:pt x="4797617" y="569593"/>
                  </a:lnTo>
                  <a:lnTo>
                    <a:pt x="4800446" y="568447"/>
                  </a:lnTo>
                  <a:lnTo>
                    <a:pt x="4824137" y="568445"/>
                  </a:lnTo>
                  <a:lnTo>
                    <a:pt x="4828881" y="577486"/>
                  </a:lnTo>
                  <a:lnTo>
                    <a:pt x="4824296" y="579342"/>
                  </a:lnTo>
                  <a:lnTo>
                    <a:pt x="4824772" y="580519"/>
                  </a:lnTo>
                  <a:close/>
                </a:path>
                <a:path w="4829175" h="2446654">
                  <a:moveTo>
                    <a:pt x="3043383" y="544168"/>
                  </a:moveTo>
                  <a:lnTo>
                    <a:pt x="3037565" y="546524"/>
                  </a:lnTo>
                  <a:lnTo>
                    <a:pt x="3036612" y="544170"/>
                  </a:lnTo>
                  <a:lnTo>
                    <a:pt x="3043383" y="544168"/>
                  </a:lnTo>
                  <a:close/>
                </a:path>
                <a:path w="4829175" h="2446654">
                  <a:moveTo>
                    <a:pt x="3140588" y="506176"/>
                  </a:moveTo>
                  <a:lnTo>
                    <a:pt x="3113236" y="517252"/>
                  </a:lnTo>
                  <a:lnTo>
                    <a:pt x="3111806" y="513721"/>
                  </a:lnTo>
                  <a:lnTo>
                    <a:pt x="3125530" y="508163"/>
                  </a:lnTo>
                  <a:lnTo>
                    <a:pt x="3126006" y="509341"/>
                  </a:lnTo>
                  <a:lnTo>
                    <a:pt x="3134386" y="505947"/>
                  </a:lnTo>
                  <a:lnTo>
                    <a:pt x="3140100" y="505004"/>
                  </a:lnTo>
                  <a:lnTo>
                    <a:pt x="3140588" y="506176"/>
                  </a:lnTo>
                  <a:close/>
                </a:path>
                <a:path w="4829175" h="2446654">
                  <a:moveTo>
                    <a:pt x="3204200" y="480417"/>
                  </a:moveTo>
                  <a:lnTo>
                    <a:pt x="3188621" y="486726"/>
                  </a:lnTo>
                  <a:lnTo>
                    <a:pt x="3187190" y="483195"/>
                  </a:lnTo>
                  <a:lnTo>
                    <a:pt x="3194052" y="480416"/>
                  </a:lnTo>
                  <a:lnTo>
                    <a:pt x="3204200" y="480417"/>
                  </a:lnTo>
                  <a:close/>
                </a:path>
                <a:path w="4829175" h="2446654">
                  <a:moveTo>
                    <a:pt x="3263061" y="455212"/>
                  </a:moveTo>
                  <a:lnTo>
                    <a:pt x="3243134" y="463281"/>
                  </a:lnTo>
                  <a:lnTo>
                    <a:pt x="3242180" y="460927"/>
                  </a:lnTo>
                  <a:lnTo>
                    <a:pt x="3256293" y="455212"/>
                  </a:lnTo>
                  <a:lnTo>
                    <a:pt x="3263061" y="455212"/>
                  </a:lnTo>
                  <a:close/>
                </a:path>
                <a:path w="4829175" h="2446654">
                  <a:moveTo>
                    <a:pt x="4443079" y="455181"/>
                  </a:moveTo>
                  <a:lnTo>
                    <a:pt x="4439519" y="455181"/>
                  </a:lnTo>
                  <a:lnTo>
                    <a:pt x="4439414" y="454311"/>
                  </a:lnTo>
                  <a:lnTo>
                    <a:pt x="3256293" y="455212"/>
                  </a:lnTo>
                  <a:lnTo>
                    <a:pt x="3288600" y="442130"/>
                  </a:lnTo>
                  <a:lnTo>
                    <a:pt x="4450373" y="442285"/>
                  </a:lnTo>
                  <a:lnTo>
                    <a:pt x="4448109" y="452160"/>
                  </a:lnTo>
                  <a:lnTo>
                    <a:pt x="4443156" y="454165"/>
                  </a:lnTo>
                  <a:lnTo>
                    <a:pt x="4443079" y="455181"/>
                  </a:lnTo>
                  <a:close/>
                </a:path>
                <a:path w="4829175" h="2446654">
                  <a:moveTo>
                    <a:pt x="4452193" y="442285"/>
                  </a:moveTo>
                  <a:lnTo>
                    <a:pt x="4450373" y="442285"/>
                  </a:lnTo>
                  <a:lnTo>
                    <a:pt x="4450533" y="441587"/>
                  </a:lnTo>
                  <a:lnTo>
                    <a:pt x="3288600" y="442130"/>
                  </a:lnTo>
                  <a:lnTo>
                    <a:pt x="3297266" y="438621"/>
                  </a:lnTo>
                  <a:lnTo>
                    <a:pt x="3298219" y="440975"/>
                  </a:lnTo>
                  <a:lnTo>
                    <a:pt x="3327510" y="429114"/>
                  </a:lnTo>
                  <a:lnTo>
                    <a:pt x="4457146" y="429816"/>
                  </a:lnTo>
                  <a:lnTo>
                    <a:pt x="4452193" y="442285"/>
                  </a:lnTo>
                  <a:close/>
                </a:path>
                <a:path w="4829175" h="2446654">
                  <a:moveTo>
                    <a:pt x="3429201" y="390676"/>
                  </a:moveTo>
                  <a:lnTo>
                    <a:pt x="3408866" y="398910"/>
                  </a:lnTo>
                  <a:lnTo>
                    <a:pt x="3406959" y="394202"/>
                  </a:lnTo>
                  <a:lnTo>
                    <a:pt x="3415702" y="390661"/>
                  </a:lnTo>
                  <a:lnTo>
                    <a:pt x="3429201" y="390676"/>
                  </a:lnTo>
                  <a:close/>
                </a:path>
                <a:path w="4829175" h="2446654">
                  <a:moveTo>
                    <a:pt x="4482134" y="391796"/>
                  </a:moveTo>
                  <a:lnTo>
                    <a:pt x="4477522" y="391791"/>
                  </a:lnTo>
                  <a:lnTo>
                    <a:pt x="4477746" y="390832"/>
                  </a:lnTo>
                  <a:lnTo>
                    <a:pt x="3415702" y="390661"/>
                  </a:lnTo>
                  <a:lnTo>
                    <a:pt x="3427545" y="385866"/>
                  </a:lnTo>
                  <a:lnTo>
                    <a:pt x="3428021" y="387043"/>
                  </a:lnTo>
                  <a:lnTo>
                    <a:pt x="3441745" y="381485"/>
                  </a:lnTo>
                  <a:lnTo>
                    <a:pt x="3442222" y="382663"/>
                  </a:lnTo>
                  <a:lnTo>
                    <a:pt x="3452514" y="378495"/>
                  </a:lnTo>
                  <a:lnTo>
                    <a:pt x="3456422" y="378283"/>
                  </a:lnTo>
                  <a:lnTo>
                    <a:pt x="3457225" y="377957"/>
                  </a:lnTo>
                  <a:lnTo>
                    <a:pt x="4485295" y="378522"/>
                  </a:lnTo>
                  <a:lnTo>
                    <a:pt x="4482134" y="391796"/>
                  </a:lnTo>
                  <a:close/>
                </a:path>
                <a:path w="4829175" h="2446654">
                  <a:moveTo>
                    <a:pt x="3441745" y="381485"/>
                  </a:moveTo>
                  <a:lnTo>
                    <a:pt x="3434883" y="384264"/>
                  </a:lnTo>
                  <a:lnTo>
                    <a:pt x="3434407" y="383087"/>
                  </a:lnTo>
                  <a:lnTo>
                    <a:pt x="3441269" y="380308"/>
                  </a:lnTo>
                  <a:lnTo>
                    <a:pt x="3441745" y="381485"/>
                  </a:lnTo>
                  <a:close/>
                </a:path>
                <a:path w="4829175" h="2446654">
                  <a:moveTo>
                    <a:pt x="3522619" y="352847"/>
                  </a:moveTo>
                  <a:lnTo>
                    <a:pt x="3498165" y="362749"/>
                  </a:lnTo>
                  <a:lnTo>
                    <a:pt x="3496735" y="359218"/>
                  </a:lnTo>
                  <a:lnTo>
                    <a:pt x="3503597" y="356439"/>
                  </a:lnTo>
                  <a:lnTo>
                    <a:pt x="3503215" y="355224"/>
                  </a:lnTo>
                  <a:lnTo>
                    <a:pt x="3506959" y="353708"/>
                  </a:lnTo>
                  <a:lnTo>
                    <a:pt x="3510554" y="353622"/>
                  </a:lnTo>
                  <a:lnTo>
                    <a:pt x="3511507" y="355976"/>
                  </a:lnTo>
                  <a:lnTo>
                    <a:pt x="3519243" y="352844"/>
                  </a:lnTo>
                  <a:lnTo>
                    <a:pt x="3522619" y="352847"/>
                  </a:lnTo>
                  <a:close/>
                </a:path>
                <a:path w="4829175" h="2446654">
                  <a:moveTo>
                    <a:pt x="3510554" y="353622"/>
                  </a:moveTo>
                  <a:lnTo>
                    <a:pt x="3506959" y="353708"/>
                  </a:lnTo>
                  <a:lnTo>
                    <a:pt x="3510078" y="352445"/>
                  </a:lnTo>
                  <a:lnTo>
                    <a:pt x="3510554" y="353622"/>
                  </a:lnTo>
                  <a:close/>
                </a:path>
                <a:path w="4829175" h="2446654">
                  <a:moveTo>
                    <a:pt x="4505295" y="353643"/>
                  </a:moveTo>
                  <a:lnTo>
                    <a:pt x="3519243" y="352844"/>
                  </a:lnTo>
                  <a:lnTo>
                    <a:pt x="3532188" y="347602"/>
                  </a:lnTo>
                  <a:lnTo>
                    <a:pt x="3530758" y="344070"/>
                  </a:lnTo>
                  <a:lnTo>
                    <a:pt x="3539501" y="340530"/>
                  </a:lnTo>
                  <a:lnTo>
                    <a:pt x="4508404" y="340937"/>
                  </a:lnTo>
                  <a:lnTo>
                    <a:pt x="4505295" y="353643"/>
                  </a:lnTo>
                  <a:close/>
                </a:path>
                <a:path w="4829175" h="2446654">
                  <a:moveTo>
                    <a:pt x="4512983" y="340939"/>
                  </a:moveTo>
                  <a:lnTo>
                    <a:pt x="4508404" y="340937"/>
                  </a:lnTo>
                  <a:lnTo>
                    <a:pt x="4508644" y="339955"/>
                  </a:lnTo>
                  <a:lnTo>
                    <a:pt x="3539501" y="340530"/>
                  </a:lnTo>
                  <a:lnTo>
                    <a:pt x="3558301" y="332917"/>
                  </a:lnTo>
                  <a:lnTo>
                    <a:pt x="3560207" y="337626"/>
                  </a:lnTo>
                  <a:lnTo>
                    <a:pt x="3584962" y="327602"/>
                  </a:lnTo>
                  <a:lnTo>
                    <a:pt x="4516331" y="327251"/>
                  </a:lnTo>
                  <a:lnTo>
                    <a:pt x="4512983" y="340939"/>
                  </a:lnTo>
                  <a:close/>
                </a:path>
                <a:path w="4829175" h="2446654">
                  <a:moveTo>
                    <a:pt x="3584962" y="327602"/>
                  </a:moveTo>
                  <a:lnTo>
                    <a:pt x="3567070" y="334847"/>
                  </a:lnTo>
                  <a:lnTo>
                    <a:pt x="3565163" y="330139"/>
                  </a:lnTo>
                  <a:lnTo>
                    <a:pt x="3572025" y="327360"/>
                  </a:lnTo>
                  <a:lnTo>
                    <a:pt x="3572978" y="329714"/>
                  </a:lnTo>
                  <a:lnTo>
                    <a:pt x="3578188" y="327605"/>
                  </a:lnTo>
                  <a:lnTo>
                    <a:pt x="3584962" y="327602"/>
                  </a:lnTo>
                  <a:close/>
                </a:path>
                <a:path w="4829175" h="2446654">
                  <a:moveTo>
                    <a:pt x="4539014" y="289285"/>
                  </a:moveTo>
                  <a:lnTo>
                    <a:pt x="3676581" y="289131"/>
                  </a:lnTo>
                  <a:lnTo>
                    <a:pt x="3676191" y="287919"/>
                  </a:lnTo>
                  <a:lnTo>
                    <a:pt x="3683053" y="285140"/>
                  </a:lnTo>
                  <a:lnTo>
                    <a:pt x="3682100" y="282786"/>
                  </a:lnTo>
                  <a:lnTo>
                    <a:pt x="3688962" y="280008"/>
                  </a:lnTo>
                  <a:lnTo>
                    <a:pt x="3689438" y="281185"/>
                  </a:lnTo>
                  <a:lnTo>
                    <a:pt x="3699234" y="277218"/>
                  </a:lnTo>
                  <a:lnTo>
                    <a:pt x="4542523" y="277454"/>
                  </a:lnTo>
                  <a:lnTo>
                    <a:pt x="4539014" y="289285"/>
                  </a:lnTo>
                  <a:close/>
                </a:path>
                <a:path w="4829175" h="2446654">
                  <a:moveTo>
                    <a:pt x="3699234" y="277218"/>
                  </a:moveTo>
                  <a:lnTo>
                    <a:pt x="3696300" y="278406"/>
                  </a:lnTo>
                  <a:lnTo>
                    <a:pt x="3695852" y="277217"/>
                  </a:lnTo>
                  <a:lnTo>
                    <a:pt x="3699234" y="277218"/>
                  </a:lnTo>
                  <a:close/>
                </a:path>
                <a:path w="4829175" h="2446654">
                  <a:moveTo>
                    <a:pt x="3724415" y="268391"/>
                  </a:moveTo>
                  <a:lnTo>
                    <a:pt x="3710596" y="273987"/>
                  </a:lnTo>
                  <a:lnTo>
                    <a:pt x="3709642" y="271633"/>
                  </a:lnTo>
                  <a:lnTo>
                    <a:pt x="3716695" y="268777"/>
                  </a:lnTo>
                  <a:lnTo>
                    <a:pt x="3717076" y="269993"/>
                  </a:lnTo>
                  <a:lnTo>
                    <a:pt x="3723938" y="267214"/>
                  </a:lnTo>
                  <a:lnTo>
                    <a:pt x="3724415" y="268391"/>
                  </a:lnTo>
                  <a:close/>
                </a:path>
                <a:path w="4829175" h="2446654">
                  <a:moveTo>
                    <a:pt x="3769836" y="251369"/>
                  </a:moveTo>
                  <a:lnTo>
                    <a:pt x="3759296" y="255637"/>
                  </a:lnTo>
                  <a:lnTo>
                    <a:pt x="3757866" y="252106"/>
                  </a:lnTo>
                  <a:lnTo>
                    <a:pt x="3758568" y="251821"/>
                  </a:lnTo>
                  <a:lnTo>
                    <a:pt x="3769836" y="251369"/>
                  </a:lnTo>
                  <a:close/>
                </a:path>
                <a:path w="4829175" h="2446654">
                  <a:moveTo>
                    <a:pt x="3773592" y="251218"/>
                  </a:moveTo>
                  <a:lnTo>
                    <a:pt x="3758568" y="251821"/>
                  </a:lnTo>
                  <a:lnTo>
                    <a:pt x="3771685" y="246510"/>
                  </a:lnTo>
                  <a:lnTo>
                    <a:pt x="3773592" y="251218"/>
                  </a:lnTo>
                  <a:close/>
                </a:path>
                <a:path w="4829175" h="2446654">
                  <a:moveTo>
                    <a:pt x="3890147" y="202650"/>
                  </a:moveTo>
                  <a:lnTo>
                    <a:pt x="3883286" y="205428"/>
                  </a:lnTo>
                  <a:lnTo>
                    <a:pt x="3881856" y="201897"/>
                  </a:lnTo>
                  <a:lnTo>
                    <a:pt x="3885198" y="200544"/>
                  </a:lnTo>
                  <a:lnTo>
                    <a:pt x="3889194" y="200296"/>
                  </a:lnTo>
                  <a:lnTo>
                    <a:pt x="3890147" y="202650"/>
                  </a:lnTo>
                  <a:close/>
                </a:path>
                <a:path w="4829175" h="2446654">
                  <a:moveTo>
                    <a:pt x="3889194" y="200296"/>
                  </a:moveTo>
                  <a:lnTo>
                    <a:pt x="3885198" y="200544"/>
                  </a:lnTo>
                  <a:lnTo>
                    <a:pt x="3888718" y="199118"/>
                  </a:lnTo>
                  <a:lnTo>
                    <a:pt x="3889194" y="200296"/>
                  </a:lnTo>
                  <a:close/>
                </a:path>
                <a:path w="4829175" h="2446654">
                  <a:moveTo>
                    <a:pt x="3930556" y="183547"/>
                  </a:moveTo>
                  <a:lnTo>
                    <a:pt x="3923599" y="186364"/>
                  </a:lnTo>
                  <a:lnTo>
                    <a:pt x="3923217" y="185148"/>
                  </a:lnTo>
                  <a:lnTo>
                    <a:pt x="3930079" y="182369"/>
                  </a:lnTo>
                  <a:lnTo>
                    <a:pt x="3930556" y="183547"/>
                  </a:lnTo>
                  <a:close/>
                </a:path>
                <a:path w="4829175" h="2446654">
                  <a:moveTo>
                    <a:pt x="4007180" y="155259"/>
                  </a:moveTo>
                  <a:lnTo>
                    <a:pt x="3993361" y="160855"/>
                  </a:lnTo>
                  <a:lnTo>
                    <a:pt x="3992884" y="159678"/>
                  </a:lnTo>
                  <a:lnTo>
                    <a:pt x="3999746" y="156899"/>
                  </a:lnTo>
                  <a:lnTo>
                    <a:pt x="3998888" y="154506"/>
                  </a:lnTo>
                  <a:lnTo>
                    <a:pt x="4005750" y="151727"/>
                  </a:lnTo>
                  <a:lnTo>
                    <a:pt x="4007180" y="155259"/>
                  </a:lnTo>
                  <a:close/>
                </a:path>
                <a:path w="4829175" h="2446654">
                  <a:moveTo>
                    <a:pt x="4615316" y="150151"/>
                  </a:moveTo>
                  <a:lnTo>
                    <a:pt x="4613316" y="150150"/>
                  </a:lnTo>
                  <a:lnTo>
                    <a:pt x="4613461" y="149532"/>
                  </a:lnTo>
                  <a:lnTo>
                    <a:pt x="4013721" y="149870"/>
                  </a:lnTo>
                  <a:lnTo>
                    <a:pt x="4019950" y="147347"/>
                  </a:lnTo>
                  <a:lnTo>
                    <a:pt x="4019473" y="146170"/>
                  </a:lnTo>
                  <a:lnTo>
                    <a:pt x="4026335" y="143391"/>
                  </a:lnTo>
                  <a:lnTo>
                    <a:pt x="4027384" y="145707"/>
                  </a:lnTo>
                  <a:lnTo>
                    <a:pt x="4048065" y="137333"/>
                  </a:lnTo>
                  <a:lnTo>
                    <a:pt x="4049018" y="139687"/>
                  </a:lnTo>
                  <a:lnTo>
                    <a:pt x="4054301" y="137548"/>
                  </a:lnTo>
                  <a:lnTo>
                    <a:pt x="4619304" y="137575"/>
                  </a:lnTo>
                  <a:lnTo>
                    <a:pt x="4615316" y="150151"/>
                  </a:lnTo>
                  <a:close/>
                </a:path>
                <a:path w="4829175" h="2446654">
                  <a:moveTo>
                    <a:pt x="4041203" y="140111"/>
                  </a:moveTo>
                  <a:lnTo>
                    <a:pt x="4034246" y="142929"/>
                  </a:lnTo>
                  <a:lnTo>
                    <a:pt x="4033292" y="140574"/>
                  </a:lnTo>
                  <a:lnTo>
                    <a:pt x="4040154" y="137796"/>
                  </a:lnTo>
                  <a:lnTo>
                    <a:pt x="4041203" y="140111"/>
                  </a:lnTo>
                  <a:close/>
                </a:path>
                <a:path w="4829175" h="2446654">
                  <a:moveTo>
                    <a:pt x="4624383" y="136888"/>
                  </a:moveTo>
                  <a:lnTo>
                    <a:pt x="4054301" y="137548"/>
                  </a:lnTo>
                  <a:lnTo>
                    <a:pt x="4055880" y="136908"/>
                  </a:lnTo>
                  <a:lnTo>
                    <a:pt x="4054069" y="132161"/>
                  </a:lnTo>
                  <a:lnTo>
                    <a:pt x="4067793" y="126604"/>
                  </a:lnTo>
                  <a:lnTo>
                    <a:pt x="4069222" y="130135"/>
                  </a:lnTo>
                  <a:lnTo>
                    <a:pt x="4081883" y="125008"/>
                  </a:lnTo>
                  <a:lnTo>
                    <a:pt x="4628079" y="124798"/>
                  </a:lnTo>
                  <a:lnTo>
                    <a:pt x="4624383" y="136888"/>
                  </a:lnTo>
                  <a:close/>
                </a:path>
                <a:path w="4829175" h="2446654">
                  <a:moveTo>
                    <a:pt x="4630557" y="124797"/>
                  </a:moveTo>
                  <a:lnTo>
                    <a:pt x="4628079" y="124798"/>
                  </a:lnTo>
                  <a:lnTo>
                    <a:pt x="4628208" y="124378"/>
                  </a:lnTo>
                  <a:lnTo>
                    <a:pt x="4081883" y="125008"/>
                  </a:lnTo>
                  <a:lnTo>
                    <a:pt x="4089903" y="121761"/>
                  </a:lnTo>
                  <a:lnTo>
                    <a:pt x="4089426" y="120584"/>
                  </a:lnTo>
                  <a:lnTo>
                    <a:pt x="4096479" y="117728"/>
                  </a:lnTo>
                  <a:lnTo>
                    <a:pt x="4095430" y="115412"/>
                  </a:lnTo>
                  <a:lnTo>
                    <a:pt x="4102292" y="112634"/>
                  </a:lnTo>
                  <a:lnTo>
                    <a:pt x="4102769" y="113811"/>
                  </a:lnTo>
                  <a:lnTo>
                    <a:pt x="4106866" y="112152"/>
                  </a:lnTo>
                  <a:lnTo>
                    <a:pt x="4634381" y="112287"/>
                  </a:lnTo>
                  <a:lnTo>
                    <a:pt x="4630557" y="124797"/>
                  </a:lnTo>
                  <a:close/>
                </a:path>
                <a:path w="4829175" h="2446654">
                  <a:moveTo>
                    <a:pt x="4202498" y="73426"/>
                  </a:moveTo>
                  <a:lnTo>
                    <a:pt x="4199597" y="74601"/>
                  </a:lnTo>
                  <a:lnTo>
                    <a:pt x="4199121" y="73424"/>
                  </a:lnTo>
                  <a:lnTo>
                    <a:pt x="4202498" y="73426"/>
                  </a:lnTo>
                  <a:close/>
                </a:path>
                <a:path w="4829175" h="2446654">
                  <a:moveTo>
                    <a:pt x="4271595" y="48187"/>
                  </a:moveTo>
                  <a:lnTo>
                    <a:pt x="4262975" y="51677"/>
                  </a:lnTo>
                  <a:lnTo>
                    <a:pt x="4261462" y="48179"/>
                  </a:lnTo>
                  <a:lnTo>
                    <a:pt x="4271595" y="48187"/>
                  </a:lnTo>
                  <a:close/>
                </a:path>
                <a:path w="4829175" h="2446654">
                  <a:moveTo>
                    <a:pt x="4507779" y="47936"/>
                  </a:moveTo>
                  <a:lnTo>
                    <a:pt x="4261462" y="48179"/>
                  </a:lnTo>
                  <a:lnTo>
                    <a:pt x="4268502" y="45329"/>
                  </a:lnTo>
                  <a:lnTo>
                    <a:pt x="4268883" y="46544"/>
                  </a:lnTo>
                  <a:lnTo>
                    <a:pt x="4275936" y="43688"/>
                  </a:lnTo>
                  <a:lnTo>
                    <a:pt x="4276794" y="46081"/>
                  </a:lnTo>
                  <a:lnTo>
                    <a:pt x="4301266" y="36172"/>
                  </a:lnTo>
                  <a:lnTo>
                    <a:pt x="4501144" y="36073"/>
                  </a:lnTo>
                  <a:lnTo>
                    <a:pt x="4507779" y="47936"/>
                  </a:lnTo>
                  <a:close/>
                </a:path>
                <a:path w="4829175" h="2446654">
                  <a:moveTo>
                    <a:pt x="4465630" y="35383"/>
                  </a:moveTo>
                  <a:lnTo>
                    <a:pt x="4297878" y="36173"/>
                  </a:lnTo>
                  <a:lnTo>
                    <a:pt x="4304241" y="33597"/>
                  </a:lnTo>
                  <a:lnTo>
                    <a:pt x="4303288" y="31243"/>
                  </a:lnTo>
                  <a:lnTo>
                    <a:pt x="4310150" y="28464"/>
                  </a:lnTo>
                  <a:lnTo>
                    <a:pt x="4311675" y="31957"/>
                  </a:lnTo>
                  <a:lnTo>
                    <a:pt x="4335336" y="22376"/>
                  </a:lnTo>
                  <a:lnTo>
                    <a:pt x="4338598" y="22405"/>
                  </a:lnTo>
                  <a:lnTo>
                    <a:pt x="4426070" y="22677"/>
                  </a:lnTo>
                  <a:lnTo>
                    <a:pt x="4431346" y="23232"/>
                  </a:lnTo>
                  <a:lnTo>
                    <a:pt x="4432662" y="22699"/>
                  </a:lnTo>
                  <a:lnTo>
                    <a:pt x="4466223" y="22811"/>
                  </a:lnTo>
                  <a:lnTo>
                    <a:pt x="4465630" y="35383"/>
                  </a:lnTo>
                  <a:close/>
                </a:path>
                <a:path w="4829175" h="2446654">
                  <a:moveTo>
                    <a:pt x="4333404" y="23158"/>
                  </a:moveTo>
                  <a:lnTo>
                    <a:pt x="4318727" y="29101"/>
                  </a:lnTo>
                  <a:lnTo>
                    <a:pt x="4318346" y="25145"/>
                  </a:lnTo>
                  <a:lnTo>
                    <a:pt x="4322920" y="23293"/>
                  </a:lnTo>
                  <a:lnTo>
                    <a:pt x="4325684" y="23543"/>
                  </a:lnTo>
                  <a:lnTo>
                    <a:pt x="4328528" y="22392"/>
                  </a:lnTo>
                  <a:lnTo>
                    <a:pt x="4331828" y="22426"/>
                  </a:lnTo>
                  <a:lnTo>
                    <a:pt x="4333404" y="23158"/>
                  </a:lnTo>
                  <a:close/>
                </a:path>
                <a:path w="4829175" h="2446654">
                  <a:moveTo>
                    <a:pt x="4705547" y="543848"/>
                  </a:moveTo>
                  <a:lnTo>
                    <a:pt x="3036612" y="544170"/>
                  </a:lnTo>
                  <a:lnTo>
                    <a:pt x="4705148" y="543116"/>
                  </a:lnTo>
                  <a:lnTo>
                    <a:pt x="4705547" y="543848"/>
                  </a:lnTo>
                  <a:close/>
                </a:path>
                <a:path w="4829175" h="2446654">
                  <a:moveTo>
                    <a:pt x="4440992" y="467373"/>
                  </a:moveTo>
                  <a:lnTo>
                    <a:pt x="3225638" y="467626"/>
                  </a:lnTo>
                  <a:lnTo>
                    <a:pt x="4440938" y="466920"/>
                  </a:lnTo>
                  <a:lnTo>
                    <a:pt x="4440992" y="467373"/>
                  </a:lnTo>
                  <a:close/>
                </a:path>
                <a:path w="4829175" h="2446654">
                  <a:moveTo>
                    <a:pt x="4439519" y="455181"/>
                  </a:moveTo>
                  <a:lnTo>
                    <a:pt x="3256293" y="455212"/>
                  </a:lnTo>
                  <a:lnTo>
                    <a:pt x="4439414" y="454311"/>
                  </a:lnTo>
                  <a:lnTo>
                    <a:pt x="4439519" y="455181"/>
                  </a:lnTo>
                  <a:close/>
                </a:path>
                <a:path w="4829175" h="2446654">
                  <a:moveTo>
                    <a:pt x="4450373" y="442285"/>
                  </a:moveTo>
                  <a:lnTo>
                    <a:pt x="3288600" y="442130"/>
                  </a:lnTo>
                  <a:lnTo>
                    <a:pt x="4450533" y="441587"/>
                  </a:lnTo>
                  <a:lnTo>
                    <a:pt x="4450373" y="442285"/>
                  </a:lnTo>
                  <a:close/>
                </a:path>
                <a:path w="4829175" h="2446654">
                  <a:moveTo>
                    <a:pt x="4465902" y="416631"/>
                  </a:moveTo>
                  <a:lnTo>
                    <a:pt x="3352160" y="416392"/>
                  </a:lnTo>
                  <a:lnTo>
                    <a:pt x="4466024" y="416132"/>
                  </a:lnTo>
                  <a:lnTo>
                    <a:pt x="4465902" y="416631"/>
                  </a:lnTo>
                  <a:close/>
                </a:path>
                <a:path w="4829175" h="2446654">
                  <a:moveTo>
                    <a:pt x="4477522" y="391791"/>
                  </a:moveTo>
                  <a:lnTo>
                    <a:pt x="3415702" y="390661"/>
                  </a:lnTo>
                  <a:lnTo>
                    <a:pt x="4477746" y="390832"/>
                  </a:lnTo>
                  <a:lnTo>
                    <a:pt x="4477522" y="391791"/>
                  </a:lnTo>
                  <a:close/>
                </a:path>
                <a:path w="4829175" h="2446654">
                  <a:moveTo>
                    <a:pt x="4508404" y="340937"/>
                  </a:moveTo>
                  <a:lnTo>
                    <a:pt x="3539501" y="340530"/>
                  </a:lnTo>
                  <a:lnTo>
                    <a:pt x="4508644" y="339955"/>
                  </a:lnTo>
                  <a:lnTo>
                    <a:pt x="4508404" y="340937"/>
                  </a:lnTo>
                  <a:close/>
                </a:path>
                <a:path w="4829175" h="2446654">
                  <a:moveTo>
                    <a:pt x="4542523" y="277454"/>
                  </a:moveTo>
                  <a:lnTo>
                    <a:pt x="3695852" y="277217"/>
                  </a:lnTo>
                  <a:lnTo>
                    <a:pt x="4542706" y="276836"/>
                  </a:lnTo>
                  <a:lnTo>
                    <a:pt x="4542523" y="277454"/>
                  </a:lnTo>
                  <a:close/>
                </a:path>
                <a:path w="4829175" h="2446654">
                  <a:moveTo>
                    <a:pt x="4508017" y="48362"/>
                  </a:moveTo>
                  <a:lnTo>
                    <a:pt x="4261462" y="48179"/>
                  </a:lnTo>
                  <a:lnTo>
                    <a:pt x="4507779" y="47936"/>
                  </a:lnTo>
                  <a:lnTo>
                    <a:pt x="4508017" y="48362"/>
                  </a:lnTo>
                  <a:close/>
                </a:path>
                <a:path w="4829175" h="2446654">
                  <a:moveTo>
                    <a:pt x="4039475" y="895777"/>
                  </a:moveTo>
                  <a:lnTo>
                    <a:pt x="4031923" y="898835"/>
                  </a:lnTo>
                  <a:lnTo>
                    <a:pt x="2162142" y="899647"/>
                  </a:lnTo>
                  <a:lnTo>
                    <a:pt x="2194135" y="886693"/>
                  </a:lnTo>
                  <a:lnTo>
                    <a:pt x="4058722" y="886613"/>
                  </a:lnTo>
                  <a:lnTo>
                    <a:pt x="4038999" y="894600"/>
                  </a:lnTo>
                  <a:lnTo>
                    <a:pt x="4039475" y="895777"/>
                  </a:lnTo>
                  <a:close/>
                </a:path>
                <a:path w="4829175" h="2446654">
                  <a:moveTo>
                    <a:pt x="2636484" y="708938"/>
                  </a:moveTo>
                  <a:lnTo>
                    <a:pt x="2633577" y="710115"/>
                  </a:lnTo>
                  <a:lnTo>
                    <a:pt x="2633100" y="708938"/>
                  </a:lnTo>
                  <a:lnTo>
                    <a:pt x="2636484" y="708938"/>
                  </a:lnTo>
                  <a:close/>
                </a:path>
                <a:path w="4829175" h="2446654">
                  <a:moveTo>
                    <a:pt x="2855874" y="620098"/>
                  </a:moveTo>
                  <a:lnTo>
                    <a:pt x="2852964" y="621276"/>
                  </a:lnTo>
                  <a:lnTo>
                    <a:pt x="2852488" y="620099"/>
                  </a:lnTo>
                  <a:lnTo>
                    <a:pt x="2855874" y="620098"/>
                  </a:lnTo>
                  <a:close/>
                </a:path>
                <a:path w="4829175" h="2446654">
                  <a:moveTo>
                    <a:pt x="3140100" y="505004"/>
                  </a:moveTo>
                  <a:lnTo>
                    <a:pt x="3134386" y="505947"/>
                  </a:lnTo>
                  <a:lnTo>
                    <a:pt x="3139539" y="503861"/>
                  </a:lnTo>
                  <a:lnTo>
                    <a:pt x="3140100" y="505004"/>
                  </a:lnTo>
                  <a:close/>
                </a:path>
                <a:path w="4829175" h="2446654">
                  <a:moveTo>
                    <a:pt x="4570873" y="505211"/>
                  </a:moveTo>
                  <a:lnTo>
                    <a:pt x="3141239" y="505913"/>
                  </a:lnTo>
                  <a:lnTo>
                    <a:pt x="3147450" y="503398"/>
                  </a:lnTo>
                  <a:lnTo>
                    <a:pt x="3146496" y="501044"/>
                  </a:lnTo>
                  <a:lnTo>
                    <a:pt x="3153358" y="498265"/>
                  </a:lnTo>
                  <a:lnTo>
                    <a:pt x="3153835" y="499442"/>
                  </a:lnTo>
                  <a:lnTo>
                    <a:pt x="3169421" y="493130"/>
                  </a:lnTo>
                  <a:lnTo>
                    <a:pt x="4564000" y="492922"/>
                  </a:lnTo>
                  <a:lnTo>
                    <a:pt x="4570873" y="505211"/>
                  </a:lnTo>
                  <a:close/>
                </a:path>
                <a:path w="4829175" h="2446654">
                  <a:moveTo>
                    <a:pt x="3452514" y="378495"/>
                  </a:moveTo>
                  <a:lnTo>
                    <a:pt x="3449084" y="379884"/>
                  </a:lnTo>
                  <a:lnTo>
                    <a:pt x="3448607" y="378707"/>
                  </a:lnTo>
                  <a:lnTo>
                    <a:pt x="3452514" y="378495"/>
                  </a:lnTo>
                  <a:close/>
                </a:path>
                <a:path w="4829175" h="2446654">
                  <a:moveTo>
                    <a:pt x="4498069" y="366161"/>
                  </a:moveTo>
                  <a:lnTo>
                    <a:pt x="4494916" y="366160"/>
                  </a:lnTo>
                  <a:lnTo>
                    <a:pt x="3483488" y="365952"/>
                  </a:lnTo>
                  <a:lnTo>
                    <a:pt x="3483011" y="364775"/>
                  </a:lnTo>
                  <a:lnTo>
                    <a:pt x="3489873" y="361996"/>
                  </a:lnTo>
                  <a:lnTo>
                    <a:pt x="3491303" y="365528"/>
                  </a:lnTo>
                  <a:lnTo>
                    <a:pt x="3522619" y="352847"/>
                  </a:lnTo>
                  <a:lnTo>
                    <a:pt x="4501796" y="353690"/>
                  </a:lnTo>
                  <a:lnTo>
                    <a:pt x="4498069" y="366161"/>
                  </a:lnTo>
                  <a:close/>
                </a:path>
                <a:path w="4829175" h="2446654">
                  <a:moveTo>
                    <a:pt x="4526893" y="314753"/>
                  </a:moveTo>
                  <a:lnTo>
                    <a:pt x="4518108" y="314759"/>
                  </a:lnTo>
                  <a:lnTo>
                    <a:pt x="4517046" y="314630"/>
                  </a:lnTo>
                  <a:lnTo>
                    <a:pt x="3615198" y="315358"/>
                  </a:lnTo>
                  <a:lnTo>
                    <a:pt x="3613767" y="311827"/>
                  </a:lnTo>
                  <a:lnTo>
                    <a:pt x="3620629" y="309048"/>
                  </a:lnTo>
                  <a:lnTo>
                    <a:pt x="3621583" y="311403"/>
                  </a:lnTo>
                  <a:lnTo>
                    <a:pt x="3642284" y="303020"/>
                  </a:lnTo>
                  <a:lnTo>
                    <a:pt x="3642740" y="304205"/>
                  </a:lnTo>
                  <a:lnTo>
                    <a:pt x="3646114" y="302839"/>
                  </a:lnTo>
                  <a:lnTo>
                    <a:pt x="4530554" y="302310"/>
                  </a:lnTo>
                  <a:lnTo>
                    <a:pt x="4526893" y="314753"/>
                  </a:lnTo>
                  <a:close/>
                </a:path>
                <a:path w="4829175" h="2446654">
                  <a:moveTo>
                    <a:pt x="3642284" y="303020"/>
                  </a:moveTo>
                  <a:lnTo>
                    <a:pt x="3628445" y="308624"/>
                  </a:lnTo>
                  <a:lnTo>
                    <a:pt x="3627968" y="307447"/>
                  </a:lnTo>
                  <a:lnTo>
                    <a:pt x="3634830" y="304668"/>
                  </a:lnTo>
                  <a:lnTo>
                    <a:pt x="3634353" y="303491"/>
                  </a:lnTo>
                  <a:lnTo>
                    <a:pt x="3637133" y="302365"/>
                  </a:lnTo>
                  <a:lnTo>
                    <a:pt x="3641829" y="301834"/>
                  </a:lnTo>
                  <a:lnTo>
                    <a:pt x="3642284" y="303020"/>
                  </a:lnTo>
                  <a:close/>
                </a:path>
                <a:path w="4829175" h="2446654">
                  <a:moveTo>
                    <a:pt x="3641829" y="301834"/>
                  </a:moveTo>
                  <a:lnTo>
                    <a:pt x="3637133" y="302365"/>
                  </a:lnTo>
                  <a:lnTo>
                    <a:pt x="3641406" y="300635"/>
                  </a:lnTo>
                  <a:lnTo>
                    <a:pt x="3641829" y="301834"/>
                  </a:lnTo>
                  <a:close/>
                </a:path>
                <a:path w="4829175" h="2446654">
                  <a:moveTo>
                    <a:pt x="3739187" y="265150"/>
                  </a:moveTo>
                  <a:lnTo>
                    <a:pt x="3732230" y="267967"/>
                  </a:lnTo>
                  <a:lnTo>
                    <a:pt x="3730800" y="264436"/>
                  </a:lnTo>
                  <a:lnTo>
                    <a:pt x="3738722" y="263968"/>
                  </a:lnTo>
                  <a:lnTo>
                    <a:pt x="3739187" y="265150"/>
                  </a:lnTo>
                  <a:close/>
                </a:path>
                <a:path w="4829175" h="2446654">
                  <a:moveTo>
                    <a:pt x="3860158" y="213424"/>
                  </a:moveTo>
                  <a:lnTo>
                    <a:pt x="3848500" y="218145"/>
                  </a:lnTo>
                  <a:lnTo>
                    <a:pt x="3848023" y="216967"/>
                  </a:lnTo>
                  <a:lnTo>
                    <a:pt x="3857616" y="213083"/>
                  </a:lnTo>
                  <a:lnTo>
                    <a:pt x="3860158" y="213424"/>
                  </a:lnTo>
                  <a:close/>
                </a:path>
                <a:path w="4829175" h="2446654">
                  <a:moveTo>
                    <a:pt x="3862700" y="213764"/>
                  </a:moveTo>
                  <a:lnTo>
                    <a:pt x="3857616" y="213083"/>
                  </a:lnTo>
                  <a:lnTo>
                    <a:pt x="3861747" y="211410"/>
                  </a:lnTo>
                  <a:lnTo>
                    <a:pt x="3862700" y="213764"/>
                  </a:lnTo>
                  <a:close/>
                </a:path>
                <a:path w="4829175" h="2446654">
                  <a:moveTo>
                    <a:pt x="4588498" y="200746"/>
                  </a:moveTo>
                  <a:lnTo>
                    <a:pt x="4582559" y="200748"/>
                  </a:lnTo>
                  <a:lnTo>
                    <a:pt x="4582677" y="200362"/>
                  </a:lnTo>
                  <a:lnTo>
                    <a:pt x="3897486" y="201048"/>
                  </a:lnTo>
                  <a:lnTo>
                    <a:pt x="3896056" y="197517"/>
                  </a:lnTo>
                  <a:lnTo>
                    <a:pt x="3909875" y="191921"/>
                  </a:lnTo>
                  <a:lnTo>
                    <a:pt x="3910828" y="194276"/>
                  </a:lnTo>
                  <a:lnTo>
                    <a:pt x="3926393" y="187973"/>
                  </a:lnTo>
                  <a:lnTo>
                    <a:pt x="4592226" y="188275"/>
                  </a:lnTo>
                  <a:lnTo>
                    <a:pt x="4588498" y="200746"/>
                  </a:lnTo>
                  <a:close/>
                </a:path>
                <a:path w="4829175" h="2446654">
                  <a:moveTo>
                    <a:pt x="3926393" y="187973"/>
                  </a:moveTo>
                  <a:lnTo>
                    <a:pt x="3917690" y="191497"/>
                  </a:lnTo>
                  <a:lnTo>
                    <a:pt x="3916737" y="189143"/>
                  </a:lnTo>
                  <a:lnTo>
                    <a:pt x="3919633" y="187970"/>
                  </a:lnTo>
                  <a:lnTo>
                    <a:pt x="3926393" y="187973"/>
                  </a:lnTo>
                  <a:close/>
                </a:path>
                <a:path w="4829175" h="2446654">
                  <a:moveTo>
                    <a:pt x="4593504" y="187757"/>
                  </a:moveTo>
                  <a:lnTo>
                    <a:pt x="3919633" y="187970"/>
                  </a:lnTo>
                  <a:lnTo>
                    <a:pt x="3937418" y="180768"/>
                  </a:lnTo>
                  <a:lnTo>
                    <a:pt x="3938371" y="183122"/>
                  </a:lnTo>
                  <a:lnTo>
                    <a:pt x="3945424" y="180266"/>
                  </a:lnTo>
                  <a:lnTo>
                    <a:pt x="3945805" y="181482"/>
                  </a:lnTo>
                  <a:lnTo>
                    <a:pt x="3959661" y="175871"/>
                  </a:lnTo>
                  <a:lnTo>
                    <a:pt x="4597259" y="175659"/>
                  </a:lnTo>
                  <a:lnTo>
                    <a:pt x="4593504" y="187757"/>
                  </a:lnTo>
                  <a:close/>
                </a:path>
                <a:path w="4829175" h="2446654">
                  <a:moveTo>
                    <a:pt x="4610277" y="163153"/>
                  </a:moveTo>
                  <a:lnTo>
                    <a:pt x="3988739" y="162726"/>
                  </a:lnTo>
                  <a:lnTo>
                    <a:pt x="4014042" y="152480"/>
                  </a:lnTo>
                  <a:lnTo>
                    <a:pt x="4013088" y="150126"/>
                  </a:lnTo>
                  <a:lnTo>
                    <a:pt x="4013721" y="149870"/>
                  </a:lnTo>
                  <a:lnTo>
                    <a:pt x="4613316" y="150150"/>
                  </a:lnTo>
                  <a:lnTo>
                    <a:pt x="4610277" y="163153"/>
                  </a:lnTo>
                  <a:close/>
                </a:path>
                <a:path w="4829175" h="2446654">
                  <a:moveTo>
                    <a:pt x="4639017" y="111780"/>
                  </a:moveTo>
                  <a:lnTo>
                    <a:pt x="4106866" y="112152"/>
                  </a:lnTo>
                  <a:lnTo>
                    <a:pt x="4123545" y="105398"/>
                  </a:lnTo>
                  <a:lnTo>
                    <a:pt x="4124022" y="106575"/>
                  </a:lnTo>
                  <a:lnTo>
                    <a:pt x="4142690" y="99015"/>
                  </a:lnTo>
                  <a:lnTo>
                    <a:pt x="4642678" y="99336"/>
                  </a:lnTo>
                  <a:lnTo>
                    <a:pt x="4639017" y="111780"/>
                  </a:lnTo>
                  <a:close/>
                </a:path>
                <a:path w="4829175" h="2446654">
                  <a:moveTo>
                    <a:pt x="4591879" y="73321"/>
                  </a:moveTo>
                  <a:lnTo>
                    <a:pt x="4216050" y="73419"/>
                  </a:lnTo>
                  <a:lnTo>
                    <a:pt x="4222185" y="70935"/>
                  </a:lnTo>
                  <a:lnTo>
                    <a:pt x="4220850" y="67365"/>
                  </a:lnTo>
                  <a:lnTo>
                    <a:pt x="4227712" y="64586"/>
                  </a:lnTo>
                  <a:lnTo>
                    <a:pt x="4227235" y="63409"/>
                  </a:lnTo>
                  <a:lnTo>
                    <a:pt x="4234279" y="60557"/>
                  </a:lnTo>
                  <a:lnTo>
                    <a:pt x="4550341" y="61367"/>
                  </a:lnTo>
                  <a:lnTo>
                    <a:pt x="4557294" y="61292"/>
                  </a:lnTo>
                  <a:lnTo>
                    <a:pt x="4558727" y="60712"/>
                  </a:lnTo>
                  <a:lnTo>
                    <a:pt x="4592524" y="60728"/>
                  </a:lnTo>
                  <a:lnTo>
                    <a:pt x="4591879" y="73321"/>
                  </a:lnTo>
                  <a:close/>
                </a:path>
                <a:path w="4829175" h="2446654">
                  <a:moveTo>
                    <a:pt x="4301266" y="36172"/>
                  </a:moveTo>
                  <a:lnTo>
                    <a:pt x="4283847" y="43225"/>
                  </a:lnTo>
                  <a:lnTo>
                    <a:pt x="4282798" y="40910"/>
                  </a:lnTo>
                  <a:lnTo>
                    <a:pt x="4289660" y="38131"/>
                  </a:lnTo>
                  <a:lnTo>
                    <a:pt x="4290232" y="39270"/>
                  </a:lnTo>
                  <a:lnTo>
                    <a:pt x="4297878" y="36173"/>
                  </a:lnTo>
                  <a:lnTo>
                    <a:pt x="4301266" y="36172"/>
                  </a:lnTo>
                  <a:close/>
                </a:path>
                <a:path w="4829175" h="2446654">
                  <a:moveTo>
                    <a:pt x="4331828" y="22426"/>
                  </a:moveTo>
                  <a:lnTo>
                    <a:pt x="4328528" y="22392"/>
                  </a:lnTo>
                  <a:lnTo>
                    <a:pt x="4330259" y="21691"/>
                  </a:lnTo>
                  <a:lnTo>
                    <a:pt x="4331828" y="22426"/>
                  </a:lnTo>
                  <a:close/>
                </a:path>
                <a:path w="4829175" h="2446654">
                  <a:moveTo>
                    <a:pt x="4423288" y="22385"/>
                  </a:moveTo>
                  <a:lnTo>
                    <a:pt x="4338669" y="22376"/>
                  </a:lnTo>
                  <a:lnTo>
                    <a:pt x="4340266" y="20379"/>
                  </a:lnTo>
                  <a:lnTo>
                    <a:pt x="4345031" y="18450"/>
                  </a:lnTo>
                  <a:lnTo>
                    <a:pt x="4346365" y="15169"/>
                  </a:lnTo>
                  <a:lnTo>
                    <a:pt x="4357801" y="10538"/>
                  </a:lnTo>
                  <a:lnTo>
                    <a:pt x="4360565" y="10789"/>
                  </a:lnTo>
                  <a:lnTo>
                    <a:pt x="4362976" y="9813"/>
                  </a:lnTo>
                  <a:lnTo>
                    <a:pt x="4366519" y="9748"/>
                  </a:lnTo>
                  <a:lnTo>
                    <a:pt x="4368667" y="11619"/>
                  </a:lnTo>
                  <a:lnTo>
                    <a:pt x="4371904" y="10308"/>
                  </a:lnTo>
                  <a:lnTo>
                    <a:pt x="4388696" y="10359"/>
                  </a:lnTo>
                  <a:lnTo>
                    <a:pt x="4391304" y="10227"/>
                  </a:lnTo>
                  <a:lnTo>
                    <a:pt x="4416349" y="10123"/>
                  </a:lnTo>
                  <a:lnTo>
                    <a:pt x="4423288" y="22385"/>
                  </a:lnTo>
                  <a:close/>
                </a:path>
                <a:path w="4829175" h="2446654">
                  <a:moveTo>
                    <a:pt x="4613316" y="150150"/>
                  </a:moveTo>
                  <a:lnTo>
                    <a:pt x="4013721" y="149870"/>
                  </a:lnTo>
                  <a:lnTo>
                    <a:pt x="4613461" y="149532"/>
                  </a:lnTo>
                  <a:lnTo>
                    <a:pt x="4613316" y="150150"/>
                  </a:lnTo>
                  <a:close/>
                </a:path>
                <a:path w="4829175" h="2446654">
                  <a:moveTo>
                    <a:pt x="4550341" y="61367"/>
                  </a:moveTo>
                  <a:lnTo>
                    <a:pt x="4234279" y="60557"/>
                  </a:lnTo>
                  <a:lnTo>
                    <a:pt x="4549981" y="60708"/>
                  </a:lnTo>
                  <a:lnTo>
                    <a:pt x="4550341" y="61367"/>
                  </a:lnTo>
                  <a:close/>
                </a:path>
                <a:path w="4829175" h="2446654">
                  <a:moveTo>
                    <a:pt x="1961683" y="1737158"/>
                  </a:moveTo>
                  <a:lnTo>
                    <a:pt x="1953868" y="1737582"/>
                  </a:lnTo>
                  <a:lnTo>
                    <a:pt x="1953391" y="1736405"/>
                  </a:lnTo>
                  <a:lnTo>
                    <a:pt x="1949701" y="1737899"/>
                  </a:lnTo>
                  <a:lnTo>
                    <a:pt x="128101" y="1737013"/>
                  </a:lnTo>
                  <a:lnTo>
                    <a:pt x="126043" y="1737846"/>
                  </a:lnTo>
                  <a:lnTo>
                    <a:pt x="129227" y="1724226"/>
                  </a:lnTo>
                  <a:lnTo>
                    <a:pt x="134807" y="1724227"/>
                  </a:lnTo>
                  <a:lnTo>
                    <a:pt x="134670" y="1724762"/>
                  </a:lnTo>
                  <a:lnTo>
                    <a:pt x="158352" y="1724763"/>
                  </a:lnTo>
                  <a:lnTo>
                    <a:pt x="128101" y="1737013"/>
                  </a:lnTo>
                  <a:lnTo>
                    <a:pt x="127694" y="1737847"/>
                  </a:lnTo>
                  <a:lnTo>
                    <a:pt x="160003" y="1724763"/>
                  </a:lnTo>
                  <a:lnTo>
                    <a:pt x="1985270" y="1724866"/>
                  </a:lnTo>
                  <a:lnTo>
                    <a:pt x="1974453" y="1729246"/>
                  </a:lnTo>
                  <a:lnTo>
                    <a:pt x="1974930" y="1730423"/>
                  </a:lnTo>
                  <a:lnTo>
                    <a:pt x="1961206" y="1735980"/>
                  </a:lnTo>
                  <a:lnTo>
                    <a:pt x="1961683" y="1737158"/>
                  </a:lnTo>
                  <a:close/>
                </a:path>
                <a:path w="4829175" h="2446654">
                  <a:moveTo>
                    <a:pt x="4491220" y="378525"/>
                  </a:moveTo>
                  <a:lnTo>
                    <a:pt x="4485295" y="378522"/>
                  </a:lnTo>
                  <a:lnTo>
                    <a:pt x="4485384" y="378148"/>
                  </a:lnTo>
                  <a:lnTo>
                    <a:pt x="3457225" y="377957"/>
                  </a:lnTo>
                  <a:lnTo>
                    <a:pt x="3483965" y="367129"/>
                  </a:lnTo>
                  <a:lnTo>
                    <a:pt x="3483488" y="365952"/>
                  </a:lnTo>
                  <a:lnTo>
                    <a:pt x="4494916" y="366160"/>
                  </a:lnTo>
                  <a:lnTo>
                    <a:pt x="4491220" y="378525"/>
                  </a:lnTo>
                  <a:close/>
                </a:path>
                <a:path w="4829175" h="2446654">
                  <a:moveTo>
                    <a:pt x="4513222" y="327140"/>
                  </a:moveTo>
                  <a:lnTo>
                    <a:pt x="3578188" y="327605"/>
                  </a:lnTo>
                  <a:lnTo>
                    <a:pt x="3593659" y="321340"/>
                  </a:lnTo>
                  <a:lnTo>
                    <a:pt x="3594135" y="322517"/>
                  </a:lnTo>
                  <a:lnTo>
                    <a:pt x="3607859" y="316960"/>
                  </a:lnTo>
                  <a:lnTo>
                    <a:pt x="3608336" y="318137"/>
                  </a:lnTo>
                  <a:lnTo>
                    <a:pt x="3615198" y="315358"/>
                  </a:lnTo>
                  <a:lnTo>
                    <a:pt x="4517006" y="314760"/>
                  </a:lnTo>
                  <a:lnTo>
                    <a:pt x="4513222" y="327140"/>
                  </a:lnTo>
                  <a:close/>
                </a:path>
                <a:path w="4829175" h="2446654">
                  <a:moveTo>
                    <a:pt x="4557642" y="263937"/>
                  </a:moveTo>
                  <a:lnTo>
                    <a:pt x="4550236" y="263941"/>
                  </a:lnTo>
                  <a:lnTo>
                    <a:pt x="4547748" y="263833"/>
                  </a:lnTo>
                  <a:lnTo>
                    <a:pt x="3741146" y="264357"/>
                  </a:lnTo>
                  <a:lnTo>
                    <a:pt x="3746049" y="262371"/>
                  </a:lnTo>
                  <a:lnTo>
                    <a:pt x="3745096" y="260017"/>
                  </a:lnTo>
                  <a:lnTo>
                    <a:pt x="3751958" y="257238"/>
                  </a:lnTo>
                  <a:lnTo>
                    <a:pt x="3752434" y="258416"/>
                  </a:lnTo>
                  <a:lnTo>
                    <a:pt x="3769836" y="251369"/>
                  </a:lnTo>
                  <a:lnTo>
                    <a:pt x="3773537" y="251220"/>
                  </a:lnTo>
                  <a:lnTo>
                    <a:pt x="3774068" y="252395"/>
                  </a:lnTo>
                  <a:lnTo>
                    <a:pt x="3775345" y="251878"/>
                  </a:lnTo>
                  <a:lnTo>
                    <a:pt x="4557013" y="251860"/>
                  </a:lnTo>
                  <a:lnTo>
                    <a:pt x="4557642" y="263937"/>
                  </a:lnTo>
                  <a:close/>
                </a:path>
                <a:path w="4829175" h="2446654">
                  <a:moveTo>
                    <a:pt x="4578853" y="212872"/>
                  </a:moveTo>
                  <a:lnTo>
                    <a:pt x="3867068" y="213366"/>
                  </a:lnTo>
                  <a:lnTo>
                    <a:pt x="3870039" y="212163"/>
                  </a:lnTo>
                  <a:lnTo>
                    <a:pt x="3869085" y="209809"/>
                  </a:lnTo>
                  <a:lnTo>
                    <a:pt x="3875947" y="207030"/>
                  </a:lnTo>
                  <a:lnTo>
                    <a:pt x="3876424" y="208207"/>
                  </a:lnTo>
                  <a:lnTo>
                    <a:pt x="3890147" y="202650"/>
                  </a:lnTo>
                  <a:lnTo>
                    <a:pt x="3891101" y="205004"/>
                  </a:lnTo>
                  <a:lnTo>
                    <a:pt x="3900873" y="201047"/>
                  </a:lnTo>
                  <a:lnTo>
                    <a:pt x="4582559" y="200748"/>
                  </a:lnTo>
                  <a:lnTo>
                    <a:pt x="4578853" y="212872"/>
                  </a:lnTo>
                  <a:close/>
                </a:path>
                <a:path w="4829175" h="2446654">
                  <a:moveTo>
                    <a:pt x="3959661" y="175871"/>
                  </a:moveTo>
                  <a:lnTo>
                    <a:pt x="3952667" y="178704"/>
                  </a:lnTo>
                  <a:lnTo>
                    <a:pt x="3951713" y="176349"/>
                  </a:lnTo>
                  <a:lnTo>
                    <a:pt x="3952888" y="175873"/>
                  </a:lnTo>
                  <a:lnTo>
                    <a:pt x="3959661" y="175871"/>
                  </a:lnTo>
                  <a:close/>
                </a:path>
                <a:path w="4829175" h="2446654">
                  <a:moveTo>
                    <a:pt x="4603083" y="175657"/>
                  </a:moveTo>
                  <a:lnTo>
                    <a:pt x="4597259" y="175659"/>
                  </a:lnTo>
                  <a:lnTo>
                    <a:pt x="4597395" y="175220"/>
                  </a:lnTo>
                  <a:lnTo>
                    <a:pt x="3952888" y="175873"/>
                  </a:lnTo>
                  <a:lnTo>
                    <a:pt x="3958575" y="173571"/>
                  </a:lnTo>
                  <a:lnTo>
                    <a:pt x="3959052" y="174748"/>
                  </a:lnTo>
                  <a:lnTo>
                    <a:pt x="3965914" y="171969"/>
                  </a:lnTo>
                  <a:lnTo>
                    <a:pt x="3966867" y="174324"/>
                  </a:lnTo>
                  <a:lnTo>
                    <a:pt x="3995494" y="162731"/>
                  </a:lnTo>
                  <a:lnTo>
                    <a:pt x="4606811" y="163186"/>
                  </a:lnTo>
                  <a:lnTo>
                    <a:pt x="4603083" y="175657"/>
                  </a:lnTo>
                  <a:close/>
                </a:path>
                <a:path w="4829175" h="2446654">
                  <a:moveTo>
                    <a:pt x="3995494" y="162731"/>
                  </a:moveTo>
                  <a:lnTo>
                    <a:pt x="3973729" y="171545"/>
                  </a:lnTo>
                  <a:lnTo>
                    <a:pt x="3972299" y="168014"/>
                  </a:lnTo>
                  <a:lnTo>
                    <a:pt x="3979161" y="165235"/>
                  </a:lnTo>
                  <a:lnTo>
                    <a:pt x="3979637" y="166412"/>
                  </a:lnTo>
                  <a:lnTo>
                    <a:pt x="3988739" y="162726"/>
                  </a:lnTo>
                  <a:lnTo>
                    <a:pt x="3995494" y="162731"/>
                  </a:lnTo>
                  <a:close/>
                </a:path>
                <a:path w="4829175" h="2446654">
                  <a:moveTo>
                    <a:pt x="4366519" y="9748"/>
                  </a:moveTo>
                  <a:lnTo>
                    <a:pt x="4362976" y="9813"/>
                  </a:lnTo>
                  <a:lnTo>
                    <a:pt x="4365140" y="8937"/>
                  </a:lnTo>
                  <a:lnTo>
                    <a:pt x="4366519" y="9748"/>
                  </a:lnTo>
                  <a:close/>
                </a:path>
                <a:path w="4829175" h="2446654">
                  <a:moveTo>
                    <a:pt x="4597259" y="175659"/>
                  </a:moveTo>
                  <a:lnTo>
                    <a:pt x="3952888" y="175873"/>
                  </a:lnTo>
                  <a:lnTo>
                    <a:pt x="4597395" y="175220"/>
                  </a:lnTo>
                  <a:lnTo>
                    <a:pt x="4597259" y="175659"/>
                  </a:lnTo>
                  <a:close/>
                </a:path>
                <a:path w="4829175" h="2446654">
                  <a:moveTo>
                    <a:pt x="4782623" y="568814"/>
                  </a:moveTo>
                  <a:lnTo>
                    <a:pt x="2982957" y="568637"/>
                  </a:lnTo>
                  <a:lnTo>
                    <a:pt x="4782416" y="568449"/>
                  </a:lnTo>
                  <a:lnTo>
                    <a:pt x="4782623" y="568814"/>
                  </a:lnTo>
                  <a:close/>
                </a:path>
                <a:path w="4829175" h="2446654">
                  <a:moveTo>
                    <a:pt x="4494916" y="366160"/>
                  </a:moveTo>
                  <a:lnTo>
                    <a:pt x="3483488" y="365952"/>
                  </a:lnTo>
                  <a:lnTo>
                    <a:pt x="4494948" y="366054"/>
                  </a:lnTo>
                  <a:close/>
                </a:path>
                <a:path w="4829175" h="2446654">
                  <a:moveTo>
                    <a:pt x="4620781" y="517885"/>
                  </a:moveTo>
                  <a:lnTo>
                    <a:pt x="3110584" y="518326"/>
                  </a:lnTo>
                  <a:lnTo>
                    <a:pt x="3141239" y="505913"/>
                  </a:lnTo>
                  <a:lnTo>
                    <a:pt x="4572966" y="505446"/>
                  </a:lnTo>
                  <a:lnTo>
                    <a:pt x="4578820" y="506103"/>
                  </a:lnTo>
                  <a:lnTo>
                    <a:pt x="4580449" y="505444"/>
                  </a:lnTo>
                  <a:lnTo>
                    <a:pt x="4621085" y="505430"/>
                  </a:lnTo>
                  <a:lnTo>
                    <a:pt x="4620781" y="517885"/>
                  </a:lnTo>
                  <a:close/>
                </a:path>
                <a:path w="4829175" h="2446654">
                  <a:moveTo>
                    <a:pt x="4535305" y="301756"/>
                  </a:moveTo>
                  <a:lnTo>
                    <a:pt x="3646114" y="302839"/>
                  </a:lnTo>
                  <a:lnTo>
                    <a:pt x="3677049" y="290312"/>
                  </a:lnTo>
                  <a:lnTo>
                    <a:pt x="3676581" y="289131"/>
                  </a:lnTo>
                  <a:lnTo>
                    <a:pt x="4539032" y="289285"/>
                  </a:lnTo>
                  <a:lnTo>
                    <a:pt x="4535305" y="301756"/>
                  </a:lnTo>
                  <a:close/>
                </a:path>
                <a:path w="4829175" h="2446654">
                  <a:moveTo>
                    <a:pt x="4388631" y="10238"/>
                  </a:moveTo>
                  <a:lnTo>
                    <a:pt x="4371904" y="10308"/>
                  </a:lnTo>
                  <a:lnTo>
                    <a:pt x="4373241" y="9766"/>
                  </a:lnTo>
                  <a:lnTo>
                    <a:pt x="4374766" y="6409"/>
                  </a:lnTo>
                  <a:lnTo>
                    <a:pt x="4379340" y="4556"/>
                  </a:lnTo>
                  <a:lnTo>
                    <a:pt x="4382772" y="7277"/>
                  </a:lnTo>
                  <a:lnTo>
                    <a:pt x="4386253" y="5867"/>
                  </a:lnTo>
                  <a:lnTo>
                    <a:pt x="4388631" y="10238"/>
                  </a:lnTo>
                  <a:close/>
                </a:path>
                <a:path w="4829175" h="2446654">
                  <a:moveTo>
                    <a:pt x="4396428" y="9969"/>
                  </a:moveTo>
                  <a:lnTo>
                    <a:pt x="4391304" y="10227"/>
                  </a:lnTo>
                  <a:lnTo>
                    <a:pt x="4388698" y="10238"/>
                  </a:lnTo>
                  <a:lnTo>
                    <a:pt x="4388801" y="725"/>
                  </a:lnTo>
                  <a:lnTo>
                    <a:pt x="4390593" y="0"/>
                  </a:lnTo>
                  <a:lnTo>
                    <a:pt x="4396428" y="9969"/>
                  </a:lnTo>
                  <a:close/>
                </a:path>
                <a:path w="4829175" h="2446654">
                  <a:moveTo>
                    <a:pt x="4338661" y="22387"/>
                  </a:moveTo>
                  <a:lnTo>
                    <a:pt x="4335336" y="22376"/>
                  </a:lnTo>
                  <a:lnTo>
                    <a:pt x="4338669" y="22376"/>
                  </a:lnTo>
                  <a:close/>
                </a:path>
                <a:path w="4829175" h="2446654">
                  <a:moveTo>
                    <a:pt x="4485295" y="378522"/>
                  </a:moveTo>
                  <a:lnTo>
                    <a:pt x="3457225" y="377957"/>
                  </a:lnTo>
                  <a:lnTo>
                    <a:pt x="4485384" y="378148"/>
                  </a:lnTo>
                  <a:lnTo>
                    <a:pt x="4485295" y="378522"/>
                  </a:lnTo>
                  <a:close/>
                </a:path>
                <a:path w="4829175" h="2446654">
                  <a:moveTo>
                    <a:pt x="4539012" y="289293"/>
                  </a:moveTo>
                  <a:lnTo>
                    <a:pt x="3676581" y="289131"/>
                  </a:lnTo>
                  <a:lnTo>
                    <a:pt x="4539014" y="289285"/>
                  </a:lnTo>
                  <a:close/>
                </a:path>
                <a:path w="4829175" h="2446654">
                  <a:moveTo>
                    <a:pt x="4628079" y="124798"/>
                  </a:moveTo>
                  <a:lnTo>
                    <a:pt x="4081883" y="125008"/>
                  </a:lnTo>
                  <a:lnTo>
                    <a:pt x="4628208" y="124378"/>
                  </a:lnTo>
                  <a:lnTo>
                    <a:pt x="4628079" y="124798"/>
                  </a:lnTo>
                  <a:close/>
                </a:path>
                <a:path w="4829175" h="2446654">
                  <a:moveTo>
                    <a:pt x="1988653" y="1724866"/>
                  </a:moveTo>
                  <a:lnTo>
                    <a:pt x="134670" y="1724762"/>
                  </a:lnTo>
                  <a:lnTo>
                    <a:pt x="134807" y="1724227"/>
                  </a:lnTo>
                  <a:lnTo>
                    <a:pt x="1988653" y="1724866"/>
                  </a:lnTo>
                  <a:close/>
                </a:path>
                <a:path w="4829175" h="2446654">
                  <a:moveTo>
                    <a:pt x="3900873" y="201047"/>
                  </a:moveTo>
                  <a:lnTo>
                    <a:pt x="3897963" y="202226"/>
                  </a:lnTo>
                  <a:lnTo>
                    <a:pt x="3897486" y="201048"/>
                  </a:lnTo>
                  <a:lnTo>
                    <a:pt x="3900873" y="201047"/>
                  </a:lnTo>
                  <a:close/>
                </a:path>
                <a:path w="4829175" h="2446654">
                  <a:moveTo>
                    <a:pt x="4517006" y="314760"/>
                  </a:moveTo>
                  <a:lnTo>
                    <a:pt x="3615198" y="315358"/>
                  </a:lnTo>
                  <a:lnTo>
                    <a:pt x="4517046" y="314630"/>
                  </a:lnTo>
                  <a:lnTo>
                    <a:pt x="4517006" y="314760"/>
                  </a:lnTo>
                  <a:close/>
                </a:path>
                <a:path w="4829175" h="2446654">
                  <a:moveTo>
                    <a:pt x="4547722" y="263942"/>
                  </a:moveTo>
                  <a:lnTo>
                    <a:pt x="3741146" y="264357"/>
                  </a:lnTo>
                  <a:lnTo>
                    <a:pt x="4547748" y="263833"/>
                  </a:lnTo>
                  <a:close/>
                </a:path>
                <a:path w="4829175" h="2446654">
                  <a:moveTo>
                    <a:pt x="4582559" y="200748"/>
                  </a:moveTo>
                  <a:lnTo>
                    <a:pt x="3897486" y="201048"/>
                  </a:lnTo>
                  <a:lnTo>
                    <a:pt x="4582677" y="200362"/>
                  </a:lnTo>
                  <a:lnTo>
                    <a:pt x="4582559" y="200748"/>
                  </a:lnTo>
                  <a:close/>
                </a:path>
                <a:path w="4829175" h="2446654">
                  <a:moveTo>
                    <a:pt x="4216050" y="73419"/>
                  </a:moveTo>
                  <a:lnTo>
                    <a:pt x="4215217" y="73436"/>
                  </a:lnTo>
                  <a:lnTo>
                    <a:pt x="4216050" y="73419"/>
                  </a:lnTo>
                  <a:close/>
                </a:path>
                <a:path w="4829175" h="2446654">
                  <a:moveTo>
                    <a:pt x="4388696" y="10359"/>
                  </a:moveTo>
                  <a:lnTo>
                    <a:pt x="4371904" y="10308"/>
                  </a:lnTo>
                  <a:lnTo>
                    <a:pt x="4388631" y="10238"/>
                  </a:lnTo>
                  <a:close/>
                </a:path>
                <a:path w="4829175" h="2446654">
                  <a:moveTo>
                    <a:pt x="4391304" y="10227"/>
                  </a:moveTo>
                  <a:lnTo>
                    <a:pt x="4388696" y="10359"/>
                  </a:lnTo>
                  <a:lnTo>
                    <a:pt x="4391304" y="10227"/>
                  </a:lnTo>
                  <a:close/>
                </a:path>
                <a:path w="4829175" h="2446654">
                  <a:moveTo>
                    <a:pt x="1949701" y="1737899"/>
                  </a:moveTo>
                  <a:lnTo>
                    <a:pt x="127694" y="1737847"/>
                  </a:lnTo>
                  <a:lnTo>
                    <a:pt x="128101" y="1737013"/>
                  </a:lnTo>
                  <a:lnTo>
                    <a:pt x="1949701" y="1737899"/>
                  </a:lnTo>
                  <a:close/>
                </a:path>
                <a:path w="4829175" h="2446654">
                  <a:moveTo>
                    <a:pt x="1935189" y="1750626"/>
                  </a:moveTo>
                  <a:lnTo>
                    <a:pt x="121580" y="1750372"/>
                  </a:lnTo>
                  <a:lnTo>
                    <a:pt x="127694" y="1737847"/>
                  </a:lnTo>
                  <a:lnTo>
                    <a:pt x="1949701" y="1737899"/>
                  </a:lnTo>
                  <a:lnTo>
                    <a:pt x="1946529" y="1739183"/>
                  </a:lnTo>
                  <a:lnTo>
                    <a:pt x="1947482" y="1741538"/>
                  </a:lnTo>
                  <a:lnTo>
                    <a:pt x="1933759" y="1747095"/>
                  </a:lnTo>
                  <a:lnTo>
                    <a:pt x="1935189" y="1750626"/>
                  </a:lnTo>
                  <a:close/>
                </a:path>
                <a:path w="4829175" h="2446654">
                  <a:moveTo>
                    <a:pt x="1900403" y="1763342"/>
                  </a:moveTo>
                  <a:lnTo>
                    <a:pt x="111739" y="1762671"/>
                  </a:lnTo>
                  <a:lnTo>
                    <a:pt x="115415" y="1750371"/>
                  </a:lnTo>
                  <a:lnTo>
                    <a:pt x="121580" y="1750372"/>
                  </a:lnTo>
                  <a:lnTo>
                    <a:pt x="121433" y="1750675"/>
                  </a:lnTo>
                  <a:lnTo>
                    <a:pt x="1918270" y="1750627"/>
                  </a:lnTo>
                  <a:lnTo>
                    <a:pt x="1898497" y="1758634"/>
                  </a:lnTo>
                  <a:lnTo>
                    <a:pt x="1900403" y="1763342"/>
                  </a:lnTo>
                  <a:close/>
                </a:path>
                <a:path w="4829175" h="2446654">
                  <a:moveTo>
                    <a:pt x="1935189" y="1750626"/>
                  </a:moveTo>
                  <a:lnTo>
                    <a:pt x="121433" y="1750675"/>
                  </a:lnTo>
                  <a:lnTo>
                    <a:pt x="121580" y="1750372"/>
                  </a:lnTo>
                  <a:lnTo>
                    <a:pt x="1935189" y="1750626"/>
                  </a:lnTo>
                  <a:close/>
                </a:path>
                <a:path w="4829175" h="2446654">
                  <a:moveTo>
                    <a:pt x="4431366" y="22695"/>
                  </a:moveTo>
                  <a:lnTo>
                    <a:pt x="4426070" y="22677"/>
                  </a:lnTo>
                  <a:lnTo>
                    <a:pt x="4423288" y="22385"/>
                  </a:lnTo>
                  <a:lnTo>
                    <a:pt x="4424811" y="10807"/>
                  </a:lnTo>
                  <a:lnTo>
                    <a:pt x="4431812" y="10712"/>
                  </a:lnTo>
                  <a:lnTo>
                    <a:pt x="4431366" y="22695"/>
                  </a:lnTo>
                  <a:close/>
                </a:path>
                <a:path w="4829175" h="2446654">
                  <a:moveTo>
                    <a:pt x="1865617" y="1776058"/>
                  </a:moveTo>
                  <a:lnTo>
                    <a:pt x="104861" y="1775136"/>
                  </a:lnTo>
                  <a:lnTo>
                    <a:pt x="108730" y="1762669"/>
                  </a:lnTo>
                  <a:lnTo>
                    <a:pt x="111739" y="1762671"/>
                  </a:lnTo>
                  <a:lnTo>
                    <a:pt x="111688" y="1762842"/>
                  </a:lnTo>
                  <a:lnTo>
                    <a:pt x="1886878" y="1763339"/>
                  </a:lnTo>
                  <a:lnTo>
                    <a:pt x="1871049" y="1769748"/>
                  </a:lnTo>
                  <a:lnTo>
                    <a:pt x="1872003" y="1772103"/>
                  </a:lnTo>
                  <a:lnTo>
                    <a:pt x="1865141" y="1774881"/>
                  </a:lnTo>
                  <a:lnTo>
                    <a:pt x="1865617" y="1776058"/>
                  </a:lnTo>
                  <a:close/>
                </a:path>
                <a:path w="4829175" h="2446654">
                  <a:moveTo>
                    <a:pt x="1900403" y="1763342"/>
                  </a:moveTo>
                  <a:lnTo>
                    <a:pt x="111688" y="1762842"/>
                  </a:lnTo>
                  <a:lnTo>
                    <a:pt x="111739" y="1762671"/>
                  </a:lnTo>
                  <a:lnTo>
                    <a:pt x="1900403" y="1763342"/>
                  </a:lnTo>
                  <a:close/>
                </a:path>
                <a:path w="4829175" h="2446654">
                  <a:moveTo>
                    <a:pt x="1845509" y="1785571"/>
                  </a:moveTo>
                  <a:lnTo>
                    <a:pt x="1838647" y="1788350"/>
                  </a:lnTo>
                  <a:lnTo>
                    <a:pt x="1838170" y="1787173"/>
                  </a:lnTo>
                  <a:lnTo>
                    <a:pt x="1835826" y="1788122"/>
                  </a:lnTo>
                  <a:lnTo>
                    <a:pt x="98825" y="1787877"/>
                  </a:lnTo>
                  <a:lnTo>
                    <a:pt x="101634" y="1775134"/>
                  </a:lnTo>
                  <a:lnTo>
                    <a:pt x="104861" y="1775136"/>
                  </a:lnTo>
                  <a:lnTo>
                    <a:pt x="1862238" y="1776057"/>
                  </a:lnTo>
                  <a:lnTo>
                    <a:pt x="1844555" y="1783217"/>
                  </a:lnTo>
                  <a:lnTo>
                    <a:pt x="1845509" y="1785571"/>
                  </a:lnTo>
                  <a:close/>
                </a:path>
                <a:path w="4829175" h="2446654">
                  <a:moveTo>
                    <a:pt x="4432662" y="22699"/>
                  </a:moveTo>
                  <a:lnTo>
                    <a:pt x="4431346" y="23232"/>
                  </a:lnTo>
                  <a:lnTo>
                    <a:pt x="4431366" y="22695"/>
                  </a:lnTo>
                  <a:lnTo>
                    <a:pt x="4432662" y="22699"/>
                  </a:lnTo>
                  <a:close/>
                </a:path>
                <a:path w="4829175" h="2446654">
                  <a:moveTo>
                    <a:pt x="1865617" y="1776058"/>
                  </a:moveTo>
                  <a:lnTo>
                    <a:pt x="104839" y="1775206"/>
                  </a:lnTo>
                  <a:lnTo>
                    <a:pt x="1865617" y="1776058"/>
                  </a:lnTo>
                  <a:close/>
                </a:path>
                <a:path w="4829175" h="2446654">
                  <a:moveTo>
                    <a:pt x="1803861" y="1801066"/>
                  </a:moveTo>
                  <a:lnTo>
                    <a:pt x="93427" y="1800381"/>
                  </a:lnTo>
                  <a:lnTo>
                    <a:pt x="97236" y="1787877"/>
                  </a:lnTo>
                  <a:lnTo>
                    <a:pt x="98825" y="1787877"/>
                  </a:lnTo>
                  <a:lnTo>
                    <a:pt x="98649" y="1788674"/>
                  </a:lnTo>
                  <a:lnTo>
                    <a:pt x="1825667" y="1788125"/>
                  </a:lnTo>
                  <a:lnTo>
                    <a:pt x="1802431" y="1797534"/>
                  </a:lnTo>
                  <a:lnTo>
                    <a:pt x="1803861" y="1801066"/>
                  </a:lnTo>
                  <a:close/>
                </a:path>
                <a:path w="4829175" h="2446654">
                  <a:moveTo>
                    <a:pt x="1835826" y="1788122"/>
                  </a:moveTo>
                  <a:lnTo>
                    <a:pt x="98649" y="1788674"/>
                  </a:lnTo>
                  <a:lnTo>
                    <a:pt x="98825" y="1787877"/>
                  </a:lnTo>
                  <a:lnTo>
                    <a:pt x="1835826" y="1788122"/>
                  </a:lnTo>
                  <a:close/>
                </a:path>
                <a:path w="4829175" h="2446654">
                  <a:moveTo>
                    <a:pt x="1768980" y="1813820"/>
                  </a:moveTo>
                  <a:lnTo>
                    <a:pt x="87477" y="1813054"/>
                  </a:lnTo>
                  <a:lnTo>
                    <a:pt x="90798" y="1801445"/>
                  </a:lnTo>
                  <a:lnTo>
                    <a:pt x="1797090" y="1801067"/>
                  </a:lnTo>
                  <a:lnTo>
                    <a:pt x="1768503" y="1812643"/>
                  </a:lnTo>
                  <a:lnTo>
                    <a:pt x="1768980" y="1813820"/>
                  </a:lnTo>
                  <a:close/>
                </a:path>
                <a:path w="4829175" h="2446654">
                  <a:moveTo>
                    <a:pt x="1769933" y="1816175"/>
                  </a:moveTo>
                  <a:lnTo>
                    <a:pt x="1745283" y="1826157"/>
                  </a:lnTo>
                  <a:lnTo>
                    <a:pt x="77889" y="1825855"/>
                  </a:lnTo>
                  <a:lnTo>
                    <a:pt x="82436" y="1813052"/>
                  </a:lnTo>
                  <a:lnTo>
                    <a:pt x="87477" y="1813054"/>
                  </a:lnTo>
                  <a:lnTo>
                    <a:pt x="87252" y="1813842"/>
                  </a:lnTo>
                  <a:lnTo>
                    <a:pt x="1768980" y="1813820"/>
                  </a:lnTo>
                  <a:lnTo>
                    <a:pt x="1769933" y="1816175"/>
                  </a:lnTo>
                  <a:close/>
                </a:path>
                <a:path w="4829175" h="2446654">
                  <a:moveTo>
                    <a:pt x="1768980" y="1813820"/>
                  </a:moveTo>
                  <a:lnTo>
                    <a:pt x="87252" y="1813842"/>
                  </a:lnTo>
                  <a:lnTo>
                    <a:pt x="87477" y="1813054"/>
                  </a:lnTo>
                  <a:lnTo>
                    <a:pt x="1768980" y="1813820"/>
                  </a:lnTo>
                  <a:close/>
                </a:path>
                <a:path w="4829175" h="2446654">
                  <a:moveTo>
                    <a:pt x="1721424" y="1834448"/>
                  </a:moveTo>
                  <a:lnTo>
                    <a:pt x="1710612" y="1838826"/>
                  </a:lnTo>
                  <a:lnTo>
                    <a:pt x="69392" y="1838601"/>
                  </a:lnTo>
                  <a:lnTo>
                    <a:pt x="73022" y="1826456"/>
                  </a:lnTo>
                  <a:lnTo>
                    <a:pt x="1735128" y="1826159"/>
                  </a:lnTo>
                  <a:lnTo>
                    <a:pt x="1720471" y="1832094"/>
                  </a:lnTo>
                  <a:lnTo>
                    <a:pt x="1721424" y="1834448"/>
                  </a:lnTo>
                  <a:close/>
                </a:path>
                <a:path w="4829175" h="2446654">
                  <a:moveTo>
                    <a:pt x="4515085" y="47929"/>
                  </a:moveTo>
                  <a:lnTo>
                    <a:pt x="4508092" y="47936"/>
                  </a:lnTo>
                  <a:lnTo>
                    <a:pt x="4508289" y="35921"/>
                  </a:lnTo>
                  <a:lnTo>
                    <a:pt x="4515085" y="47929"/>
                  </a:lnTo>
                  <a:close/>
                </a:path>
                <a:path w="4829175" h="2446654">
                  <a:moveTo>
                    <a:pt x="1710612" y="1838826"/>
                  </a:moveTo>
                  <a:lnTo>
                    <a:pt x="1687020" y="1848380"/>
                  </a:lnTo>
                  <a:lnTo>
                    <a:pt x="1686066" y="1846025"/>
                  </a:lnTo>
                  <a:lnTo>
                    <a:pt x="1672247" y="1851621"/>
                  </a:lnTo>
                  <a:lnTo>
                    <a:pt x="63811" y="1851638"/>
                  </a:lnTo>
                  <a:lnTo>
                    <a:pt x="66716" y="1838600"/>
                  </a:lnTo>
                  <a:lnTo>
                    <a:pt x="69392" y="1838601"/>
                  </a:lnTo>
                  <a:lnTo>
                    <a:pt x="69294" y="1838926"/>
                  </a:lnTo>
                  <a:lnTo>
                    <a:pt x="1710612" y="1838826"/>
                  </a:lnTo>
                  <a:close/>
                </a:path>
                <a:path w="4829175" h="2446654">
                  <a:moveTo>
                    <a:pt x="1710612" y="1838826"/>
                  </a:moveTo>
                  <a:lnTo>
                    <a:pt x="69294" y="1838926"/>
                  </a:lnTo>
                  <a:lnTo>
                    <a:pt x="69392" y="1838601"/>
                  </a:lnTo>
                  <a:lnTo>
                    <a:pt x="1710612" y="1838826"/>
                  </a:lnTo>
                  <a:close/>
                </a:path>
                <a:path w="4829175" h="2446654">
                  <a:moveTo>
                    <a:pt x="4508017" y="48362"/>
                  </a:moveTo>
                  <a:lnTo>
                    <a:pt x="4507779" y="47936"/>
                  </a:lnTo>
                  <a:lnTo>
                    <a:pt x="4508027" y="47936"/>
                  </a:lnTo>
                  <a:lnTo>
                    <a:pt x="4508017" y="48362"/>
                  </a:lnTo>
                  <a:close/>
                </a:path>
                <a:path w="4829175" h="2446654">
                  <a:moveTo>
                    <a:pt x="1652043" y="1861173"/>
                  </a:moveTo>
                  <a:lnTo>
                    <a:pt x="1645286" y="1863909"/>
                  </a:lnTo>
                  <a:lnTo>
                    <a:pt x="54478" y="1864108"/>
                  </a:lnTo>
                  <a:lnTo>
                    <a:pt x="58206" y="1851638"/>
                  </a:lnTo>
                  <a:lnTo>
                    <a:pt x="63811" y="1851638"/>
                  </a:lnTo>
                  <a:lnTo>
                    <a:pt x="63695" y="1852155"/>
                  </a:lnTo>
                  <a:lnTo>
                    <a:pt x="1668861" y="1851622"/>
                  </a:lnTo>
                  <a:lnTo>
                    <a:pt x="1650995" y="1858857"/>
                  </a:lnTo>
                  <a:lnTo>
                    <a:pt x="1652043" y="1861173"/>
                  </a:lnTo>
                  <a:close/>
                </a:path>
                <a:path w="4829175" h="2446654">
                  <a:moveTo>
                    <a:pt x="4515856" y="47928"/>
                  </a:moveTo>
                  <a:lnTo>
                    <a:pt x="4515228" y="48182"/>
                  </a:lnTo>
                  <a:lnTo>
                    <a:pt x="4515085" y="47929"/>
                  </a:lnTo>
                  <a:lnTo>
                    <a:pt x="4515856" y="47928"/>
                  </a:lnTo>
                  <a:close/>
                </a:path>
                <a:path w="4829175" h="2446654">
                  <a:moveTo>
                    <a:pt x="1672247" y="1851621"/>
                  </a:moveTo>
                  <a:lnTo>
                    <a:pt x="63695" y="1852155"/>
                  </a:lnTo>
                  <a:lnTo>
                    <a:pt x="63811" y="1851638"/>
                  </a:lnTo>
                  <a:lnTo>
                    <a:pt x="1672247" y="1851621"/>
                  </a:lnTo>
                  <a:close/>
                </a:path>
                <a:path w="4829175" h="2446654">
                  <a:moveTo>
                    <a:pt x="53647" y="1876777"/>
                  </a:moveTo>
                  <a:lnTo>
                    <a:pt x="50887" y="1877203"/>
                  </a:lnTo>
                  <a:lnTo>
                    <a:pt x="49209" y="1877203"/>
                  </a:lnTo>
                  <a:lnTo>
                    <a:pt x="48172" y="1877623"/>
                  </a:lnTo>
                  <a:lnTo>
                    <a:pt x="51225" y="1864056"/>
                  </a:lnTo>
                  <a:lnTo>
                    <a:pt x="52920" y="1872960"/>
                  </a:lnTo>
                  <a:lnTo>
                    <a:pt x="43502" y="1876774"/>
                  </a:lnTo>
                  <a:lnTo>
                    <a:pt x="50265" y="1876776"/>
                  </a:lnTo>
                  <a:lnTo>
                    <a:pt x="49209" y="1877203"/>
                  </a:lnTo>
                  <a:lnTo>
                    <a:pt x="49129" y="1877475"/>
                  </a:lnTo>
                  <a:lnTo>
                    <a:pt x="50856" y="1876776"/>
                  </a:lnTo>
                  <a:lnTo>
                    <a:pt x="53647" y="1876777"/>
                  </a:lnTo>
                  <a:close/>
                </a:path>
                <a:path w="4829175" h="2446654">
                  <a:moveTo>
                    <a:pt x="1626503" y="1876996"/>
                  </a:moveTo>
                  <a:lnTo>
                    <a:pt x="1625269" y="1877496"/>
                  </a:lnTo>
                  <a:lnTo>
                    <a:pt x="1618638" y="1877440"/>
                  </a:lnTo>
                  <a:lnTo>
                    <a:pt x="1617639" y="1875104"/>
                  </a:lnTo>
                  <a:lnTo>
                    <a:pt x="1612508" y="1877182"/>
                  </a:lnTo>
                  <a:lnTo>
                    <a:pt x="53647" y="1876777"/>
                  </a:lnTo>
                  <a:lnTo>
                    <a:pt x="57308" y="1864333"/>
                  </a:lnTo>
                  <a:lnTo>
                    <a:pt x="1638514" y="1863911"/>
                  </a:lnTo>
                  <a:lnTo>
                    <a:pt x="1623643" y="1869933"/>
                  </a:lnTo>
                  <a:lnTo>
                    <a:pt x="1626503" y="1876996"/>
                  </a:lnTo>
                  <a:close/>
                </a:path>
                <a:path w="4829175" h="2446654">
                  <a:moveTo>
                    <a:pt x="4557332" y="60711"/>
                  </a:moveTo>
                  <a:lnTo>
                    <a:pt x="4550382" y="60708"/>
                  </a:lnTo>
                  <a:lnTo>
                    <a:pt x="4551130" y="48716"/>
                  </a:lnTo>
                  <a:lnTo>
                    <a:pt x="4558132" y="48621"/>
                  </a:lnTo>
                  <a:lnTo>
                    <a:pt x="4557332" y="60711"/>
                  </a:lnTo>
                  <a:close/>
                </a:path>
                <a:path w="4829175" h="2446654">
                  <a:moveTo>
                    <a:pt x="45548" y="1889647"/>
                  </a:moveTo>
                  <a:lnTo>
                    <a:pt x="43025" y="1889982"/>
                  </a:lnTo>
                  <a:lnTo>
                    <a:pt x="41339" y="1889981"/>
                  </a:lnTo>
                  <a:lnTo>
                    <a:pt x="40518" y="1890314"/>
                  </a:lnTo>
                  <a:lnTo>
                    <a:pt x="43370" y="1876828"/>
                  </a:lnTo>
                  <a:lnTo>
                    <a:pt x="45331" y="1888365"/>
                  </a:lnTo>
                  <a:lnTo>
                    <a:pt x="41339" y="1889981"/>
                  </a:lnTo>
                  <a:lnTo>
                    <a:pt x="41243" y="1890218"/>
                  </a:lnTo>
                  <a:lnTo>
                    <a:pt x="45362" y="1888550"/>
                  </a:lnTo>
                  <a:lnTo>
                    <a:pt x="45548" y="1889647"/>
                  </a:lnTo>
                  <a:close/>
                </a:path>
                <a:path w="4829175" h="2446654">
                  <a:moveTo>
                    <a:pt x="53647" y="1876777"/>
                  </a:moveTo>
                  <a:lnTo>
                    <a:pt x="43502" y="1876774"/>
                  </a:lnTo>
                  <a:lnTo>
                    <a:pt x="52920" y="1872960"/>
                  </a:lnTo>
                  <a:lnTo>
                    <a:pt x="53647" y="1876777"/>
                  </a:lnTo>
                  <a:close/>
                </a:path>
                <a:path w="4829175" h="2446654">
                  <a:moveTo>
                    <a:pt x="1583807" y="1890175"/>
                  </a:moveTo>
                  <a:lnTo>
                    <a:pt x="45548" y="1889647"/>
                  </a:lnTo>
                  <a:lnTo>
                    <a:pt x="49129" y="1877475"/>
                  </a:lnTo>
                  <a:lnTo>
                    <a:pt x="50887" y="1877203"/>
                  </a:lnTo>
                  <a:lnTo>
                    <a:pt x="1612508" y="1877182"/>
                  </a:lnTo>
                  <a:lnTo>
                    <a:pt x="1583330" y="1888997"/>
                  </a:lnTo>
                  <a:lnTo>
                    <a:pt x="1583807" y="1890175"/>
                  </a:lnTo>
                  <a:close/>
                </a:path>
                <a:path w="4829175" h="2446654">
                  <a:moveTo>
                    <a:pt x="4550341" y="61367"/>
                  </a:moveTo>
                  <a:lnTo>
                    <a:pt x="4549981" y="60708"/>
                  </a:lnTo>
                  <a:lnTo>
                    <a:pt x="4550382" y="60708"/>
                  </a:lnTo>
                  <a:lnTo>
                    <a:pt x="4550341" y="61367"/>
                  </a:lnTo>
                  <a:close/>
                </a:path>
                <a:path w="4829175" h="2446654">
                  <a:moveTo>
                    <a:pt x="4558727" y="60712"/>
                  </a:moveTo>
                  <a:lnTo>
                    <a:pt x="4557294" y="61292"/>
                  </a:lnTo>
                  <a:lnTo>
                    <a:pt x="4557332" y="60711"/>
                  </a:lnTo>
                  <a:lnTo>
                    <a:pt x="4558727" y="60712"/>
                  </a:lnTo>
                  <a:close/>
                </a:path>
                <a:path w="4829175" h="2446654">
                  <a:moveTo>
                    <a:pt x="1556741" y="1902505"/>
                  </a:moveTo>
                  <a:lnTo>
                    <a:pt x="1548926" y="1902929"/>
                  </a:lnTo>
                  <a:lnTo>
                    <a:pt x="1548449" y="1901752"/>
                  </a:lnTo>
                  <a:lnTo>
                    <a:pt x="1546002" y="1902743"/>
                  </a:lnTo>
                  <a:lnTo>
                    <a:pt x="36450" y="1902003"/>
                  </a:lnTo>
                  <a:lnTo>
                    <a:pt x="41243" y="1890218"/>
                  </a:lnTo>
                  <a:lnTo>
                    <a:pt x="43025" y="1889982"/>
                  </a:lnTo>
                  <a:lnTo>
                    <a:pt x="1583807" y="1890175"/>
                  </a:lnTo>
                  <a:lnTo>
                    <a:pt x="1556264" y="1901328"/>
                  </a:lnTo>
                  <a:lnTo>
                    <a:pt x="1556741" y="1902505"/>
                  </a:lnTo>
                  <a:close/>
                </a:path>
                <a:path w="4829175" h="2446654">
                  <a:moveTo>
                    <a:pt x="1529770" y="1914796"/>
                  </a:moveTo>
                  <a:lnTo>
                    <a:pt x="1527872" y="1915565"/>
                  </a:lnTo>
                  <a:lnTo>
                    <a:pt x="30271" y="1915016"/>
                  </a:lnTo>
                  <a:lnTo>
                    <a:pt x="31960" y="1902001"/>
                  </a:lnTo>
                  <a:lnTo>
                    <a:pt x="36450" y="1902003"/>
                  </a:lnTo>
                  <a:lnTo>
                    <a:pt x="36002" y="1903104"/>
                  </a:lnTo>
                  <a:lnTo>
                    <a:pt x="1542616" y="1902744"/>
                  </a:lnTo>
                  <a:lnTo>
                    <a:pt x="1527387" y="1908911"/>
                  </a:lnTo>
                  <a:lnTo>
                    <a:pt x="1529770" y="1914796"/>
                  </a:lnTo>
                  <a:close/>
                </a:path>
                <a:path w="4829175" h="2446654">
                  <a:moveTo>
                    <a:pt x="1546002" y="1902743"/>
                  </a:moveTo>
                  <a:lnTo>
                    <a:pt x="36002" y="1903104"/>
                  </a:lnTo>
                  <a:lnTo>
                    <a:pt x="36450" y="1902003"/>
                  </a:lnTo>
                  <a:lnTo>
                    <a:pt x="1546002" y="1902743"/>
                  </a:lnTo>
                  <a:close/>
                </a:path>
                <a:path w="4829175" h="2446654">
                  <a:moveTo>
                    <a:pt x="22781" y="1927641"/>
                  </a:moveTo>
                  <a:lnTo>
                    <a:pt x="20808" y="1927888"/>
                  </a:lnTo>
                  <a:lnTo>
                    <a:pt x="18788" y="1927887"/>
                  </a:lnTo>
                  <a:lnTo>
                    <a:pt x="17881" y="1928254"/>
                  </a:lnTo>
                  <a:lnTo>
                    <a:pt x="21608" y="1915784"/>
                  </a:lnTo>
                  <a:lnTo>
                    <a:pt x="22650" y="1926323"/>
                  </a:lnTo>
                  <a:lnTo>
                    <a:pt x="18788" y="1927887"/>
                  </a:lnTo>
                  <a:lnTo>
                    <a:pt x="18709" y="1928151"/>
                  </a:lnTo>
                  <a:lnTo>
                    <a:pt x="22672" y="1926546"/>
                  </a:lnTo>
                  <a:lnTo>
                    <a:pt x="22781" y="1927641"/>
                  </a:lnTo>
                  <a:close/>
                </a:path>
                <a:path w="4829175" h="2446654">
                  <a:moveTo>
                    <a:pt x="1509185" y="1923132"/>
                  </a:moveTo>
                  <a:lnTo>
                    <a:pt x="1497217" y="1927979"/>
                  </a:lnTo>
                  <a:lnTo>
                    <a:pt x="1487074" y="1927975"/>
                  </a:lnTo>
                  <a:lnTo>
                    <a:pt x="1486585" y="1928174"/>
                  </a:lnTo>
                  <a:lnTo>
                    <a:pt x="22781" y="1927641"/>
                  </a:lnTo>
                  <a:lnTo>
                    <a:pt x="26508" y="1915170"/>
                  </a:lnTo>
                  <a:lnTo>
                    <a:pt x="1524490" y="1915564"/>
                  </a:lnTo>
                  <a:lnTo>
                    <a:pt x="1508708" y="1921955"/>
                  </a:lnTo>
                  <a:lnTo>
                    <a:pt x="1509185" y="1923132"/>
                  </a:lnTo>
                  <a:close/>
                </a:path>
                <a:path w="4829175" h="2446654">
                  <a:moveTo>
                    <a:pt x="1486585" y="1928174"/>
                  </a:moveTo>
                  <a:lnTo>
                    <a:pt x="1457110" y="1940109"/>
                  </a:lnTo>
                  <a:lnTo>
                    <a:pt x="15133" y="1940112"/>
                  </a:lnTo>
                  <a:lnTo>
                    <a:pt x="18709" y="1928151"/>
                  </a:lnTo>
                  <a:lnTo>
                    <a:pt x="20808" y="1927888"/>
                  </a:lnTo>
                  <a:lnTo>
                    <a:pt x="1486585" y="1928174"/>
                  </a:lnTo>
                  <a:close/>
                </a:path>
                <a:path w="4829175" h="2446654">
                  <a:moveTo>
                    <a:pt x="1457110" y="1940109"/>
                  </a:moveTo>
                  <a:lnTo>
                    <a:pt x="1425502" y="1952908"/>
                  </a:lnTo>
                  <a:lnTo>
                    <a:pt x="8998" y="1953308"/>
                  </a:lnTo>
                  <a:lnTo>
                    <a:pt x="12285" y="1940112"/>
                  </a:lnTo>
                  <a:lnTo>
                    <a:pt x="15133" y="1940112"/>
                  </a:lnTo>
                  <a:lnTo>
                    <a:pt x="15059" y="1940358"/>
                  </a:lnTo>
                  <a:lnTo>
                    <a:pt x="1457110" y="1940109"/>
                  </a:lnTo>
                  <a:close/>
                </a:path>
                <a:path w="4829175" h="2446654">
                  <a:moveTo>
                    <a:pt x="1457110" y="1940109"/>
                  </a:moveTo>
                  <a:lnTo>
                    <a:pt x="15059" y="1940358"/>
                  </a:lnTo>
                  <a:lnTo>
                    <a:pt x="15133" y="1940112"/>
                  </a:lnTo>
                  <a:lnTo>
                    <a:pt x="1457110" y="1940109"/>
                  </a:lnTo>
                  <a:close/>
                </a:path>
                <a:path w="4829175" h="2446654">
                  <a:moveTo>
                    <a:pt x="1426843" y="1956476"/>
                  </a:moveTo>
                  <a:lnTo>
                    <a:pt x="1419981" y="1959254"/>
                  </a:lnTo>
                  <a:lnTo>
                    <a:pt x="1418075" y="1954546"/>
                  </a:lnTo>
                  <a:lnTo>
                    <a:pt x="1390627" y="1965660"/>
                  </a:lnTo>
                  <a:lnTo>
                    <a:pt x="600" y="1965639"/>
                  </a:lnTo>
                  <a:lnTo>
                    <a:pt x="83" y="1965605"/>
                  </a:lnTo>
                  <a:lnTo>
                    <a:pt x="3379" y="1953309"/>
                  </a:lnTo>
                  <a:lnTo>
                    <a:pt x="8998" y="1953308"/>
                  </a:lnTo>
                  <a:lnTo>
                    <a:pt x="8869" y="1953826"/>
                  </a:lnTo>
                  <a:lnTo>
                    <a:pt x="1425502" y="1952908"/>
                  </a:lnTo>
                  <a:lnTo>
                    <a:pt x="1426843" y="1956476"/>
                  </a:lnTo>
                  <a:close/>
                </a:path>
                <a:path w="4829175" h="2446654">
                  <a:moveTo>
                    <a:pt x="1425502" y="1952908"/>
                  </a:moveTo>
                  <a:lnTo>
                    <a:pt x="8869" y="1953826"/>
                  </a:lnTo>
                  <a:lnTo>
                    <a:pt x="8998" y="1953308"/>
                  </a:lnTo>
                  <a:lnTo>
                    <a:pt x="1425502" y="1952908"/>
                  </a:lnTo>
                  <a:close/>
                </a:path>
                <a:path w="4829175" h="2446654">
                  <a:moveTo>
                    <a:pt x="95" y="1965639"/>
                  </a:moveTo>
                  <a:close/>
                </a:path>
                <a:path w="4829175" h="2446654">
                  <a:moveTo>
                    <a:pt x="4766" y="1977411"/>
                  </a:moveTo>
                  <a:lnTo>
                    <a:pt x="95" y="1965639"/>
                  </a:lnTo>
                  <a:lnTo>
                    <a:pt x="600" y="1965639"/>
                  </a:lnTo>
                  <a:lnTo>
                    <a:pt x="5909" y="1965986"/>
                  </a:lnTo>
                  <a:lnTo>
                    <a:pt x="4766" y="1977411"/>
                  </a:lnTo>
                  <a:close/>
                </a:path>
                <a:path w="4829175" h="2446654">
                  <a:moveTo>
                    <a:pt x="1391581" y="1968015"/>
                  </a:moveTo>
                  <a:lnTo>
                    <a:pt x="1364914" y="1978813"/>
                  </a:lnTo>
                  <a:lnTo>
                    <a:pt x="12782" y="1978275"/>
                  </a:lnTo>
                  <a:lnTo>
                    <a:pt x="5909" y="1965986"/>
                  </a:lnTo>
                  <a:lnTo>
                    <a:pt x="1390627" y="1965660"/>
                  </a:lnTo>
                  <a:lnTo>
                    <a:pt x="1391581" y="1968015"/>
                  </a:lnTo>
                  <a:close/>
                </a:path>
                <a:path w="4829175" h="2446654">
                  <a:moveTo>
                    <a:pt x="82799" y="1991605"/>
                  </a:moveTo>
                  <a:lnTo>
                    <a:pt x="47524" y="1991610"/>
                  </a:lnTo>
                  <a:lnTo>
                    <a:pt x="48605" y="1978841"/>
                  </a:lnTo>
                  <a:lnTo>
                    <a:pt x="112898" y="1978840"/>
                  </a:lnTo>
                  <a:lnTo>
                    <a:pt x="82545" y="1991131"/>
                  </a:lnTo>
                  <a:lnTo>
                    <a:pt x="82799" y="1991605"/>
                  </a:lnTo>
                  <a:close/>
                </a:path>
                <a:path w="4829175" h="2446654">
                  <a:moveTo>
                    <a:pt x="1337126" y="1991436"/>
                  </a:moveTo>
                  <a:lnTo>
                    <a:pt x="87636" y="1991605"/>
                  </a:lnTo>
                  <a:lnTo>
                    <a:pt x="82545" y="1991131"/>
                  </a:lnTo>
                  <a:lnTo>
                    <a:pt x="112898" y="1978840"/>
                  </a:lnTo>
                  <a:lnTo>
                    <a:pt x="1361530" y="1978813"/>
                  </a:lnTo>
                  <a:lnTo>
                    <a:pt x="1336209" y="1989066"/>
                  </a:lnTo>
                  <a:lnTo>
                    <a:pt x="1337126" y="1991436"/>
                  </a:lnTo>
                  <a:close/>
                </a:path>
                <a:path w="4829175" h="2446654">
                  <a:moveTo>
                    <a:pt x="89797" y="2004636"/>
                  </a:moveTo>
                  <a:lnTo>
                    <a:pt x="82799" y="1991605"/>
                  </a:lnTo>
                  <a:lnTo>
                    <a:pt x="87636" y="1991605"/>
                  </a:lnTo>
                  <a:lnTo>
                    <a:pt x="90798" y="1991899"/>
                  </a:lnTo>
                  <a:lnTo>
                    <a:pt x="89797" y="2004636"/>
                  </a:lnTo>
                  <a:close/>
                </a:path>
                <a:path w="4829175" h="2446654">
                  <a:moveTo>
                    <a:pt x="132166" y="2004280"/>
                  </a:moveTo>
                  <a:lnTo>
                    <a:pt x="97441" y="2004281"/>
                  </a:lnTo>
                  <a:lnTo>
                    <a:pt x="90798" y="1991899"/>
                  </a:lnTo>
                  <a:lnTo>
                    <a:pt x="161920" y="1991873"/>
                  </a:lnTo>
                  <a:lnTo>
                    <a:pt x="132178" y="2003917"/>
                  </a:lnTo>
                  <a:lnTo>
                    <a:pt x="132166" y="2004280"/>
                  </a:lnTo>
                  <a:close/>
                </a:path>
                <a:path w="4829175" h="2446654">
                  <a:moveTo>
                    <a:pt x="1295336" y="2004247"/>
                  </a:moveTo>
                  <a:lnTo>
                    <a:pt x="132166" y="2004280"/>
                  </a:lnTo>
                  <a:lnTo>
                    <a:pt x="132178" y="2003917"/>
                  </a:lnTo>
                  <a:lnTo>
                    <a:pt x="1295336" y="2004247"/>
                  </a:lnTo>
                  <a:close/>
                </a:path>
                <a:path w="4829175" h="2446654">
                  <a:moveTo>
                    <a:pt x="1338021" y="1993814"/>
                  </a:moveTo>
                  <a:lnTo>
                    <a:pt x="1331159" y="1996592"/>
                  </a:lnTo>
                  <a:lnTo>
                    <a:pt x="1330206" y="1994238"/>
                  </a:lnTo>
                  <a:lnTo>
                    <a:pt x="1306204" y="2003957"/>
                  </a:lnTo>
                  <a:lnTo>
                    <a:pt x="1302186" y="2004214"/>
                  </a:lnTo>
                  <a:lnTo>
                    <a:pt x="1301233" y="2001860"/>
                  </a:lnTo>
                  <a:lnTo>
                    <a:pt x="1295336" y="2004247"/>
                  </a:lnTo>
                  <a:lnTo>
                    <a:pt x="132178" y="2003917"/>
                  </a:lnTo>
                  <a:lnTo>
                    <a:pt x="161920" y="1991873"/>
                  </a:lnTo>
                  <a:lnTo>
                    <a:pt x="1337126" y="1991436"/>
                  </a:lnTo>
                  <a:lnTo>
                    <a:pt x="1338021" y="1993814"/>
                  </a:lnTo>
                  <a:close/>
                </a:path>
                <a:path w="4829175" h="2446654">
                  <a:moveTo>
                    <a:pt x="1295336" y="2004247"/>
                  </a:moveTo>
                  <a:lnTo>
                    <a:pt x="1264445" y="2016756"/>
                  </a:lnTo>
                  <a:lnTo>
                    <a:pt x="131790" y="2016405"/>
                  </a:lnTo>
                  <a:lnTo>
                    <a:pt x="132166" y="2004280"/>
                  </a:lnTo>
                  <a:lnTo>
                    <a:pt x="1295336" y="2004247"/>
                  </a:lnTo>
                  <a:close/>
                </a:path>
                <a:path w="4829175" h="2446654">
                  <a:moveTo>
                    <a:pt x="4565288" y="238918"/>
                  </a:moveTo>
                  <a:lnTo>
                    <a:pt x="4562546" y="238658"/>
                  </a:lnTo>
                  <a:lnTo>
                    <a:pt x="4565775" y="237351"/>
                  </a:lnTo>
                  <a:lnTo>
                    <a:pt x="4565288" y="238918"/>
                  </a:lnTo>
                  <a:close/>
                </a:path>
                <a:path w="4829175" h="2446654">
                  <a:moveTo>
                    <a:pt x="181066" y="2029335"/>
                  </a:moveTo>
                  <a:lnTo>
                    <a:pt x="174067" y="2029430"/>
                  </a:lnTo>
                  <a:lnTo>
                    <a:pt x="175015" y="2016714"/>
                  </a:lnTo>
                  <a:lnTo>
                    <a:pt x="182114" y="2016580"/>
                  </a:lnTo>
                  <a:lnTo>
                    <a:pt x="181066" y="2029335"/>
                  </a:lnTo>
                  <a:close/>
                </a:path>
                <a:path w="4829175" h="2446654">
                  <a:moveTo>
                    <a:pt x="217447" y="2030029"/>
                  </a:moveTo>
                  <a:lnTo>
                    <a:pt x="189464" y="2030046"/>
                  </a:lnTo>
                  <a:lnTo>
                    <a:pt x="182114" y="2016580"/>
                  </a:lnTo>
                  <a:lnTo>
                    <a:pt x="249759" y="2016591"/>
                  </a:lnTo>
                  <a:lnTo>
                    <a:pt x="217471" y="2029666"/>
                  </a:lnTo>
                  <a:lnTo>
                    <a:pt x="217447" y="2030029"/>
                  </a:lnTo>
                  <a:close/>
                </a:path>
                <a:path w="4829175" h="2446654">
                  <a:moveTo>
                    <a:pt x="4550170" y="276554"/>
                  </a:moveTo>
                  <a:lnTo>
                    <a:pt x="4547768" y="263942"/>
                  </a:lnTo>
                  <a:lnTo>
                    <a:pt x="4550236" y="263941"/>
                  </a:lnTo>
                  <a:lnTo>
                    <a:pt x="4553861" y="264098"/>
                  </a:lnTo>
                  <a:lnTo>
                    <a:pt x="4550170" y="276554"/>
                  </a:lnTo>
                  <a:close/>
                </a:path>
                <a:path w="4829175" h="2446654">
                  <a:moveTo>
                    <a:pt x="1262350" y="2024456"/>
                  </a:moveTo>
                  <a:lnTo>
                    <a:pt x="1255488" y="2027234"/>
                  </a:lnTo>
                  <a:lnTo>
                    <a:pt x="1254535" y="2024880"/>
                  </a:lnTo>
                  <a:lnTo>
                    <a:pt x="1242771" y="2029644"/>
                  </a:lnTo>
                  <a:lnTo>
                    <a:pt x="1240335" y="2029260"/>
                  </a:lnTo>
                  <a:lnTo>
                    <a:pt x="1239935" y="2029422"/>
                  </a:lnTo>
                  <a:lnTo>
                    <a:pt x="241201" y="2029640"/>
                  </a:lnTo>
                  <a:lnTo>
                    <a:pt x="217471" y="2029666"/>
                  </a:lnTo>
                  <a:lnTo>
                    <a:pt x="249759" y="2016591"/>
                  </a:lnTo>
                  <a:lnTo>
                    <a:pt x="1264445" y="2016756"/>
                  </a:lnTo>
                  <a:lnTo>
                    <a:pt x="1259967" y="2018570"/>
                  </a:lnTo>
                  <a:lnTo>
                    <a:pt x="1262350" y="2024456"/>
                  </a:lnTo>
                  <a:close/>
                </a:path>
                <a:path w="4829175" h="2446654">
                  <a:moveTo>
                    <a:pt x="223701" y="2042215"/>
                  </a:moveTo>
                  <a:lnTo>
                    <a:pt x="216633" y="2042336"/>
                  </a:lnTo>
                  <a:lnTo>
                    <a:pt x="217447" y="2030029"/>
                  </a:lnTo>
                  <a:lnTo>
                    <a:pt x="224274" y="2030025"/>
                  </a:lnTo>
                  <a:lnTo>
                    <a:pt x="223701" y="2042215"/>
                  </a:lnTo>
                  <a:close/>
                </a:path>
                <a:path w="4829175" h="2446654">
                  <a:moveTo>
                    <a:pt x="224513" y="2030025"/>
                  </a:moveTo>
                  <a:lnTo>
                    <a:pt x="224274" y="2030025"/>
                  </a:lnTo>
                  <a:lnTo>
                    <a:pt x="224292" y="2029644"/>
                  </a:lnTo>
                  <a:lnTo>
                    <a:pt x="224513" y="2030025"/>
                  </a:lnTo>
                  <a:close/>
                </a:path>
                <a:path w="4829175" h="2446654">
                  <a:moveTo>
                    <a:pt x="1239935" y="2029422"/>
                  </a:moveTo>
                  <a:lnTo>
                    <a:pt x="224513" y="2030025"/>
                  </a:lnTo>
                  <a:lnTo>
                    <a:pt x="224292" y="2029644"/>
                  </a:lnTo>
                  <a:lnTo>
                    <a:pt x="1239935" y="2029422"/>
                  </a:lnTo>
                  <a:close/>
                </a:path>
                <a:path w="4829175" h="2446654">
                  <a:moveTo>
                    <a:pt x="1213841" y="2042729"/>
                  </a:moveTo>
                  <a:lnTo>
                    <a:pt x="231364" y="2041852"/>
                  </a:lnTo>
                  <a:lnTo>
                    <a:pt x="224513" y="2030025"/>
                  </a:lnTo>
                  <a:lnTo>
                    <a:pt x="1239935" y="2029422"/>
                  </a:lnTo>
                  <a:lnTo>
                    <a:pt x="1212887" y="2040375"/>
                  </a:lnTo>
                  <a:lnTo>
                    <a:pt x="1213841" y="2042729"/>
                  </a:lnTo>
                  <a:close/>
                </a:path>
                <a:path w="4829175" h="2446654">
                  <a:moveTo>
                    <a:pt x="4521131" y="328048"/>
                  </a:moveTo>
                  <a:lnTo>
                    <a:pt x="4517085" y="314760"/>
                  </a:lnTo>
                  <a:lnTo>
                    <a:pt x="4518108" y="314759"/>
                  </a:lnTo>
                  <a:lnTo>
                    <a:pt x="4524858" y="315578"/>
                  </a:lnTo>
                  <a:lnTo>
                    <a:pt x="4521131" y="328048"/>
                  </a:lnTo>
                  <a:close/>
                </a:path>
                <a:path w="4829175" h="2446654">
                  <a:moveTo>
                    <a:pt x="308647" y="2055319"/>
                  </a:moveTo>
                  <a:lnTo>
                    <a:pt x="258959" y="2055341"/>
                  </a:lnTo>
                  <a:lnTo>
                    <a:pt x="259925" y="2042618"/>
                  </a:lnTo>
                  <a:lnTo>
                    <a:pt x="337727" y="2042627"/>
                  </a:lnTo>
                  <a:lnTo>
                    <a:pt x="308661" y="2054397"/>
                  </a:lnTo>
                  <a:lnTo>
                    <a:pt x="308647" y="2055319"/>
                  </a:lnTo>
                  <a:close/>
                </a:path>
                <a:path w="4829175" h="2446654">
                  <a:moveTo>
                    <a:pt x="1170121" y="2054952"/>
                  </a:moveTo>
                  <a:lnTo>
                    <a:pt x="308647" y="2055319"/>
                  </a:lnTo>
                  <a:lnTo>
                    <a:pt x="308661" y="2054397"/>
                  </a:lnTo>
                  <a:lnTo>
                    <a:pt x="1170121" y="2054952"/>
                  </a:lnTo>
                  <a:close/>
                </a:path>
                <a:path w="4829175" h="2446654">
                  <a:moveTo>
                    <a:pt x="1179086" y="2055432"/>
                  </a:moveTo>
                  <a:lnTo>
                    <a:pt x="1170859" y="2054653"/>
                  </a:lnTo>
                  <a:lnTo>
                    <a:pt x="1170121" y="2054952"/>
                  </a:lnTo>
                  <a:lnTo>
                    <a:pt x="308661" y="2054397"/>
                  </a:lnTo>
                  <a:lnTo>
                    <a:pt x="337727" y="2042627"/>
                  </a:lnTo>
                  <a:lnTo>
                    <a:pt x="1207075" y="2042728"/>
                  </a:lnTo>
                  <a:lnTo>
                    <a:pt x="1178578" y="2054268"/>
                  </a:lnTo>
                  <a:lnTo>
                    <a:pt x="1179086" y="2055432"/>
                  </a:lnTo>
                  <a:close/>
                </a:path>
                <a:path w="4829175" h="2446654">
                  <a:moveTo>
                    <a:pt x="336843" y="2068178"/>
                  </a:moveTo>
                  <a:lnTo>
                    <a:pt x="308446" y="2068186"/>
                  </a:lnTo>
                  <a:lnTo>
                    <a:pt x="308647" y="2055319"/>
                  </a:lnTo>
                  <a:lnTo>
                    <a:pt x="367350" y="2055294"/>
                  </a:lnTo>
                  <a:lnTo>
                    <a:pt x="336599" y="2067747"/>
                  </a:lnTo>
                  <a:lnTo>
                    <a:pt x="336843" y="2068178"/>
                  </a:lnTo>
                  <a:close/>
                </a:path>
                <a:path w="4829175" h="2446654">
                  <a:moveTo>
                    <a:pt x="1166380" y="2063318"/>
                  </a:moveTo>
                  <a:lnTo>
                    <a:pt x="1159518" y="2066096"/>
                  </a:lnTo>
                  <a:lnTo>
                    <a:pt x="1159042" y="2064919"/>
                  </a:lnTo>
                  <a:lnTo>
                    <a:pt x="1151520" y="2067965"/>
                  </a:lnTo>
                  <a:lnTo>
                    <a:pt x="343892" y="2067534"/>
                  </a:lnTo>
                  <a:lnTo>
                    <a:pt x="336599" y="2067747"/>
                  </a:lnTo>
                  <a:lnTo>
                    <a:pt x="367350" y="2055294"/>
                  </a:lnTo>
                  <a:lnTo>
                    <a:pt x="1170121" y="2054952"/>
                  </a:lnTo>
                  <a:lnTo>
                    <a:pt x="1163997" y="2057432"/>
                  </a:lnTo>
                  <a:lnTo>
                    <a:pt x="1166380" y="2063318"/>
                  </a:lnTo>
                  <a:close/>
                </a:path>
                <a:path w="4829175" h="2446654">
                  <a:moveTo>
                    <a:pt x="343538" y="2080009"/>
                  </a:moveTo>
                  <a:lnTo>
                    <a:pt x="336843" y="2068178"/>
                  </a:lnTo>
                  <a:lnTo>
                    <a:pt x="343873" y="2068177"/>
                  </a:lnTo>
                  <a:lnTo>
                    <a:pt x="343538" y="2080009"/>
                  </a:lnTo>
                  <a:close/>
                </a:path>
                <a:path w="4829175" h="2446654">
                  <a:moveTo>
                    <a:pt x="344255" y="2068177"/>
                  </a:moveTo>
                  <a:lnTo>
                    <a:pt x="343873" y="2068177"/>
                  </a:lnTo>
                  <a:lnTo>
                    <a:pt x="343892" y="2067534"/>
                  </a:lnTo>
                  <a:lnTo>
                    <a:pt x="344255" y="2068177"/>
                  </a:lnTo>
                  <a:close/>
                </a:path>
                <a:path w="4829175" h="2446654">
                  <a:moveTo>
                    <a:pt x="1151520" y="2067965"/>
                  </a:moveTo>
                  <a:lnTo>
                    <a:pt x="344255" y="2068177"/>
                  </a:lnTo>
                  <a:lnTo>
                    <a:pt x="343892" y="2067534"/>
                  </a:lnTo>
                  <a:lnTo>
                    <a:pt x="1151520" y="2067965"/>
                  </a:lnTo>
                  <a:close/>
                </a:path>
                <a:path w="4829175" h="2446654">
                  <a:moveTo>
                    <a:pt x="1124351" y="2077597"/>
                  </a:moveTo>
                  <a:lnTo>
                    <a:pt x="1116613" y="2080730"/>
                  </a:lnTo>
                  <a:lnTo>
                    <a:pt x="350831" y="2079796"/>
                  </a:lnTo>
                  <a:lnTo>
                    <a:pt x="344255" y="2068177"/>
                  </a:lnTo>
                  <a:lnTo>
                    <a:pt x="1141362" y="2067968"/>
                  </a:lnTo>
                  <a:lnTo>
                    <a:pt x="1123398" y="2075242"/>
                  </a:lnTo>
                  <a:lnTo>
                    <a:pt x="1124351" y="2077597"/>
                  </a:lnTo>
                  <a:close/>
                </a:path>
                <a:path w="4829175" h="2446654">
                  <a:moveTo>
                    <a:pt x="4474562" y="404453"/>
                  </a:moveTo>
                  <a:lnTo>
                    <a:pt x="4471757" y="404451"/>
                  </a:lnTo>
                  <a:lnTo>
                    <a:pt x="4471835" y="404187"/>
                  </a:lnTo>
                  <a:lnTo>
                    <a:pt x="4472406" y="404188"/>
                  </a:lnTo>
                  <a:lnTo>
                    <a:pt x="4474856" y="403196"/>
                  </a:lnTo>
                  <a:lnTo>
                    <a:pt x="4474562" y="404453"/>
                  </a:lnTo>
                  <a:close/>
                </a:path>
                <a:path w="4829175" h="2446654">
                  <a:moveTo>
                    <a:pt x="410025" y="2092895"/>
                  </a:moveTo>
                  <a:lnTo>
                    <a:pt x="386190" y="2092881"/>
                  </a:lnTo>
                  <a:lnTo>
                    <a:pt x="387043" y="2080204"/>
                  </a:lnTo>
                  <a:lnTo>
                    <a:pt x="441085" y="2080243"/>
                  </a:lnTo>
                  <a:lnTo>
                    <a:pt x="410051" y="2092810"/>
                  </a:lnTo>
                  <a:close/>
                </a:path>
                <a:path w="4829175" h="2446654">
                  <a:moveTo>
                    <a:pt x="4447528" y="454690"/>
                  </a:moveTo>
                  <a:lnTo>
                    <a:pt x="4443156" y="454165"/>
                  </a:lnTo>
                  <a:lnTo>
                    <a:pt x="4448109" y="452160"/>
                  </a:lnTo>
                  <a:lnTo>
                    <a:pt x="4447528" y="454690"/>
                  </a:lnTo>
                  <a:close/>
                </a:path>
                <a:path w="4829175" h="2446654">
                  <a:moveTo>
                    <a:pt x="4450550" y="466914"/>
                  </a:moveTo>
                  <a:lnTo>
                    <a:pt x="4442534" y="466919"/>
                  </a:lnTo>
                  <a:lnTo>
                    <a:pt x="4442189" y="466888"/>
                  </a:lnTo>
                  <a:lnTo>
                    <a:pt x="4443079" y="455181"/>
                  </a:lnTo>
                  <a:lnTo>
                    <a:pt x="4447416" y="455181"/>
                  </a:lnTo>
                  <a:lnTo>
                    <a:pt x="4448376" y="454792"/>
                  </a:lnTo>
                  <a:lnTo>
                    <a:pt x="4450987" y="455105"/>
                  </a:lnTo>
                  <a:lnTo>
                    <a:pt x="4450550" y="466914"/>
                  </a:lnTo>
                  <a:close/>
                </a:path>
                <a:path w="4829175" h="2446654">
                  <a:moveTo>
                    <a:pt x="4448376" y="454792"/>
                  </a:moveTo>
                  <a:lnTo>
                    <a:pt x="4447416" y="455181"/>
                  </a:lnTo>
                  <a:lnTo>
                    <a:pt x="4447528" y="454690"/>
                  </a:lnTo>
                  <a:lnTo>
                    <a:pt x="4448376" y="454792"/>
                  </a:lnTo>
                  <a:close/>
                </a:path>
                <a:path w="4829175" h="2446654">
                  <a:moveTo>
                    <a:pt x="1089030" y="2093270"/>
                  </a:moveTo>
                  <a:lnTo>
                    <a:pt x="410025" y="2092895"/>
                  </a:lnTo>
                  <a:lnTo>
                    <a:pt x="1089030" y="2093270"/>
                  </a:lnTo>
                  <a:close/>
                </a:path>
                <a:path w="4829175" h="2446654">
                  <a:moveTo>
                    <a:pt x="1090614" y="2092628"/>
                  </a:moveTo>
                  <a:lnTo>
                    <a:pt x="1089030" y="2093270"/>
                  </a:lnTo>
                  <a:lnTo>
                    <a:pt x="410051" y="2092810"/>
                  </a:lnTo>
                  <a:lnTo>
                    <a:pt x="441085" y="2080243"/>
                  </a:lnTo>
                  <a:lnTo>
                    <a:pt x="1109858" y="2080725"/>
                  </a:lnTo>
                  <a:lnTo>
                    <a:pt x="1102812" y="2083578"/>
                  </a:lnTo>
                  <a:lnTo>
                    <a:pt x="1103289" y="2084755"/>
                  </a:lnTo>
                  <a:lnTo>
                    <a:pt x="1089661" y="2090274"/>
                  </a:lnTo>
                  <a:lnTo>
                    <a:pt x="1090614" y="2092628"/>
                  </a:lnTo>
                  <a:close/>
                </a:path>
                <a:path w="4829175" h="2446654">
                  <a:moveTo>
                    <a:pt x="1089030" y="2093270"/>
                  </a:moveTo>
                  <a:lnTo>
                    <a:pt x="1058847" y="2105492"/>
                  </a:lnTo>
                  <a:lnTo>
                    <a:pt x="406324" y="2105281"/>
                  </a:lnTo>
                  <a:lnTo>
                    <a:pt x="410025" y="2092895"/>
                  </a:lnTo>
                  <a:lnTo>
                    <a:pt x="1089030" y="2093270"/>
                  </a:lnTo>
                  <a:close/>
                </a:path>
                <a:path w="4829175" h="2446654">
                  <a:moveTo>
                    <a:pt x="4442113" y="466919"/>
                  </a:moveTo>
                  <a:lnTo>
                    <a:pt x="4440992" y="467373"/>
                  </a:lnTo>
                  <a:lnTo>
                    <a:pt x="4440938" y="466920"/>
                  </a:lnTo>
                  <a:lnTo>
                    <a:pt x="4442113" y="466919"/>
                  </a:lnTo>
                  <a:close/>
                </a:path>
                <a:path w="4829175" h="2446654">
                  <a:moveTo>
                    <a:pt x="4452279" y="466913"/>
                  </a:moveTo>
                  <a:lnTo>
                    <a:pt x="4450524" y="467624"/>
                  </a:lnTo>
                  <a:lnTo>
                    <a:pt x="4450550" y="466914"/>
                  </a:lnTo>
                  <a:lnTo>
                    <a:pt x="4452279" y="466913"/>
                  </a:lnTo>
                  <a:close/>
                </a:path>
                <a:path w="4829175" h="2446654">
                  <a:moveTo>
                    <a:pt x="1056877" y="2107660"/>
                  </a:moveTo>
                  <a:lnTo>
                    <a:pt x="1050015" y="2110439"/>
                  </a:lnTo>
                  <a:lnTo>
                    <a:pt x="1048585" y="2106907"/>
                  </a:lnTo>
                  <a:lnTo>
                    <a:pt x="1019453" y="2118704"/>
                  </a:lnTo>
                  <a:lnTo>
                    <a:pt x="398273" y="2118132"/>
                  </a:lnTo>
                  <a:lnTo>
                    <a:pt x="404039" y="2106206"/>
                  </a:lnTo>
                  <a:lnTo>
                    <a:pt x="1058847" y="2105492"/>
                  </a:lnTo>
                  <a:lnTo>
                    <a:pt x="1056400" y="2106483"/>
                  </a:lnTo>
                  <a:lnTo>
                    <a:pt x="1056877" y="2107660"/>
                  </a:lnTo>
                  <a:close/>
                </a:path>
                <a:path w="4829175" h="2446654">
                  <a:moveTo>
                    <a:pt x="1019453" y="2118704"/>
                  </a:moveTo>
                  <a:lnTo>
                    <a:pt x="1014371" y="2120762"/>
                  </a:lnTo>
                  <a:lnTo>
                    <a:pt x="1013895" y="2119584"/>
                  </a:lnTo>
                  <a:lnTo>
                    <a:pt x="986447" y="2130699"/>
                  </a:lnTo>
                  <a:lnTo>
                    <a:pt x="392820" y="2131008"/>
                  </a:lnTo>
                  <a:lnTo>
                    <a:pt x="396367" y="2118904"/>
                  </a:lnTo>
                  <a:lnTo>
                    <a:pt x="1019453" y="2118704"/>
                  </a:lnTo>
                  <a:close/>
                </a:path>
                <a:path w="4829175" h="2446654">
                  <a:moveTo>
                    <a:pt x="986924" y="2131876"/>
                  </a:moveTo>
                  <a:lnTo>
                    <a:pt x="958851" y="2143244"/>
                  </a:lnTo>
                  <a:lnTo>
                    <a:pt x="383068" y="2143401"/>
                  </a:lnTo>
                  <a:lnTo>
                    <a:pt x="386771" y="2131011"/>
                  </a:lnTo>
                  <a:lnTo>
                    <a:pt x="392820" y="2131008"/>
                  </a:lnTo>
                  <a:lnTo>
                    <a:pt x="392722" y="2131342"/>
                  </a:lnTo>
                  <a:lnTo>
                    <a:pt x="986447" y="2130699"/>
                  </a:lnTo>
                  <a:lnTo>
                    <a:pt x="986924" y="2131876"/>
                  </a:lnTo>
                  <a:close/>
                </a:path>
                <a:path w="4829175" h="2446654">
                  <a:moveTo>
                    <a:pt x="986447" y="2130699"/>
                  </a:moveTo>
                  <a:lnTo>
                    <a:pt x="392722" y="2131342"/>
                  </a:lnTo>
                  <a:lnTo>
                    <a:pt x="392820" y="2131008"/>
                  </a:lnTo>
                  <a:lnTo>
                    <a:pt x="986447" y="2130699"/>
                  </a:lnTo>
                  <a:close/>
                </a:path>
                <a:path w="4829175" h="2446654">
                  <a:moveTo>
                    <a:pt x="925168" y="2156884"/>
                  </a:moveTo>
                  <a:lnTo>
                    <a:pt x="376734" y="2156511"/>
                  </a:lnTo>
                  <a:lnTo>
                    <a:pt x="379857" y="2143402"/>
                  </a:lnTo>
                  <a:lnTo>
                    <a:pt x="383068" y="2143401"/>
                  </a:lnTo>
                  <a:lnTo>
                    <a:pt x="952077" y="2143247"/>
                  </a:lnTo>
                  <a:lnTo>
                    <a:pt x="924214" y="2154529"/>
                  </a:lnTo>
                  <a:lnTo>
                    <a:pt x="925168" y="2156884"/>
                  </a:lnTo>
                  <a:close/>
                </a:path>
                <a:path w="4829175" h="2446654">
                  <a:moveTo>
                    <a:pt x="958851" y="2143244"/>
                  </a:moveTo>
                  <a:lnTo>
                    <a:pt x="383044" y="2143481"/>
                  </a:lnTo>
                  <a:lnTo>
                    <a:pt x="958851" y="2143244"/>
                  </a:lnTo>
                  <a:close/>
                </a:path>
                <a:path w="4829175" h="2446654">
                  <a:moveTo>
                    <a:pt x="912874" y="2165972"/>
                  </a:moveTo>
                  <a:lnTo>
                    <a:pt x="906012" y="2168751"/>
                  </a:lnTo>
                  <a:lnTo>
                    <a:pt x="904582" y="2165220"/>
                  </a:lnTo>
                  <a:lnTo>
                    <a:pt x="895418" y="2168931"/>
                  </a:lnTo>
                  <a:lnTo>
                    <a:pt x="372908" y="2169205"/>
                  </a:lnTo>
                  <a:lnTo>
                    <a:pt x="374556" y="2156510"/>
                  </a:lnTo>
                  <a:lnTo>
                    <a:pt x="376734" y="2156511"/>
                  </a:lnTo>
                  <a:lnTo>
                    <a:pt x="376606" y="2157050"/>
                  </a:lnTo>
                  <a:lnTo>
                    <a:pt x="925168" y="2156884"/>
                  </a:lnTo>
                  <a:lnTo>
                    <a:pt x="925645" y="2158061"/>
                  </a:lnTo>
                  <a:lnTo>
                    <a:pt x="911921" y="2163618"/>
                  </a:lnTo>
                  <a:lnTo>
                    <a:pt x="912874" y="2165972"/>
                  </a:lnTo>
                  <a:close/>
                </a:path>
                <a:path w="4829175" h="2446654">
                  <a:moveTo>
                    <a:pt x="925168" y="2156884"/>
                  </a:moveTo>
                  <a:lnTo>
                    <a:pt x="376606" y="2157050"/>
                  </a:lnTo>
                  <a:lnTo>
                    <a:pt x="376734" y="2156511"/>
                  </a:lnTo>
                  <a:lnTo>
                    <a:pt x="925168" y="2156884"/>
                  </a:lnTo>
                  <a:close/>
                </a:path>
                <a:path w="4829175" h="2446654">
                  <a:moveTo>
                    <a:pt x="877993" y="2178727"/>
                  </a:moveTo>
                  <a:lnTo>
                    <a:pt x="869728" y="2182074"/>
                  </a:lnTo>
                  <a:lnTo>
                    <a:pt x="855406" y="2182393"/>
                  </a:lnTo>
                  <a:lnTo>
                    <a:pt x="854929" y="2181216"/>
                  </a:lnTo>
                  <a:lnTo>
                    <a:pt x="853658" y="2181730"/>
                  </a:lnTo>
                  <a:lnTo>
                    <a:pt x="363156" y="2181679"/>
                  </a:lnTo>
                  <a:lnTo>
                    <a:pt x="366883" y="2169208"/>
                  </a:lnTo>
                  <a:lnTo>
                    <a:pt x="372908" y="2169205"/>
                  </a:lnTo>
                  <a:lnTo>
                    <a:pt x="372866" y="2169526"/>
                  </a:lnTo>
                  <a:lnTo>
                    <a:pt x="895418" y="2168931"/>
                  </a:lnTo>
                  <a:lnTo>
                    <a:pt x="877040" y="2176373"/>
                  </a:lnTo>
                  <a:lnTo>
                    <a:pt x="877993" y="2178727"/>
                  </a:lnTo>
                  <a:close/>
                </a:path>
                <a:path w="4829175" h="2446654">
                  <a:moveTo>
                    <a:pt x="895418" y="2168931"/>
                  </a:moveTo>
                  <a:lnTo>
                    <a:pt x="372866" y="2169526"/>
                  </a:lnTo>
                  <a:lnTo>
                    <a:pt x="372908" y="2169205"/>
                  </a:lnTo>
                  <a:lnTo>
                    <a:pt x="895418" y="2168931"/>
                  </a:lnTo>
                  <a:close/>
                </a:path>
                <a:path w="4829175" h="2446654">
                  <a:moveTo>
                    <a:pt x="836155" y="2194299"/>
                  </a:moveTo>
                  <a:lnTo>
                    <a:pt x="836001" y="2194361"/>
                  </a:lnTo>
                  <a:lnTo>
                    <a:pt x="354760" y="2194670"/>
                  </a:lnTo>
                  <a:lnTo>
                    <a:pt x="358488" y="2182199"/>
                  </a:lnTo>
                  <a:lnTo>
                    <a:pt x="853658" y="2181730"/>
                  </a:lnTo>
                  <a:lnTo>
                    <a:pt x="848067" y="2183994"/>
                  </a:lnTo>
                  <a:lnTo>
                    <a:pt x="849497" y="2187526"/>
                  </a:lnTo>
                  <a:lnTo>
                    <a:pt x="835678" y="2193122"/>
                  </a:lnTo>
                  <a:lnTo>
                    <a:pt x="836155" y="2194299"/>
                  </a:lnTo>
                  <a:close/>
                </a:path>
                <a:path w="4829175" h="2446654">
                  <a:moveTo>
                    <a:pt x="808612" y="2205452"/>
                  </a:moveTo>
                  <a:lnTo>
                    <a:pt x="804402" y="2207157"/>
                  </a:lnTo>
                  <a:lnTo>
                    <a:pt x="349587" y="2207726"/>
                  </a:lnTo>
                  <a:lnTo>
                    <a:pt x="351128" y="2194770"/>
                  </a:lnTo>
                  <a:lnTo>
                    <a:pt x="829219" y="2194367"/>
                  </a:lnTo>
                  <a:lnTo>
                    <a:pt x="821383" y="2197540"/>
                  </a:lnTo>
                  <a:lnTo>
                    <a:pt x="821859" y="2198717"/>
                  </a:lnTo>
                  <a:lnTo>
                    <a:pt x="808136" y="2204275"/>
                  </a:lnTo>
                  <a:lnTo>
                    <a:pt x="808612" y="2205452"/>
                  </a:lnTo>
                  <a:close/>
                </a:path>
                <a:path w="4829175" h="2446654">
                  <a:moveTo>
                    <a:pt x="4578456" y="505444"/>
                  </a:moveTo>
                  <a:lnTo>
                    <a:pt x="4572966" y="505446"/>
                  </a:lnTo>
                  <a:lnTo>
                    <a:pt x="4570873" y="505211"/>
                  </a:lnTo>
                  <a:lnTo>
                    <a:pt x="4571402" y="492665"/>
                  </a:lnTo>
                  <a:lnTo>
                    <a:pt x="4578456" y="505444"/>
                  </a:lnTo>
                  <a:close/>
                </a:path>
                <a:path w="4829175" h="2446654">
                  <a:moveTo>
                    <a:pt x="795270" y="2212225"/>
                  </a:moveTo>
                  <a:lnTo>
                    <a:pt x="782025" y="2217588"/>
                  </a:lnTo>
                  <a:lnTo>
                    <a:pt x="780976" y="2215273"/>
                  </a:lnTo>
                  <a:lnTo>
                    <a:pt x="768079" y="2220495"/>
                  </a:lnTo>
                  <a:lnTo>
                    <a:pt x="340206" y="2219746"/>
                  </a:lnTo>
                  <a:lnTo>
                    <a:pt x="346021" y="2207800"/>
                  </a:lnTo>
                  <a:lnTo>
                    <a:pt x="804402" y="2207157"/>
                  </a:lnTo>
                  <a:lnTo>
                    <a:pt x="794793" y="2211048"/>
                  </a:lnTo>
                  <a:lnTo>
                    <a:pt x="795270" y="2212225"/>
                  </a:lnTo>
                  <a:close/>
                </a:path>
                <a:path w="4829175" h="2446654">
                  <a:moveTo>
                    <a:pt x="739806" y="2233314"/>
                  </a:moveTo>
                  <a:lnTo>
                    <a:pt x="335373" y="2232640"/>
                  </a:lnTo>
                  <a:lnTo>
                    <a:pt x="339093" y="2220197"/>
                  </a:lnTo>
                  <a:lnTo>
                    <a:pt x="768079" y="2220495"/>
                  </a:lnTo>
                  <a:lnTo>
                    <a:pt x="739329" y="2232137"/>
                  </a:lnTo>
                  <a:lnTo>
                    <a:pt x="739806" y="2233314"/>
                  </a:lnTo>
                  <a:close/>
                </a:path>
                <a:path w="4829175" h="2446654">
                  <a:moveTo>
                    <a:pt x="4580449" y="505444"/>
                  </a:moveTo>
                  <a:lnTo>
                    <a:pt x="4578820" y="506103"/>
                  </a:lnTo>
                  <a:lnTo>
                    <a:pt x="4578456" y="505444"/>
                  </a:lnTo>
                  <a:lnTo>
                    <a:pt x="4580449" y="505444"/>
                  </a:lnTo>
                  <a:close/>
                </a:path>
                <a:path w="4829175" h="2446654">
                  <a:moveTo>
                    <a:pt x="711405" y="2242075"/>
                  </a:moveTo>
                  <a:lnTo>
                    <a:pt x="704543" y="2244853"/>
                  </a:lnTo>
                  <a:lnTo>
                    <a:pt x="328412" y="2245045"/>
                  </a:lnTo>
                  <a:lnTo>
                    <a:pt x="332063" y="2232635"/>
                  </a:lnTo>
                  <a:lnTo>
                    <a:pt x="335373" y="2232640"/>
                  </a:lnTo>
                  <a:lnTo>
                    <a:pt x="729695" y="2233298"/>
                  </a:lnTo>
                  <a:lnTo>
                    <a:pt x="710928" y="2240897"/>
                  </a:lnTo>
                  <a:lnTo>
                    <a:pt x="711405" y="2242075"/>
                  </a:lnTo>
                  <a:close/>
                </a:path>
                <a:path w="4829175" h="2446654">
                  <a:moveTo>
                    <a:pt x="739806" y="2233314"/>
                  </a:moveTo>
                  <a:lnTo>
                    <a:pt x="335365" y="2232667"/>
                  </a:lnTo>
                  <a:lnTo>
                    <a:pt x="739806" y="2233314"/>
                  </a:lnTo>
                  <a:close/>
                </a:path>
                <a:path w="4829175" h="2446654">
                  <a:moveTo>
                    <a:pt x="692250" y="2253942"/>
                  </a:moveTo>
                  <a:lnTo>
                    <a:pt x="685388" y="2256721"/>
                  </a:lnTo>
                  <a:lnTo>
                    <a:pt x="684911" y="2255543"/>
                  </a:lnTo>
                  <a:lnTo>
                    <a:pt x="679187" y="2257861"/>
                  </a:lnTo>
                  <a:lnTo>
                    <a:pt x="318681" y="2258003"/>
                  </a:lnTo>
                  <a:lnTo>
                    <a:pt x="321709" y="2245048"/>
                  </a:lnTo>
                  <a:lnTo>
                    <a:pt x="328412" y="2245045"/>
                  </a:lnTo>
                  <a:lnTo>
                    <a:pt x="704543" y="2244853"/>
                  </a:lnTo>
                  <a:lnTo>
                    <a:pt x="690820" y="2250410"/>
                  </a:lnTo>
                  <a:lnTo>
                    <a:pt x="692250" y="2253942"/>
                  </a:lnTo>
                  <a:close/>
                </a:path>
                <a:path w="4829175" h="2446654">
                  <a:moveTo>
                    <a:pt x="704543" y="2244853"/>
                  </a:moveTo>
                  <a:lnTo>
                    <a:pt x="328402" y="2245078"/>
                  </a:lnTo>
                  <a:lnTo>
                    <a:pt x="704543" y="2244853"/>
                  </a:lnTo>
                  <a:close/>
                </a:path>
                <a:path w="4829175" h="2446654">
                  <a:moveTo>
                    <a:pt x="679187" y="2257861"/>
                  </a:moveTo>
                  <a:lnTo>
                    <a:pt x="650507" y="2269475"/>
                  </a:lnTo>
                  <a:lnTo>
                    <a:pt x="650030" y="2268298"/>
                  </a:lnTo>
                  <a:lnTo>
                    <a:pt x="643168" y="2271077"/>
                  </a:lnTo>
                  <a:lnTo>
                    <a:pt x="642692" y="2269899"/>
                  </a:lnTo>
                  <a:lnTo>
                    <a:pt x="640736" y="2270691"/>
                  </a:lnTo>
                  <a:lnTo>
                    <a:pt x="313124" y="2270447"/>
                  </a:lnTo>
                  <a:lnTo>
                    <a:pt x="316785" y="2258004"/>
                  </a:lnTo>
                  <a:lnTo>
                    <a:pt x="318681" y="2258003"/>
                  </a:lnTo>
                  <a:lnTo>
                    <a:pt x="318525" y="2258669"/>
                  </a:lnTo>
                  <a:lnTo>
                    <a:pt x="679187" y="2257861"/>
                  </a:lnTo>
                  <a:close/>
                </a:path>
                <a:path w="4829175" h="2446654">
                  <a:moveTo>
                    <a:pt x="679187" y="2257861"/>
                  </a:moveTo>
                  <a:lnTo>
                    <a:pt x="318525" y="2258669"/>
                  </a:lnTo>
                  <a:lnTo>
                    <a:pt x="318681" y="2258003"/>
                  </a:lnTo>
                  <a:lnTo>
                    <a:pt x="679187" y="2257861"/>
                  </a:lnTo>
                  <a:close/>
                </a:path>
                <a:path w="4829175" h="2446654">
                  <a:moveTo>
                    <a:pt x="623441" y="2281805"/>
                  </a:moveTo>
                  <a:lnTo>
                    <a:pt x="619534" y="2283387"/>
                  </a:lnTo>
                  <a:lnTo>
                    <a:pt x="305156" y="2283265"/>
                  </a:lnTo>
                  <a:lnTo>
                    <a:pt x="308883" y="2270794"/>
                  </a:lnTo>
                  <a:lnTo>
                    <a:pt x="640736" y="2270691"/>
                  </a:lnTo>
                  <a:lnTo>
                    <a:pt x="635830" y="2272678"/>
                  </a:lnTo>
                  <a:lnTo>
                    <a:pt x="636306" y="2273855"/>
                  </a:lnTo>
                  <a:lnTo>
                    <a:pt x="622487" y="2279451"/>
                  </a:lnTo>
                  <a:lnTo>
                    <a:pt x="623441" y="2281805"/>
                  </a:lnTo>
                  <a:close/>
                </a:path>
                <a:path w="4829175" h="2446654">
                  <a:moveTo>
                    <a:pt x="303110" y="2296293"/>
                  </a:moveTo>
                  <a:lnTo>
                    <a:pt x="301235" y="2296296"/>
                  </a:lnTo>
                  <a:lnTo>
                    <a:pt x="300213" y="2296228"/>
                  </a:lnTo>
                  <a:lnTo>
                    <a:pt x="301820" y="2283246"/>
                  </a:lnTo>
                  <a:lnTo>
                    <a:pt x="303110" y="2296293"/>
                  </a:lnTo>
                  <a:close/>
                </a:path>
                <a:path w="4829175" h="2446654">
                  <a:moveTo>
                    <a:pt x="596375" y="2294135"/>
                  </a:moveTo>
                  <a:lnTo>
                    <a:pt x="592188" y="2295831"/>
                  </a:lnTo>
                  <a:lnTo>
                    <a:pt x="589036" y="2295737"/>
                  </a:lnTo>
                  <a:lnTo>
                    <a:pt x="588643" y="2295896"/>
                  </a:lnTo>
                  <a:lnTo>
                    <a:pt x="303161" y="2296293"/>
                  </a:lnTo>
                  <a:lnTo>
                    <a:pt x="306850" y="2283949"/>
                  </a:lnTo>
                  <a:lnTo>
                    <a:pt x="609338" y="2283406"/>
                  </a:lnTo>
                  <a:lnTo>
                    <a:pt x="594468" y="2289427"/>
                  </a:lnTo>
                  <a:lnTo>
                    <a:pt x="596375" y="2294135"/>
                  </a:lnTo>
                  <a:close/>
                </a:path>
                <a:path w="4829175" h="2446654">
                  <a:moveTo>
                    <a:pt x="588643" y="2295896"/>
                  </a:moveTo>
                  <a:lnTo>
                    <a:pt x="575599" y="2301178"/>
                  </a:lnTo>
                  <a:lnTo>
                    <a:pt x="575122" y="2300001"/>
                  </a:lnTo>
                  <a:lnTo>
                    <a:pt x="552085" y="2309330"/>
                  </a:lnTo>
                  <a:lnTo>
                    <a:pt x="295106" y="2308390"/>
                  </a:lnTo>
                  <a:lnTo>
                    <a:pt x="296647" y="2296302"/>
                  </a:lnTo>
                  <a:lnTo>
                    <a:pt x="301235" y="2296296"/>
                  </a:lnTo>
                  <a:lnTo>
                    <a:pt x="303123" y="2296420"/>
                  </a:lnTo>
                  <a:lnTo>
                    <a:pt x="588643" y="2295896"/>
                  </a:lnTo>
                  <a:close/>
                </a:path>
                <a:path w="4829175" h="2446654">
                  <a:moveTo>
                    <a:pt x="4664343" y="530389"/>
                  </a:moveTo>
                  <a:lnTo>
                    <a:pt x="4663318" y="530804"/>
                  </a:lnTo>
                  <a:lnTo>
                    <a:pt x="4663086" y="530389"/>
                  </a:lnTo>
                  <a:lnTo>
                    <a:pt x="4664343" y="530389"/>
                  </a:lnTo>
                  <a:close/>
                </a:path>
                <a:path w="4829175" h="2446654">
                  <a:moveTo>
                    <a:pt x="588643" y="2295896"/>
                  </a:moveTo>
                  <a:lnTo>
                    <a:pt x="303123" y="2296420"/>
                  </a:lnTo>
                  <a:lnTo>
                    <a:pt x="303161" y="2296293"/>
                  </a:lnTo>
                  <a:lnTo>
                    <a:pt x="588643" y="2295896"/>
                  </a:lnTo>
                  <a:close/>
                </a:path>
                <a:path w="4829175" h="2446654">
                  <a:moveTo>
                    <a:pt x="527757" y="2321922"/>
                  </a:moveTo>
                  <a:lnTo>
                    <a:pt x="287373" y="2321720"/>
                  </a:lnTo>
                  <a:lnTo>
                    <a:pt x="290523" y="2308373"/>
                  </a:lnTo>
                  <a:lnTo>
                    <a:pt x="295106" y="2308390"/>
                  </a:lnTo>
                  <a:lnTo>
                    <a:pt x="294990" y="2309305"/>
                  </a:lnTo>
                  <a:lnTo>
                    <a:pt x="545319" y="2309329"/>
                  </a:lnTo>
                  <a:lnTo>
                    <a:pt x="532712" y="2314434"/>
                  </a:lnTo>
                  <a:lnTo>
                    <a:pt x="533666" y="2316789"/>
                  </a:lnTo>
                  <a:lnTo>
                    <a:pt x="526804" y="2319567"/>
                  </a:lnTo>
                  <a:lnTo>
                    <a:pt x="527757" y="2321922"/>
                  </a:lnTo>
                  <a:close/>
                </a:path>
                <a:path w="4829175" h="2446654">
                  <a:moveTo>
                    <a:pt x="552085" y="2309330"/>
                  </a:moveTo>
                  <a:lnTo>
                    <a:pt x="294990" y="2309305"/>
                  </a:lnTo>
                  <a:lnTo>
                    <a:pt x="295106" y="2308390"/>
                  </a:lnTo>
                  <a:lnTo>
                    <a:pt x="552085" y="2309330"/>
                  </a:lnTo>
                  <a:close/>
                </a:path>
                <a:path w="4829175" h="2446654">
                  <a:moveTo>
                    <a:pt x="492851" y="2334686"/>
                  </a:moveTo>
                  <a:lnTo>
                    <a:pt x="274155" y="2334183"/>
                  </a:lnTo>
                  <a:lnTo>
                    <a:pt x="277884" y="2321712"/>
                  </a:lnTo>
                  <a:lnTo>
                    <a:pt x="287373" y="2321720"/>
                  </a:lnTo>
                  <a:lnTo>
                    <a:pt x="287305" y="2322008"/>
                  </a:lnTo>
                  <a:lnTo>
                    <a:pt x="520984" y="2321924"/>
                  </a:lnTo>
                  <a:lnTo>
                    <a:pt x="492399" y="2333499"/>
                  </a:lnTo>
                  <a:lnTo>
                    <a:pt x="492851" y="2334686"/>
                  </a:lnTo>
                  <a:close/>
                </a:path>
                <a:path w="4829175" h="2446654">
                  <a:moveTo>
                    <a:pt x="4712585" y="543112"/>
                  </a:moveTo>
                  <a:lnTo>
                    <a:pt x="4705574" y="543116"/>
                  </a:lnTo>
                  <a:lnTo>
                    <a:pt x="4705998" y="531334"/>
                  </a:lnTo>
                  <a:lnTo>
                    <a:pt x="4712585" y="543112"/>
                  </a:lnTo>
                  <a:close/>
                </a:path>
                <a:path w="4829175" h="2446654">
                  <a:moveTo>
                    <a:pt x="527757" y="2321922"/>
                  </a:moveTo>
                  <a:lnTo>
                    <a:pt x="287305" y="2322008"/>
                  </a:lnTo>
                  <a:lnTo>
                    <a:pt x="287373" y="2321720"/>
                  </a:lnTo>
                  <a:lnTo>
                    <a:pt x="527757" y="2321922"/>
                  </a:lnTo>
                  <a:close/>
                </a:path>
                <a:path w="4829175" h="2446654">
                  <a:moveTo>
                    <a:pt x="273786" y="2346665"/>
                  </a:moveTo>
                  <a:lnTo>
                    <a:pt x="266929" y="2346701"/>
                  </a:lnTo>
                  <a:lnTo>
                    <a:pt x="270656" y="2334230"/>
                  </a:lnTo>
                  <a:lnTo>
                    <a:pt x="273786" y="2346665"/>
                  </a:lnTo>
                  <a:close/>
                </a:path>
                <a:path w="4829175" h="2446654">
                  <a:moveTo>
                    <a:pt x="472195" y="2343051"/>
                  </a:moveTo>
                  <a:lnTo>
                    <a:pt x="462956" y="2346792"/>
                  </a:lnTo>
                  <a:lnTo>
                    <a:pt x="457900" y="2347469"/>
                  </a:lnTo>
                  <a:lnTo>
                    <a:pt x="457423" y="2346292"/>
                  </a:lnTo>
                  <a:lnTo>
                    <a:pt x="457048" y="2346444"/>
                  </a:lnTo>
                  <a:lnTo>
                    <a:pt x="449608" y="2346716"/>
                  </a:lnTo>
                  <a:lnTo>
                    <a:pt x="449015" y="2346956"/>
                  </a:lnTo>
                  <a:lnTo>
                    <a:pt x="273786" y="2346665"/>
                  </a:lnTo>
                  <a:lnTo>
                    <a:pt x="277513" y="2334194"/>
                  </a:lnTo>
                  <a:lnTo>
                    <a:pt x="482757" y="2334663"/>
                  </a:lnTo>
                  <a:lnTo>
                    <a:pt x="470765" y="2339519"/>
                  </a:lnTo>
                  <a:lnTo>
                    <a:pt x="472195" y="2343051"/>
                  </a:lnTo>
                  <a:close/>
                </a:path>
                <a:path w="4829175" h="2446654">
                  <a:moveTo>
                    <a:pt x="4705547" y="543848"/>
                  </a:moveTo>
                  <a:lnTo>
                    <a:pt x="4705148" y="543116"/>
                  </a:lnTo>
                  <a:lnTo>
                    <a:pt x="4705574" y="543116"/>
                  </a:lnTo>
                  <a:lnTo>
                    <a:pt x="4705547" y="543848"/>
                  </a:lnTo>
                  <a:close/>
                </a:path>
                <a:path w="4829175" h="2446654">
                  <a:moveTo>
                    <a:pt x="4714135" y="543111"/>
                  </a:moveTo>
                  <a:lnTo>
                    <a:pt x="4712871" y="543622"/>
                  </a:lnTo>
                  <a:lnTo>
                    <a:pt x="4712585" y="543112"/>
                  </a:lnTo>
                  <a:lnTo>
                    <a:pt x="4714135" y="543111"/>
                  </a:lnTo>
                  <a:close/>
                </a:path>
                <a:path w="4829175" h="2446654">
                  <a:moveTo>
                    <a:pt x="431311" y="2360977"/>
                  </a:moveTo>
                  <a:lnTo>
                    <a:pt x="424449" y="2363755"/>
                  </a:lnTo>
                  <a:lnTo>
                    <a:pt x="423972" y="2362578"/>
                  </a:lnTo>
                  <a:lnTo>
                    <a:pt x="430834" y="2359799"/>
                  </a:lnTo>
                  <a:lnTo>
                    <a:pt x="263027" y="2359243"/>
                  </a:lnTo>
                  <a:lnTo>
                    <a:pt x="268840" y="2347297"/>
                  </a:lnTo>
                  <a:lnTo>
                    <a:pt x="449015" y="2346956"/>
                  </a:lnTo>
                  <a:lnTo>
                    <a:pt x="442746" y="2349495"/>
                  </a:lnTo>
                  <a:lnTo>
                    <a:pt x="443223" y="2350672"/>
                  </a:lnTo>
                  <a:lnTo>
                    <a:pt x="429404" y="2356268"/>
                  </a:lnTo>
                  <a:lnTo>
                    <a:pt x="431311" y="2360977"/>
                  </a:lnTo>
                  <a:close/>
                </a:path>
                <a:path w="4829175" h="2446654">
                  <a:moveTo>
                    <a:pt x="394904" y="2370238"/>
                  </a:moveTo>
                  <a:lnTo>
                    <a:pt x="390542" y="2372005"/>
                  </a:lnTo>
                  <a:lnTo>
                    <a:pt x="260402" y="2372637"/>
                  </a:lnTo>
                  <a:lnTo>
                    <a:pt x="264227" y="2360127"/>
                  </a:lnTo>
                  <a:lnTo>
                    <a:pt x="417233" y="2359826"/>
                  </a:lnTo>
                  <a:lnTo>
                    <a:pt x="394428" y="2369061"/>
                  </a:lnTo>
                  <a:lnTo>
                    <a:pt x="394904" y="2370238"/>
                  </a:lnTo>
                  <a:close/>
                </a:path>
                <a:path w="4829175" h="2446654">
                  <a:moveTo>
                    <a:pt x="383469" y="2381720"/>
                  </a:moveTo>
                  <a:lnTo>
                    <a:pt x="376607" y="2384498"/>
                  </a:lnTo>
                  <a:lnTo>
                    <a:pt x="375558" y="2382183"/>
                  </a:lnTo>
                  <a:lnTo>
                    <a:pt x="368697" y="2384961"/>
                  </a:lnTo>
                  <a:lnTo>
                    <a:pt x="250148" y="2385010"/>
                  </a:lnTo>
                  <a:lnTo>
                    <a:pt x="253543" y="2372674"/>
                  </a:lnTo>
                  <a:lnTo>
                    <a:pt x="390542" y="2372005"/>
                  </a:lnTo>
                  <a:lnTo>
                    <a:pt x="388043" y="2373017"/>
                  </a:lnTo>
                  <a:lnTo>
                    <a:pt x="388901" y="2375410"/>
                  </a:lnTo>
                  <a:lnTo>
                    <a:pt x="382039" y="2378188"/>
                  </a:lnTo>
                  <a:lnTo>
                    <a:pt x="383469" y="2381720"/>
                  </a:lnTo>
                  <a:close/>
                </a:path>
                <a:path w="4829175" h="2446654">
                  <a:moveTo>
                    <a:pt x="368697" y="2384961"/>
                  </a:moveTo>
                  <a:lnTo>
                    <a:pt x="335853" y="2398261"/>
                  </a:lnTo>
                  <a:lnTo>
                    <a:pt x="333720" y="2397754"/>
                  </a:lnTo>
                  <a:lnTo>
                    <a:pt x="333244" y="2396577"/>
                  </a:lnTo>
                  <a:lnTo>
                    <a:pt x="329473" y="2398104"/>
                  </a:lnTo>
                  <a:lnTo>
                    <a:pt x="242377" y="2397748"/>
                  </a:lnTo>
                  <a:lnTo>
                    <a:pt x="246104" y="2385278"/>
                  </a:lnTo>
                  <a:lnTo>
                    <a:pt x="368697" y="2384961"/>
                  </a:lnTo>
                  <a:close/>
                </a:path>
                <a:path w="4829175" h="2446654">
                  <a:moveTo>
                    <a:pt x="4789592" y="568449"/>
                  </a:moveTo>
                  <a:lnTo>
                    <a:pt x="4782626" y="568449"/>
                  </a:lnTo>
                  <a:lnTo>
                    <a:pt x="4782749" y="556431"/>
                  </a:lnTo>
                  <a:lnTo>
                    <a:pt x="4789592" y="568449"/>
                  </a:lnTo>
                  <a:close/>
                </a:path>
                <a:path w="4829175" h="2446654">
                  <a:moveTo>
                    <a:pt x="312563" y="2404952"/>
                  </a:moveTo>
                  <a:lnTo>
                    <a:pt x="298322" y="2410718"/>
                  </a:lnTo>
                  <a:lnTo>
                    <a:pt x="237536" y="2410249"/>
                  </a:lnTo>
                  <a:lnTo>
                    <a:pt x="241214" y="2398219"/>
                  </a:lnTo>
                  <a:lnTo>
                    <a:pt x="326078" y="2398109"/>
                  </a:lnTo>
                  <a:lnTo>
                    <a:pt x="312086" y="2403775"/>
                  </a:lnTo>
                  <a:lnTo>
                    <a:pt x="312563" y="2404952"/>
                  </a:lnTo>
                  <a:close/>
                </a:path>
                <a:path w="4829175" h="2446654">
                  <a:moveTo>
                    <a:pt x="4796992" y="568448"/>
                  </a:moveTo>
                  <a:lnTo>
                    <a:pt x="4789733" y="568449"/>
                  </a:lnTo>
                  <a:lnTo>
                    <a:pt x="4790267" y="556127"/>
                  </a:lnTo>
                  <a:lnTo>
                    <a:pt x="4796992" y="568448"/>
                  </a:lnTo>
                  <a:close/>
                </a:path>
                <a:path w="4829175" h="2446654">
                  <a:moveTo>
                    <a:pt x="279970" y="2423631"/>
                  </a:moveTo>
                  <a:lnTo>
                    <a:pt x="279744" y="2423722"/>
                  </a:lnTo>
                  <a:lnTo>
                    <a:pt x="271536" y="2422935"/>
                  </a:lnTo>
                  <a:lnTo>
                    <a:pt x="270629" y="2420562"/>
                  </a:lnTo>
                  <a:lnTo>
                    <a:pt x="264147" y="2423187"/>
                  </a:lnTo>
                  <a:lnTo>
                    <a:pt x="229007" y="2422998"/>
                  </a:lnTo>
                  <a:lnTo>
                    <a:pt x="231915" y="2410206"/>
                  </a:lnTo>
                  <a:lnTo>
                    <a:pt x="237536" y="2410249"/>
                  </a:lnTo>
                  <a:lnTo>
                    <a:pt x="237389" y="2410729"/>
                  </a:lnTo>
                  <a:lnTo>
                    <a:pt x="298205" y="2410766"/>
                  </a:lnTo>
                  <a:lnTo>
                    <a:pt x="291882" y="2413326"/>
                  </a:lnTo>
                  <a:lnTo>
                    <a:pt x="292836" y="2415680"/>
                  </a:lnTo>
                  <a:lnTo>
                    <a:pt x="285783" y="2418536"/>
                  </a:lnTo>
                  <a:lnTo>
                    <a:pt x="286355" y="2419675"/>
                  </a:lnTo>
                  <a:lnTo>
                    <a:pt x="279493" y="2422453"/>
                  </a:lnTo>
                  <a:lnTo>
                    <a:pt x="279970" y="2423631"/>
                  </a:lnTo>
                  <a:close/>
                </a:path>
                <a:path w="4829175" h="2446654">
                  <a:moveTo>
                    <a:pt x="4782623" y="568814"/>
                  </a:moveTo>
                  <a:lnTo>
                    <a:pt x="4782416" y="568449"/>
                  </a:lnTo>
                  <a:lnTo>
                    <a:pt x="4782626" y="568449"/>
                  </a:lnTo>
                  <a:lnTo>
                    <a:pt x="4782623" y="568814"/>
                  </a:lnTo>
                  <a:close/>
                </a:path>
                <a:path w="4829175" h="2446654">
                  <a:moveTo>
                    <a:pt x="298833" y="2410766"/>
                  </a:moveTo>
                  <a:lnTo>
                    <a:pt x="237389" y="2410729"/>
                  </a:lnTo>
                  <a:lnTo>
                    <a:pt x="237536" y="2410249"/>
                  </a:lnTo>
                  <a:lnTo>
                    <a:pt x="298815" y="2410722"/>
                  </a:lnTo>
                  <a:close/>
                </a:path>
                <a:path w="4829175" h="2446654">
                  <a:moveTo>
                    <a:pt x="4800446" y="568447"/>
                  </a:moveTo>
                  <a:lnTo>
                    <a:pt x="4797617" y="569593"/>
                  </a:lnTo>
                  <a:lnTo>
                    <a:pt x="4796992" y="568448"/>
                  </a:lnTo>
                  <a:lnTo>
                    <a:pt x="4800446" y="568447"/>
                  </a:lnTo>
                  <a:close/>
                </a:path>
                <a:path w="4829175" h="2446654">
                  <a:moveTo>
                    <a:pt x="245082" y="2436388"/>
                  </a:moveTo>
                  <a:lnTo>
                    <a:pt x="236797" y="2435632"/>
                  </a:lnTo>
                  <a:lnTo>
                    <a:pt x="235149" y="2436300"/>
                  </a:lnTo>
                  <a:lnTo>
                    <a:pt x="220348" y="2435442"/>
                  </a:lnTo>
                  <a:lnTo>
                    <a:pt x="224076" y="2422971"/>
                  </a:lnTo>
                  <a:lnTo>
                    <a:pt x="229007" y="2422998"/>
                  </a:lnTo>
                  <a:lnTo>
                    <a:pt x="228828" y="2423787"/>
                  </a:lnTo>
                  <a:lnTo>
                    <a:pt x="260615" y="2423247"/>
                  </a:lnTo>
                  <a:lnTo>
                    <a:pt x="242610" y="2430538"/>
                  </a:lnTo>
                  <a:lnTo>
                    <a:pt x="245082" y="2436388"/>
                  </a:lnTo>
                  <a:close/>
                </a:path>
                <a:path w="4829175" h="2446654">
                  <a:moveTo>
                    <a:pt x="264147" y="2423187"/>
                  </a:moveTo>
                  <a:lnTo>
                    <a:pt x="228828" y="2423787"/>
                  </a:lnTo>
                  <a:lnTo>
                    <a:pt x="229007" y="2422998"/>
                  </a:lnTo>
                  <a:lnTo>
                    <a:pt x="264147" y="2423187"/>
                  </a:lnTo>
                  <a:close/>
                </a:path>
                <a:path w="4829175" h="2446654">
                  <a:moveTo>
                    <a:pt x="230317" y="2439627"/>
                  </a:moveTo>
                  <a:lnTo>
                    <a:pt x="214019" y="2446226"/>
                  </a:lnTo>
                  <a:lnTo>
                    <a:pt x="216501" y="2435630"/>
                  </a:lnTo>
                  <a:lnTo>
                    <a:pt x="235149" y="2436300"/>
                  </a:lnTo>
                  <a:lnTo>
                    <a:pt x="229745" y="2438488"/>
                  </a:lnTo>
                  <a:lnTo>
                    <a:pt x="230317" y="2439627"/>
                  </a:lnTo>
                  <a:close/>
                </a:path>
                <a:path w="4829175" h="2446654">
                  <a:moveTo>
                    <a:pt x="2630996" y="1470237"/>
                  </a:moveTo>
                  <a:lnTo>
                    <a:pt x="2629375" y="1470893"/>
                  </a:lnTo>
                  <a:lnTo>
                    <a:pt x="2626038" y="1462653"/>
                  </a:lnTo>
                  <a:lnTo>
                    <a:pt x="2638657" y="1457543"/>
                  </a:lnTo>
                  <a:lnTo>
                    <a:pt x="2642041" y="1457543"/>
                  </a:lnTo>
                  <a:lnTo>
                    <a:pt x="2640238" y="1458273"/>
                  </a:lnTo>
                  <a:lnTo>
                    <a:pt x="2642622" y="1464159"/>
                  </a:lnTo>
                  <a:lnTo>
                    <a:pt x="2635760" y="1466937"/>
                  </a:lnTo>
                  <a:lnTo>
                    <a:pt x="2627610" y="1470237"/>
                  </a:lnTo>
                  <a:lnTo>
                    <a:pt x="2630996" y="1470237"/>
                  </a:lnTo>
                  <a:close/>
                </a:path>
                <a:path w="4829175" h="2446654">
                  <a:moveTo>
                    <a:pt x="3835051" y="982667"/>
                  </a:moveTo>
                  <a:lnTo>
                    <a:pt x="3828189" y="985446"/>
                  </a:lnTo>
                  <a:lnTo>
                    <a:pt x="3827713" y="984268"/>
                  </a:lnTo>
                  <a:lnTo>
                    <a:pt x="3820850" y="987047"/>
                  </a:lnTo>
                  <a:lnTo>
                    <a:pt x="3817991" y="979984"/>
                  </a:lnTo>
                  <a:lnTo>
                    <a:pt x="3827995" y="975933"/>
                  </a:lnTo>
                  <a:lnTo>
                    <a:pt x="3844914" y="975933"/>
                  </a:lnTo>
                  <a:lnTo>
                    <a:pt x="3834097" y="980313"/>
                  </a:lnTo>
                  <a:lnTo>
                    <a:pt x="3835051" y="982667"/>
                  </a:lnTo>
                  <a:close/>
                </a:path>
                <a:path w="4829175" h="2446654">
                  <a:moveTo>
                    <a:pt x="1542541" y="1906885"/>
                  </a:moveTo>
                  <a:lnTo>
                    <a:pt x="1535679" y="1909664"/>
                  </a:lnTo>
                  <a:lnTo>
                    <a:pt x="1534249" y="1906132"/>
                  </a:lnTo>
                  <a:lnTo>
                    <a:pt x="1542616" y="1902744"/>
                  </a:lnTo>
                  <a:lnTo>
                    <a:pt x="1546002" y="1902743"/>
                  </a:lnTo>
                  <a:lnTo>
                    <a:pt x="1541587" y="1904531"/>
                  </a:lnTo>
                  <a:lnTo>
                    <a:pt x="1542541" y="1906885"/>
                  </a:lnTo>
                  <a:close/>
                </a:path>
                <a:path w="4829175" h="2446654">
                  <a:moveTo>
                    <a:pt x="1640703" y="1872616"/>
                  </a:moveTo>
                  <a:lnTo>
                    <a:pt x="1633841" y="1875394"/>
                  </a:lnTo>
                  <a:lnTo>
                    <a:pt x="1630505" y="1867154"/>
                  </a:lnTo>
                  <a:lnTo>
                    <a:pt x="1638514" y="1863911"/>
                  </a:lnTo>
                  <a:lnTo>
                    <a:pt x="1645286" y="1863909"/>
                  </a:lnTo>
                  <a:lnTo>
                    <a:pt x="1645658" y="1865128"/>
                  </a:lnTo>
                  <a:lnTo>
                    <a:pt x="1638797" y="1867907"/>
                  </a:lnTo>
                  <a:lnTo>
                    <a:pt x="1640703" y="1872616"/>
                  </a:lnTo>
                  <a:close/>
                </a:path>
                <a:path w="4829175" h="2446654">
                  <a:moveTo>
                    <a:pt x="1674154" y="1856330"/>
                  </a:moveTo>
                  <a:lnTo>
                    <a:pt x="1667292" y="1859108"/>
                  </a:lnTo>
                  <a:lnTo>
                    <a:pt x="1665862" y="1855577"/>
                  </a:lnTo>
                  <a:lnTo>
                    <a:pt x="1659001" y="1858356"/>
                  </a:lnTo>
                  <a:lnTo>
                    <a:pt x="1658047" y="1856001"/>
                  </a:lnTo>
                  <a:lnTo>
                    <a:pt x="1668861" y="1851622"/>
                  </a:lnTo>
                  <a:lnTo>
                    <a:pt x="1672247" y="1851621"/>
                  </a:lnTo>
                  <a:lnTo>
                    <a:pt x="1674154" y="1856330"/>
                  </a:lnTo>
                  <a:close/>
                </a:path>
                <a:path w="4829175" h="2446654">
                  <a:moveTo>
                    <a:pt x="1818538" y="1797863"/>
                  </a:moveTo>
                  <a:lnTo>
                    <a:pt x="1811676" y="1800642"/>
                  </a:lnTo>
                  <a:lnTo>
                    <a:pt x="1809293" y="1794756"/>
                  </a:lnTo>
                  <a:lnTo>
                    <a:pt x="1825667" y="1788125"/>
                  </a:lnTo>
                  <a:lnTo>
                    <a:pt x="1832440" y="1788123"/>
                  </a:lnTo>
                  <a:lnTo>
                    <a:pt x="1817108" y="1794332"/>
                  </a:lnTo>
                  <a:lnTo>
                    <a:pt x="1818538" y="1797863"/>
                  </a:lnTo>
                  <a:close/>
                </a:path>
                <a:path w="4829175" h="2446654">
                  <a:moveTo>
                    <a:pt x="1886680" y="1768900"/>
                  </a:moveTo>
                  <a:lnTo>
                    <a:pt x="1879818" y="1771678"/>
                  </a:lnTo>
                  <a:lnTo>
                    <a:pt x="1877911" y="1766970"/>
                  </a:lnTo>
                  <a:lnTo>
                    <a:pt x="1886878" y="1763339"/>
                  </a:lnTo>
                  <a:lnTo>
                    <a:pt x="1893641" y="1763340"/>
                  </a:lnTo>
                  <a:lnTo>
                    <a:pt x="1885726" y="1766545"/>
                  </a:lnTo>
                  <a:lnTo>
                    <a:pt x="1886680" y="1768900"/>
                  </a:lnTo>
                  <a:close/>
                </a:path>
                <a:path w="4829175" h="2446654">
                  <a:moveTo>
                    <a:pt x="1929280" y="1755759"/>
                  </a:moveTo>
                  <a:lnTo>
                    <a:pt x="1922419" y="1758538"/>
                  </a:lnTo>
                  <a:lnTo>
                    <a:pt x="1920035" y="1752652"/>
                  </a:lnTo>
                  <a:lnTo>
                    <a:pt x="1906312" y="1758209"/>
                  </a:lnTo>
                  <a:lnTo>
                    <a:pt x="1905358" y="1755855"/>
                  </a:lnTo>
                  <a:lnTo>
                    <a:pt x="1918270" y="1750627"/>
                  </a:lnTo>
                  <a:lnTo>
                    <a:pt x="1935189" y="1750626"/>
                  </a:lnTo>
                  <a:lnTo>
                    <a:pt x="1928327" y="1753405"/>
                  </a:lnTo>
                  <a:lnTo>
                    <a:pt x="1929280" y="1755759"/>
                  </a:lnTo>
                  <a:close/>
                </a:path>
                <a:path w="4829175" h="2446654">
                  <a:moveTo>
                    <a:pt x="2030384" y="1712078"/>
                  </a:moveTo>
                  <a:lnTo>
                    <a:pt x="2024393" y="1714504"/>
                  </a:lnTo>
                  <a:lnTo>
                    <a:pt x="2023439" y="1712150"/>
                  </a:lnTo>
                  <a:lnTo>
                    <a:pt x="2002854" y="1720486"/>
                  </a:lnTo>
                  <a:lnTo>
                    <a:pt x="2002377" y="1719309"/>
                  </a:lnTo>
                  <a:lnTo>
                    <a:pt x="1995515" y="1722087"/>
                  </a:lnTo>
                  <a:lnTo>
                    <a:pt x="1994562" y="1719733"/>
                  </a:lnTo>
                  <a:lnTo>
                    <a:pt x="2013470" y="1712076"/>
                  </a:lnTo>
                  <a:lnTo>
                    <a:pt x="2030384" y="1712078"/>
                  </a:lnTo>
                  <a:close/>
                </a:path>
                <a:path w="4829175" h="2446654">
                  <a:moveTo>
                    <a:pt x="2243970" y="1622848"/>
                  </a:moveTo>
                  <a:lnTo>
                    <a:pt x="2241891" y="1623690"/>
                  </a:lnTo>
                  <a:lnTo>
                    <a:pt x="2236155" y="1623273"/>
                  </a:lnTo>
                  <a:lnTo>
                    <a:pt x="2235678" y="1622096"/>
                  </a:lnTo>
                  <a:lnTo>
                    <a:pt x="2249497" y="1616500"/>
                  </a:lnTo>
                  <a:lnTo>
                    <a:pt x="2250450" y="1618854"/>
                  </a:lnTo>
                  <a:lnTo>
                    <a:pt x="2243398" y="1621710"/>
                  </a:lnTo>
                  <a:lnTo>
                    <a:pt x="2243970" y="1622848"/>
                  </a:lnTo>
                  <a:close/>
                </a:path>
                <a:path w="4829175" h="2446654">
                  <a:moveTo>
                    <a:pt x="2388640" y="1565636"/>
                  </a:moveTo>
                  <a:lnTo>
                    <a:pt x="2381778" y="1568415"/>
                  </a:lnTo>
                  <a:lnTo>
                    <a:pt x="2381301" y="1567237"/>
                  </a:lnTo>
                  <a:lnTo>
                    <a:pt x="2374440" y="1570016"/>
                  </a:lnTo>
                  <a:lnTo>
                    <a:pt x="2373009" y="1566485"/>
                  </a:lnTo>
                  <a:lnTo>
                    <a:pt x="2386828" y="1560889"/>
                  </a:lnTo>
                  <a:lnTo>
                    <a:pt x="2388640" y="1565636"/>
                  </a:lnTo>
                  <a:close/>
                </a:path>
                <a:path w="4829175" h="2446654">
                  <a:moveTo>
                    <a:pt x="2532928" y="1508578"/>
                  </a:moveTo>
                  <a:lnTo>
                    <a:pt x="2531952" y="1508973"/>
                  </a:lnTo>
                  <a:lnTo>
                    <a:pt x="2525264" y="1508941"/>
                  </a:lnTo>
                  <a:lnTo>
                    <a:pt x="2523778" y="1505432"/>
                  </a:lnTo>
                  <a:lnTo>
                    <a:pt x="2544268" y="1497135"/>
                  </a:lnTo>
                  <a:lnTo>
                    <a:pt x="2544745" y="1498312"/>
                  </a:lnTo>
                  <a:lnTo>
                    <a:pt x="2531021" y="1503869"/>
                  </a:lnTo>
                  <a:lnTo>
                    <a:pt x="2532928" y="1508578"/>
                  </a:lnTo>
                  <a:close/>
                </a:path>
                <a:path w="4829175" h="2446654">
                  <a:moveTo>
                    <a:pt x="2744501" y="1420164"/>
                  </a:moveTo>
                  <a:lnTo>
                    <a:pt x="2737639" y="1422942"/>
                  </a:lnTo>
                  <a:lnTo>
                    <a:pt x="2736209" y="1419411"/>
                  </a:lnTo>
                  <a:lnTo>
                    <a:pt x="2744501" y="1420164"/>
                  </a:lnTo>
                  <a:close/>
                </a:path>
                <a:path w="4829175" h="2446654">
                  <a:moveTo>
                    <a:pt x="2744501" y="1420164"/>
                  </a:moveTo>
                  <a:lnTo>
                    <a:pt x="2736209" y="1419411"/>
                  </a:lnTo>
                  <a:lnTo>
                    <a:pt x="2756794" y="1411075"/>
                  </a:lnTo>
                  <a:lnTo>
                    <a:pt x="2757271" y="1412252"/>
                  </a:lnTo>
                  <a:lnTo>
                    <a:pt x="2743547" y="1417809"/>
                  </a:lnTo>
                  <a:lnTo>
                    <a:pt x="2744501" y="1420164"/>
                  </a:lnTo>
                  <a:close/>
                </a:path>
                <a:path w="4829175" h="2446654">
                  <a:moveTo>
                    <a:pt x="2902159" y="1356321"/>
                  </a:moveTo>
                  <a:lnTo>
                    <a:pt x="2895842" y="1358880"/>
                  </a:lnTo>
                  <a:lnTo>
                    <a:pt x="2895365" y="1357702"/>
                  </a:lnTo>
                  <a:lnTo>
                    <a:pt x="2888503" y="1360481"/>
                  </a:lnTo>
                  <a:lnTo>
                    <a:pt x="2887550" y="1358127"/>
                  </a:lnTo>
                  <a:lnTo>
                    <a:pt x="2892009" y="1356321"/>
                  </a:lnTo>
                  <a:lnTo>
                    <a:pt x="2902159" y="1356321"/>
                  </a:lnTo>
                  <a:close/>
                </a:path>
                <a:path w="4829175" h="2446654">
                  <a:moveTo>
                    <a:pt x="4463205" y="721451"/>
                  </a:moveTo>
                  <a:lnTo>
                    <a:pt x="4454999" y="724775"/>
                  </a:lnTo>
                  <a:lnTo>
                    <a:pt x="4454522" y="723598"/>
                  </a:lnTo>
                  <a:lnTo>
                    <a:pt x="4459824" y="721450"/>
                  </a:lnTo>
                  <a:lnTo>
                    <a:pt x="4463205" y="721451"/>
                  </a:lnTo>
                  <a:close/>
                </a:path>
                <a:path w="4829175" h="2446654">
                  <a:moveTo>
                    <a:pt x="4524093" y="699536"/>
                  </a:moveTo>
                  <a:lnTo>
                    <a:pt x="4510465" y="705055"/>
                  </a:lnTo>
                  <a:lnTo>
                    <a:pt x="4509035" y="701523"/>
                  </a:lnTo>
                  <a:lnTo>
                    <a:pt x="4523644" y="695607"/>
                  </a:lnTo>
                  <a:lnTo>
                    <a:pt x="4530418" y="695604"/>
                  </a:lnTo>
                  <a:lnTo>
                    <a:pt x="4523616" y="698359"/>
                  </a:lnTo>
                  <a:lnTo>
                    <a:pt x="4524093" y="699536"/>
                  </a:lnTo>
                  <a:close/>
                </a:path>
                <a:path w="4829175" h="2446654">
                  <a:moveTo>
                    <a:pt x="4621435" y="657378"/>
                  </a:moveTo>
                  <a:lnTo>
                    <a:pt x="4618537" y="658551"/>
                  </a:lnTo>
                  <a:lnTo>
                    <a:pt x="4618061" y="657374"/>
                  </a:lnTo>
                  <a:lnTo>
                    <a:pt x="4621435" y="657378"/>
                  </a:lnTo>
                  <a:close/>
                </a:path>
                <a:path w="4829175" h="2446654">
                  <a:moveTo>
                    <a:pt x="4634072" y="657741"/>
                  </a:moveTo>
                  <a:lnTo>
                    <a:pt x="4626379" y="658116"/>
                  </a:lnTo>
                  <a:lnTo>
                    <a:pt x="4625399" y="655773"/>
                  </a:lnTo>
                  <a:lnTo>
                    <a:pt x="4621435" y="657378"/>
                  </a:lnTo>
                  <a:lnTo>
                    <a:pt x="4618061" y="657374"/>
                  </a:lnTo>
                  <a:lnTo>
                    <a:pt x="4638646" y="649038"/>
                  </a:lnTo>
                  <a:lnTo>
                    <a:pt x="4639981" y="652608"/>
                  </a:lnTo>
                  <a:lnTo>
                    <a:pt x="4633119" y="655387"/>
                  </a:lnTo>
                  <a:lnTo>
                    <a:pt x="4634072" y="657741"/>
                  </a:lnTo>
                  <a:close/>
                </a:path>
                <a:path w="4829175" h="2446654">
                  <a:moveTo>
                    <a:pt x="4750342" y="612030"/>
                  </a:moveTo>
                  <a:lnTo>
                    <a:pt x="4743670" y="614731"/>
                  </a:lnTo>
                  <a:lnTo>
                    <a:pt x="4741668" y="610061"/>
                  </a:lnTo>
                  <a:lnTo>
                    <a:pt x="4734806" y="612840"/>
                  </a:lnTo>
                  <a:lnTo>
                    <a:pt x="4734425" y="611624"/>
                  </a:lnTo>
                  <a:lnTo>
                    <a:pt x="4727564" y="614402"/>
                  </a:lnTo>
                  <a:lnTo>
                    <a:pt x="4727087" y="613225"/>
                  </a:lnTo>
                  <a:lnTo>
                    <a:pt x="4741624" y="607339"/>
                  </a:lnTo>
                  <a:lnTo>
                    <a:pt x="4755159" y="607338"/>
                  </a:lnTo>
                  <a:lnTo>
                    <a:pt x="4749388" y="609675"/>
                  </a:lnTo>
                  <a:lnTo>
                    <a:pt x="4750342" y="612030"/>
                  </a:lnTo>
                  <a:close/>
                </a:path>
                <a:path w="4829175" h="2446654">
                  <a:moveTo>
                    <a:pt x="264244" y="2424518"/>
                  </a:moveTo>
                  <a:lnTo>
                    <a:pt x="250616" y="2430036"/>
                  </a:lnTo>
                  <a:lnTo>
                    <a:pt x="249663" y="2427682"/>
                  </a:lnTo>
                  <a:lnTo>
                    <a:pt x="260615" y="2423247"/>
                  </a:lnTo>
                  <a:lnTo>
                    <a:pt x="264147" y="2423187"/>
                  </a:lnTo>
                  <a:lnTo>
                    <a:pt x="263768" y="2423341"/>
                  </a:lnTo>
                  <a:lnTo>
                    <a:pt x="264244" y="2424518"/>
                  </a:lnTo>
                  <a:close/>
                </a:path>
                <a:path w="4829175" h="2446654">
                  <a:moveTo>
                    <a:pt x="410630" y="2369351"/>
                  </a:moveTo>
                  <a:lnTo>
                    <a:pt x="403767" y="2372130"/>
                  </a:lnTo>
                  <a:lnTo>
                    <a:pt x="401289" y="2366282"/>
                  </a:lnTo>
                  <a:lnTo>
                    <a:pt x="417233" y="2359826"/>
                  </a:lnTo>
                  <a:lnTo>
                    <a:pt x="430834" y="2359799"/>
                  </a:lnTo>
                  <a:lnTo>
                    <a:pt x="410153" y="2368174"/>
                  </a:lnTo>
                  <a:lnTo>
                    <a:pt x="410630" y="2369351"/>
                  </a:lnTo>
                  <a:close/>
                </a:path>
                <a:path w="4829175" h="2446654">
                  <a:moveTo>
                    <a:pt x="457048" y="2346444"/>
                  </a:moveTo>
                  <a:lnTo>
                    <a:pt x="450561" y="2349071"/>
                  </a:lnTo>
                  <a:lnTo>
                    <a:pt x="449608" y="2346716"/>
                  </a:lnTo>
                  <a:lnTo>
                    <a:pt x="457048" y="2346444"/>
                  </a:lnTo>
                  <a:close/>
                </a:path>
                <a:path w="4829175" h="2446654">
                  <a:moveTo>
                    <a:pt x="741236" y="2236846"/>
                  </a:moveTo>
                  <a:lnTo>
                    <a:pt x="734374" y="2239624"/>
                  </a:lnTo>
                  <a:lnTo>
                    <a:pt x="732467" y="2234916"/>
                  </a:lnTo>
                  <a:lnTo>
                    <a:pt x="725605" y="2237694"/>
                  </a:lnTo>
                  <a:lnTo>
                    <a:pt x="724652" y="2235340"/>
                  </a:lnTo>
                  <a:lnTo>
                    <a:pt x="729695" y="2233298"/>
                  </a:lnTo>
                  <a:lnTo>
                    <a:pt x="739806" y="2233314"/>
                  </a:lnTo>
                  <a:lnTo>
                    <a:pt x="741236" y="2236846"/>
                  </a:lnTo>
                  <a:close/>
                </a:path>
                <a:path w="4829175" h="2446654">
                  <a:moveTo>
                    <a:pt x="869728" y="2182074"/>
                  </a:moveTo>
                  <a:lnTo>
                    <a:pt x="864174" y="2184323"/>
                  </a:lnTo>
                  <a:lnTo>
                    <a:pt x="863698" y="2183146"/>
                  </a:lnTo>
                  <a:lnTo>
                    <a:pt x="856836" y="2185924"/>
                  </a:lnTo>
                  <a:lnTo>
                    <a:pt x="855406" y="2182393"/>
                  </a:lnTo>
                  <a:lnTo>
                    <a:pt x="869728" y="2182074"/>
                  </a:lnTo>
                  <a:close/>
                </a:path>
                <a:path w="4829175" h="2446654">
                  <a:moveTo>
                    <a:pt x="954140" y="2149262"/>
                  </a:moveTo>
                  <a:lnTo>
                    <a:pt x="940417" y="2154819"/>
                  </a:lnTo>
                  <a:lnTo>
                    <a:pt x="939463" y="2152465"/>
                  </a:lnTo>
                  <a:lnTo>
                    <a:pt x="932602" y="2155244"/>
                  </a:lnTo>
                  <a:lnTo>
                    <a:pt x="931076" y="2151751"/>
                  </a:lnTo>
                  <a:lnTo>
                    <a:pt x="952077" y="2143247"/>
                  </a:lnTo>
                  <a:lnTo>
                    <a:pt x="958851" y="2143244"/>
                  </a:lnTo>
                  <a:lnTo>
                    <a:pt x="952710" y="2145731"/>
                  </a:lnTo>
                  <a:lnTo>
                    <a:pt x="954140" y="2149262"/>
                  </a:lnTo>
                  <a:close/>
                </a:path>
                <a:path w="4829175" h="2446654">
                  <a:moveTo>
                    <a:pt x="1179086" y="2055432"/>
                  </a:moveTo>
                  <a:lnTo>
                    <a:pt x="1172289" y="2058185"/>
                  </a:lnTo>
                  <a:lnTo>
                    <a:pt x="1170859" y="2054653"/>
                  </a:lnTo>
                  <a:lnTo>
                    <a:pt x="1179086" y="2055432"/>
                  </a:lnTo>
                  <a:close/>
                </a:path>
                <a:path w="4829175" h="2446654">
                  <a:moveTo>
                    <a:pt x="1294848" y="2005815"/>
                  </a:moveTo>
                  <a:lnTo>
                    <a:pt x="1267305" y="2016968"/>
                  </a:lnTo>
                  <a:lnTo>
                    <a:pt x="1266829" y="2015791"/>
                  </a:lnTo>
                  <a:lnTo>
                    <a:pt x="1294371" y="2004638"/>
                  </a:lnTo>
                  <a:lnTo>
                    <a:pt x="1294848" y="2005815"/>
                  </a:lnTo>
                  <a:close/>
                </a:path>
                <a:path w="4829175" h="2446654">
                  <a:moveTo>
                    <a:pt x="1406734" y="1965989"/>
                  </a:moveTo>
                  <a:lnTo>
                    <a:pt x="1406201" y="1966205"/>
                  </a:lnTo>
                  <a:lnTo>
                    <a:pt x="1398919" y="1966413"/>
                  </a:lnTo>
                  <a:lnTo>
                    <a:pt x="1397489" y="1962882"/>
                  </a:lnTo>
                  <a:lnTo>
                    <a:pt x="1411213" y="1957324"/>
                  </a:lnTo>
                  <a:lnTo>
                    <a:pt x="1412643" y="1960856"/>
                  </a:lnTo>
                  <a:lnTo>
                    <a:pt x="1405781" y="1963635"/>
                  </a:lnTo>
                  <a:lnTo>
                    <a:pt x="1406734" y="1965989"/>
                  </a:lnTo>
                  <a:close/>
                </a:path>
                <a:path w="4829175" h="2446654">
                  <a:moveTo>
                    <a:pt x="1745283" y="1826157"/>
                  </a:moveTo>
                  <a:lnTo>
                    <a:pt x="1728763" y="1832846"/>
                  </a:lnTo>
                  <a:lnTo>
                    <a:pt x="1727333" y="1829315"/>
                  </a:lnTo>
                  <a:lnTo>
                    <a:pt x="1735128" y="1826159"/>
                  </a:lnTo>
                  <a:lnTo>
                    <a:pt x="1745283" y="1826157"/>
                  </a:lnTo>
                  <a:close/>
                </a:path>
                <a:path w="4829175" h="2446654">
                  <a:moveTo>
                    <a:pt x="1804814" y="1803420"/>
                  </a:moveTo>
                  <a:lnTo>
                    <a:pt x="1797953" y="1806199"/>
                  </a:lnTo>
                  <a:lnTo>
                    <a:pt x="1797476" y="1805022"/>
                  </a:lnTo>
                  <a:lnTo>
                    <a:pt x="1790614" y="1807800"/>
                  </a:lnTo>
                  <a:lnTo>
                    <a:pt x="1790137" y="1806623"/>
                  </a:lnTo>
                  <a:lnTo>
                    <a:pt x="1783276" y="1809402"/>
                  </a:lnTo>
                  <a:lnTo>
                    <a:pt x="1782322" y="1807047"/>
                  </a:lnTo>
                  <a:lnTo>
                    <a:pt x="1797090" y="1801067"/>
                  </a:lnTo>
                  <a:lnTo>
                    <a:pt x="1803861" y="1801066"/>
                  </a:lnTo>
                  <a:lnTo>
                    <a:pt x="1804814" y="1803420"/>
                  </a:lnTo>
                  <a:close/>
                </a:path>
                <a:path w="4829175" h="2446654">
                  <a:moveTo>
                    <a:pt x="1962636" y="1739512"/>
                  </a:moveTo>
                  <a:lnTo>
                    <a:pt x="1955774" y="1742291"/>
                  </a:lnTo>
                  <a:lnTo>
                    <a:pt x="1953868" y="1737582"/>
                  </a:lnTo>
                  <a:lnTo>
                    <a:pt x="1961683" y="1737158"/>
                  </a:lnTo>
                  <a:lnTo>
                    <a:pt x="1962636" y="1739512"/>
                  </a:lnTo>
                  <a:close/>
                </a:path>
                <a:path w="4829175" h="2446654">
                  <a:moveTo>
                    <a:pt x="1989130" y="1726043"/>
                  </a:moveTo>
                  <a:lnTo>
                    <a:pt x="1982268" y="1728822"/>
                  </a:lnTo>
                  <a:lnTo>
                    <a:pt x="1981315" y="1726467"/>
                  </a:lnTo>
                  <a:lnTo>
                    <a:pt x="1985270" y="1724866"/>
                  </a:lnTo>
                  <a:lnTo>
                    <a:pt x="1988653" y="1724866"/>
                  </a:lnTo>
                  <a:lnTo>
                    <a:pt x="1989130" y="1726043"/>
                  </a:lnTo>
                  <a:close/>
                </a:path>
                <a:path w="4829175" h="2446654">
                  <a:moveTo>
                    <a:pt x="2115255" y="1673600"/>
                  </a:moveTo>
                  <a:lnTo>
                    <a:pt x="2112261" y="1674812"/>
                  </a:lnTo>
                  <a:lnTo>
                    <a:pt x="2111785" y="1673635"/>
                  </a:lnTo>
                  <a:lnTo>
                    <a:pt x="2115255" y="1673600"/>
                  </a:lnTo>
                  <a:close/>
                </a:path>
                <a:path w="4829175" h="2446654">
                  <a:moveTo>
                    <a:pt x="2203752" y="1641874"/>
                  </a:moveTo>
                  <a:lnTo>
                    <a:pt x="2189933" y="1647470"/>
                  </a:lnTo>
                  <a:lnTo>
                    <a:pt x="2188027" y="1642762"/>
                  </a:lnTo>
                  <a:lnTo>
                    <a:pt x="2205569" y="1635658"/>
                  </a:lnTo>
                  <a:lnTo>
                    <a:pt x="2212339" y="1635657"/>
                  </a:lnTo>
                  <a:lnTo>
                    <a:pt x="2202799" y="1639520"/>
                  </a:lnTo>
                  <a:lnTo>
                    <a:pt x="2203752" y="1641874"/>
                  </a:lnTo>
                  <a:close/>
                </a:path>
                <a:path w="4829175" h="2446654">
                  <a:moveTo>
                    <a:pt x="2229769" y="1627229"/>
                  </a:moveTo>
                  <a:lnTo>
                    <a:pt x="2222908" y="1630007"/>
                  </a:lnTo>
                  <a:lnTo>
                    <a:pt x="2222431" y="1628830"/>
                  </a:lnTo>
                  <a:lnTo>
                    <a:pt x="2229293" y="1626051"/>
                  </a:lnTo>
                  <a:lnTo>
                    <a:pt x="2229769" y="1627229"/>
                  </a:lnTo>
                  <a:close/>
                </a:path>
                <a:path w="4829175" h="2446654">
                  <a:moveTo>
                    <a:pt x="2241891" y="1623690"/>
                  </a:moveTo>
                  <a:lnTo>
                    <a:pt x="2237108" y="1625627"/>
                  </a:lnTo>
                  <a:lnTo>
                    <a:pt x="2236155" y="1623273"/>
                  </a:lnTo>
                  <a:lnTo>
                    <a:pt x="2241891" y="1623690"/>
                  </a:lnTo>
                  <a:close/>
                </a:path>
                <a:path w="4829175" h="2446654">
                  <a:moveTo>
                    <a:pt x="2300390" y="1604112"/>
                  </a:moveTo>
                  <a:lnTo>
                    <a:pt x="2293528" y="1606891"/>
                  </a:lnTo>
                  <a:lnTo>
                    <a:pt x="2291621" y="1602182"/>
                  </a:lnTo>
                  <a:lnTo>
                    <a:pt x="2284759" y="1604961"/>
                  </a:lnTo>
                  <a:lnTo>
                    <a:pt x="2284283" y="1603784"/>
                  </a:lnTo>
                  <a:lnTo>
                    <a:pt x="2299269" y="1597715"/>
                  </a:lnTo>
                  <a:lnTo>
                    <a:pt x="2306032" y="1597717"/>
                  </a:lnTo>
                  <a:lnTo>
                    <a:pt x="2305821" y="1597802"/>
                  </a:lnTo>
                  <a:lnTo>
                    <a:pt x="2306298" y="1598979"/>
                  </a:lnTo>
                  <a:lnTo>
                    <a:pt x="2299436" y="1601758"/>
                  </a:lnTo>
                  <a:lnTo>
                    <a:pt x="2300390" y="1604112"/>
                  </a:lnTo>
                  <a:close/>
                </a:path>
                <a:path w="4829175" h="2446654">
                  <a:moveTo>
                    <a:pt x="2367578" y="1572795"/>
                  </a:moveTo>
                  <a:lnTo>
                    <a:pt x="2353854" y="1578352"/>
                  </a:lnTo>
                  <a:lnTo>
                    <a:pt x="2352901" y="1575998"/>
                  </a:lnTo>
                  <a:lnTo>
                    <a:pt x="2360810" y="1572795"/>
                  </a:lnTo>
                  <a:lnTo>
                    <a:pt x="2367578" y="1572795"/>
                  </a:lnTo>
                  <a:close/>
                </a:path>
                <a:path w="4829175" h="2446654">
                  <a:moveTo>
                    <a:pt x="2406029" y="1559965"/>
                  </a:moveTo>
                  <a:lnTo>
                    <a:pt x="2395883" y="1564073"/>
                  </a:lnTo>
                  <a:lnTo>
                    <a:pt x="2393976" y="1559364"/>
                  </a:lnTo>
                  <a:lnTo>
                    <a:pt x="2406029" y="1559965"/>
                  </a:lnTo>
                  <a:close/>
                </a:path>
                <a:path w="4829175" h="2446654">
                  <a:moveTo>
                    <a:pt x="2457162" y="1537889"/>
                  </a:moveTo>
                  <a:lnTo>
                    <a:pt x="2450300" y="1540667"/>
                  </a:lnTo>
                  <a:lnTo>
                    <a:pt x="2448870" y="1537136"/>
                  </a:lnTo>
                  <a:lnTo>
                    <a:pt x="2456082" y="1534215"/>
                  </a:lnTo>
                  <a:lnTo>
                    <a:pt x="2462846" y="1534217"/>
                  </a:lnTo>
                  <a:lnTo>
                    <a:pt x="2456685" y="1536711"/>
                  </a:lnTo>
                  <a:lnTo>
                    <a:pt x="2457162" y="1537889"/>
                  </a:lnTo>
                  <a:close/>
                </a:path>
                <a:path w="4829175" h="2446654">
                  <a:moveTo>
                    <a:pt x="2545698" y="1500667"/>
                  </a:moveTo>
                  <a:lnTo>
                    <a:pt x="2538837" y="1503445"/>
                  </a:lnTo>
                  <a:lnTo>
                    <a:pt x="2537883" y="1501091"/>
                  </a:lnTo>
                  <a:lnTo>
                    <a:pt x="2544745" y="1498312"/>
                  </a:lnTo>
                  <a:lnTo>
                    <a:pt x="2545698" y="1500667"/>
                  </a:lnTo>
                  <a:close/>
                </a:path>
                <a:path w="4829175" h="2446654">
                  <a:moveTo>
                    <a:pt x="2620839" y="1470239"/>
                  </a:moveTo>
                  <a:lnTo>
                    <a:pt x="2607360" y="1475697"/>
                  </a:lnTo>
                  <a:lnTo>
                    <a:pt x="2606406" y="1473343"/>
                  </a:lnTo>
                  <a:lnTo>
                    <a:pt x="2614068" y="1470241"/>
                  </a:lnTo>
                  <a:lnTo>
                    <a:pt x="2620839" y="1470239"/>
                  </a:lnTo>
                  <a:close/>
                </a:path>
                <a:path w="4829175" h="2446654">
                  <a:moveTo>
                    <a:pt x="2676836" y="1450304"/>
                  </a:moveTo>
                  <a:lnTo>
                    <a:pt x="2669974" y="1453083"/>
                  </a:lnTo>
                  <a:lnTo>
                    <a:pt x="2668067" y="1448374"/>
                  </a:lnTo>
                  <a:lnTo>
                    <a:pt x="2674929" y="1445596"/>
                  </a:lnTo>
                  <a:lnTo>
                    <a:pt x="2676836" y="1450304"/>
                  </a:lnTo>
                  <a:close/>
                </a:path>
                <a:path w="4829175" h="2446654">
                  <a:moveTo>
                    <a:pt x="2812928" y="1391085"/>
                  </a:moveTo>
                  <a:lnTo>
                    <a:pt x="2806066" y="1393863"/>
                  </a:lnTo>
                  <a:lnTo>
                    <a:pt x="2805589" y="1392686"/>
                  </a:lnTo>
                  <a:lnTo>
                    <a:pt x="2812451" y="1389907"/>
                  </a:lnTo>
                  <a:lnTo>
                    <a:pt x="2812928" y="1391085"/>
                  </a:lnTo>
                  <a:close/>
                </a:path>
                <a:path w="4829175" h="2446654">
                  <a:moveTo>
                    <a:pt x="2826652" y="1385527"/>
                  </a:moveTo>
                  <a:lnTo>
                    <a:pt x="2819789" y="1388306"/>
                  </a:lnTo>
                  <a:lnTo>
                    <a:pt x="2819313" y="1387129"/>
                  </a:lnTo>
                  <a:lnTo>
                    <a:pt x="2826175" y="1384350"/>
                  </a:lnTo>
                  <a:lnTo>
                    <a:pt x="2826652" y="1385527"/>
                  </a:lnTo>
                  <a:close/>
                </a:path>
                <a:path w="4829175" h="2446654">
                  <a:moveTo>
                    <a:pt x="2841328" y="1382324"/>
                  </a:moveTo>
                  <a:lnTo>
                    <a:pt x="2834466" y="1385103"/>
                  </a:lnTo>
                  <a:lnTo>
                    <a:pt x="2833037" y="1381572"/>
                  </a:lnTo>
                  <a:lnTo>
                    <a:pt x="2841328" y="1382324"/>
                  </a:lnTo>
                  <a:close/>
                </a:path>
                <a:path w="4829175" h="2446654">
                  <a:moveTo>
                    <a:pt x="2841328" y="1382324"/>
                  </a:moveTo>
                  <a:lnTo>
                    <a:pt x="2833037" y="1381572"/>
                  </a:lnTo>
                  <a:lnTo>
                    <a:pt x="2860579" y="1370418"/>
                  </a:lnTo>
                  <a:lnTo>
                    <a:pt x="2861533" y="1372773"/>
                  </a:lnTo>
                  <a:lnTo>
                    <a:pt x="2840852" y="1381147"/>
                  </a:lnTo>
                  <a:lnTo>
                    <a:pt x="2841328" y="1382324"/>
                  </a:lnTo>
                  <a:close/>
                </a:path>
                <a:path w="4829175" h="2446654">
                  <a:moveTo>
                    <a:pt x="3046897" y="1297711"/>
                  </a:moveTo>
                  <a:lnTo>
                    <a:pt x="3040035" y="1300490"/>
                  </a:lnTo>
                  <a:lnTo>
                    <a:pt x="3039082" y="1298136"/>
                  </a:lnTo>
                  <a:lnTo>
                    <a:pt x="3050961" y="1293325"/>
                  </a:lnTo>
                  <a:lnTo>
                    <a:pt x="3054341" y="1293327"/>
                  </a:lnTo>
                  <a:lnTo>
                    <a:pt x="3046420" y="1296534"/>
                  </a:lnTo>
                  <a:lnTo>
                    <a:pt x="3046897" y="1297711"/>
                  </a:lnTo>
                  <a:close/>
                </a:path>
                <a:path w="4829175" h="2446654">
                  <a:moveTo>
                    <a:pt x="3189624" y="1242656"/>
                  </a:moveTo>
                  <a:lnTo>
                    <a:pt x="3184896" y="1244571"/>
                  </a:lnTo>
                  <a:lnTo>
                    <a:pt x="3184419" y="1243393"/>
                  </a:lnTo>
                  <a:lnTo>
                    <a:pt x="3163834" y="1251729"/>
                  </a:lnTo>
                  <a:lnTo>
                    <a:pt x="3162404" y="1248198"/>
                  </a:lnTo>
                  <a:lnTo>
                    <a:pt x="3176093" y="1242654"/>
                  </a:lnTo>
                  <a:lnTo>
                    <a:pt x="3189624" y="1242656"/>
                  </a:lnTo>
                  <a:close/>
                </a:path>
                <a:path w="4829175" h="2446654">
                  <a:moveTo>
                    <a:pt x="3588693" y="1082427"/>
                  </a:moveTo>
                  <a:lnTo>
                    <a:pt x="3581831" y="1085206"/>
                  </a:lnTo>
                  <a:lnTo>
                    <a:pt x="3580878" y="1082851"/>
                  </a:lnTo>
                  <a:lnTo>
                    <a:pt x="3574207" y="1085553"/>
                  </a:lnTo>
                  <a:lnTo>
                    <a:pt x="3572682" y="1082060"/>
                  </a:lnTo>
                  <a:lnTo>
                    <a:pt x="3585444" y="1076892"/>
                  </a:lnTo>
                  <a:lnTo>
                    <a:pt x="3588830" y="1076891"/>
                  </a:lnTo>
                  <a:lnTo>
                    <a:pt x="3586786" y="1077718"/>
                  </a:lnTo>
                  <a:lnTo>
                    <a:pt x="3588693" y="1082427"/>
                  </a:lnTo>
                  <a:close/>
                </a:path>
                <a:path w="4829175" h="2446654">
                  <a:moveTo>
                    <a:pt x="3657121" y="1054718"/>
                  </a:moveTo>
                  <a:lnTo>
                    <a:pt x="3650259" y="1057497"/>
                  </a:lnTo>
                  <a:lnTo>
                    <a:pt x="3648829" y="1053965"/>
                  </a:lnTo>
                  <a:lnTo>
                    <a:pt x="3635105" y="1059523"/>
                  </a:lnTo>
                  <a:lnTo>
                    <a:pt x="3634152" y="1057168"/>
                  </a:lnTo>
                  <a:lnTo>
                    <a:pt x="3648494" y="1051361"/>
                  </a:lnTo>
                  <a:lnTo>
                    <a:pt x="3658644" y="1051361"/>
                  </a:lnTo>
                  <a:lnTo>
                    <a:pt x="3656072" y="1052402"/>
                  </a:lnTo>
                  <a:lnTo>
                    <a:pt x="3657121" y="1054718"/>
                  </a:lnTo>
                  <a:close/>
                </a:path>
                <a:path w="4829175" h="2446654">
                  <a:moveTo>
                    <a:pt x="3684473" y="1043642"/>
                  </a:moveTo>
                  <a:lnTo>
                    <a:pt x="3670749" y="1049200"/>
                  </a:lnTo>
                  <a:lnTo>
                    <a:pt x="3668366" y="1043314"/>
                  </a:lnTo>
                  <a:lnTo>
                    <a:pt x="3680241" y="1038505"/>
                  </a:lnTo>
                  <a:lnTo>
                    <a:pt x="3683626" y="1038504"/>
                  </a:lnTo>
                  <a:lnTo>
                    <a:pt x="3682661" y="1038895"/>
                  </a:lnTo>
                  <a:lnTo>
                    <a:pt x="3684473" y="1043642"/>
                  </a:lnTo>
                  <a:close/>
                </a:path>
                <a:path w="4829175" h="2446654">
                  <a:moveTo>
                    <a:pt x="3811205" y="988213"/>
                  </a:moveTo>
                  <a:lnTo>
                    <a:pt x="3806173" y="990250"/>
                  </a:lnTo>
                  <a:lnTo>
                    <a:pt x="3805220" y="987896"/>
                  </a:lnTo>
                  <a:lnTo>
                    <a:pt x="3811205" y="988213"/>
                  </a:lnTo>
                  <a:close/>
                </a:path>
                <a:path w="4829175" h="2446654">
                  <a:moveTo>
                    <a:pt x="3875173" y="963680"/>
                  </a:moveTo>
                  <a:lnTo>
                    <a:pt x="3868311" y="966458"/>
                  </a:lnTo>
                  <a:lnTo>
                    <a:pt x="3866881" y="962927"/>
                  </a:lnTo>
                  <a:lnTo>
                    <a:pt x="3874696" y="962503"/>
                  </a:lnTo>
                  <a:lnTo>
                    <a:pt x="3875173" y="963680"/>
                  </a:lnTo>
                  <a:close/>
                </a:path>
                <a:path w="4829175" h="2446654">
                  <a:moveTo>
                    <a:pt x="3909482" y="949786"/>
                  </a:moveTo>
                  <a:lnTo>
                    <a:pt x="3909073" y="949952"/>
                  </a:lnTo>
                  <a:lnTo>
                    <a:pt x="3901667" y="950211"/>
                  </a:lnTo>
                  <a:lnTo>
                    <a:pt x="3901190" y="949034"/>
                  </a:lnTo>
                  <a:lnTo>
                    <a:pt x="3908052" y="946255"/>
                  </a:lnTo>
                  <a:lnTo>
                    <a:pt x="3909482" y="949786"/>
                  </a:lnTo>
                  <a:close/>
                </a:path>
                <a:path w="4829175" h="2446654">
                  <a:moveTo>
                    <a:pt x="4003397" y="911757"/>
                  </a:moveTo>
                  <a:lnTo>
                    <a:pt x="3998686" y="913665"/>
                  </a:lnTo>
                  <a:lnTo>
                    <a:pt x="3998209" y="912487"/>
                  </a:lnTo>
                  <a:lnTo>
                    <a:pt x="3991347" y="915266"/>
                  </a:lnTo>
                  <a:lnTo>
                    <a:pt x="3990394" y="912912"/>
                  </a:lnTo>
                  <a:lnTo>
                    <a:pt x="3993240" y="911759"/>
                  </a:lnTo>
                  <a:lnTo>
                    <a:pt x="4003397" y="911757"/>
                  </a:lnTo>
                  <a:close/>
                </a:path>
                <a:path w="4829175" h="2446654">
                  <a:moveTo>
                    <a:pt x="4093993" y="875071"/>
                  </a:moveTo>
                  <a:lnTo>
                    <a:pt x="4087131" y="877850"/>
                  </a:lnTo>
                  <a:lnTo>
                    <a:pt x="4085701" y="874318"/>
                  </a:lnTo>
                  <a:lnTo>
                    <a:pt x="4087881" y="873435"/>
                  </a:lnTo>
                  <a:lnTo>
                    <a:pt x="4094649" y="873435"/>
                  </a:lnTo>
                  <a:lnTo>
                    <a:pt x="4093516" y="873894"/>
                  </a:lnTo>
                  <a:lnTo>
                    <a:pt x="4093993" y="875071"/>
                  </a:lnTo>
                  <a:close/>
                </a:path>
                <a:path w="4829175" h="2446654">
                  <a:moveTo>
                    <a:pt x="4313952" y="788741"/>
                  </a:moveTo>
                  <a:lnTo>
                    <a:pt x="4307090" y="791520"/>
                  </a:lnTo>
                  <a:lnTo>
                    <a:pt x="4304707" y="785634"/>
                  </a:lnTo>
                  <a:lnTo>
                    <a:pt x="4306793" y="784789"/>
                  </a:lnTo>
                  <a:lnTo>
                    <a:pt x="4320333" y="784787"/>
                  </a:lnTo>
                  <a:lnTo>
                    <a:pt x="4313475" y="787564"/>
                  </a:lnTo>
                  <a:lnTo>
                    <a:pt x="4313952" y="788741"/>
                  </a:lnTo>
                  <a:close/>
                </a:path>
                <a:path w="4829175" h="2446654">
                  <a:moveTo>
                    <a:pt x="4344120" y="772414"/>
                  </a:moveTo>
                  <a:lnTo>
                    <a:pt x="4339969" y="774095"/>
                  </a:lnTo>
                  <a:lnTo>
                    <a:pt x="4338963" y="771762"/>
                  </a:lnTo>
                  <a:lnTo>
                    <a:pt x="4337356" y="772413"/>
                  </a:lnTo>
                  <a:lnTo>
                    <a:pt x="4344120" y="772414"/>
                  </a:lnTo>
                  <a:close/>
                </a:path>
                <a:path w="4829175" h="2446654">
                  <a:moveTo>
                    <a:pt x="4361317" y="768191"/>
                  </a:moveTo>
                  <a:lnTo>
                    <a:pt x="4354455" y="770970"/>
                  </a:lnTo>
                  <a:lnTo>
                    <a:pt x="4352549" y="766261"/>
                  </a:lnTo>
                  <a:lnTo>
                    <a:pt x="4368816" y="759673"/>
                  </a:lnTo>
                  <a:lnTo>
                    <a:pt x="4372200" y="759673"/>
                  </a:lnTo>
                  <a:lnTo>
                    <a:pt x="4359982" y="764621"/>
                  </a:lnTo>
                  <a:lnTo>
                    <a:pt x="4361317" y="768191"/>
                  </a:lnTo>
                  <a:close/>
                </a:path>
                <a:path w="4829175" h="2446654">
                  <a:moveTo>
                    <a:pt x="4603541" y="670105"/>
                  </a:moveTo>
                  <a:lnTo>
                    <a:pt x="4586517" y="676999"/>
                  </a:lnTo>
                  <a:lnTo>
                    <a:pt x="4585945" y="675860"/>
                  </a:lnTo>
                  <a:lnTo>
                    <a:pt x="4579083" y="678639"/>
                  </a:lnTo>
                  <a:lnTo>
                    <a:pt x="4578130" y="676284"/>
                  </a:lnTo>
                  <a:lnTo>
                    <a:pt x="4571458" y="678986"/>
                  </a:lnTo>
                  <a:lnTo>
                    <a:pt x="4570887" y="677847"/>
                  </a:lnTo>
                  <a:lnTo>
                    <a:pt x="4590002" y="670107"/>
                  </a:lnTo>
                  <a:lnTo>
                    <a:pt x="4603541" y="670105"/>
                  </a:lnTo>
                  <a:close/>
                </a:path>
                <a:path w="4829175" h="2446654">
                  <a:moveTo>
                    <a:pt x="4688586" y="635667"/>
                  </a:moveTo>
                  <a:lnTo>
                    <a:pt x="4681914" y="638368"/>
                  </a:lnTo>
                  <a:lnTo>
                    <a:pt x="4680866" y="636053"/>
                  </a:lnTo>
                  <a:lnTo>
                    <a:pt x="4674004" y="638831"/>
                  </a:lnTo>
                  <a:lnTo>
                    <a:pt x="4673527" y="637654"/>
                  </a:lnTo>
                  <a:lnTo>
                    <a:pt x="4666856" y="640355"/>
                  </a:lnTo>
                  <a:lnTo>
                    <a:pt x="4666284" y="639217"/>
                  </a:lnTo>
                  <a:lnTo>
                    <a:pt x="4683769" y="632137"/>
                  </a:lnTo>
                  <a:lnTo>
                    <a:pt x="4687155" y="632135"/>
                  </a:lnTo>
                  <a:lnTo>
                    <a:pt x="4688586" y="635667"/>
                  </a:lnTo>
                  <a:close/>
                </a:path>
                <a:path w="4829175" h="2446654">
                  <a:moveTo>
                    <a:pt x="4805331" y="591132"/>
                  </a:moveTo>
                  <a:lnTo>
                    <a:pt x="4798469" y="593911"/>
                  </a:lnTo>
                  <a:lnTo>
                    <a:pt x="4795704" y="586809"/>
                  </a:lnTo>
                  <a:lnTo>
                    <a:pt x="4809078" y="581394"/>
                  </a:lnTo>
                  <a:lnTo>
                    <a:pt x="4819226" y="581395"/>
                  </a:lnTo>
                  <a:lnTo>
                    <a:pt x="4803996" y="587562"/>
                  </a:lnTo>
                  <a:lnTo>
                    <a:pt x="4805331" y="591132"/>
                  </a:lnTo>
                  <a:close/>
                </a:path>
                <a:path w="4829175" h="2446654">
                  <a:moveTo>
                    <a:pt x="2587823" y="1486349"/>
                  </a:moveTo>
                  <a:lnTo>
                    <a:pt x="2564637" y="1495738"/>
                  </a:lnTo>
                  <a:lnTo>
                    <a:pt x="2551101" y="1495738"/>
                  </a:lnTo>
                  <a:lnTo>
                    <a:pt x="2582395" y="1483066"/>
                  </a:lnTo>
                  <a:lnTo>
                    <a:pt x="2592549" y="1483065"/>
                  </a:lnTo>
                  <a:lnTo>
                    <a:pt x="2587251" y="1485211"/>
                  </a:lnTo>
                  <a:lnTo>
                    <a:pt x="2587823" y="1486349"/>
                  </a:lnTo>
                  <a:close/>
                </a:path>
                <a:path w="4829175" h="2446654">
                  <a:moveTo>
                    <a:pt x="4345551" y="771835"/>
                  </a:moveTo>
                  <a:lnTo>
                    <a:pt x="4344120" y="772414"/>
                  </a:lnTo>
                  <a:lnTo>
                    <a:pt x="4337356" y="772413"/>
                  </a:lnTo>
                  <a:lnTo>
                    <a:pt x="4338963" y="771762"/>
                  </a:lnTo>
                  <a:lnTo>
                    <a:pt x="4345551" y="771835"/>
                  </a:lnTo>
                  <a:close/>
                </a:path>
                <a:path w="4829175" h="2446654">
                  <a:moveTo>
                    <a:pt x="326859" y="2400533"/>
                  </a:moveTo>
                  <a:lnTo>
                    <a:pt x="319806" y="2403389"/>
                  </a:lnTo>
                  <a:lnTo>
                    <a:pt x="318948" y="2400996"/>
                  </a:lnTo>
                  <a:lnTo>
                    <a:pt x="326078" y="2398109"/>
                  </a:lnTo>
                  <a:lnTo>
                    <a:pt x="329473" y="2398104"/>
                  </a:lnTo>
                  <a:lnTo>
                    <a:pt x="326382" y="2399356"/>
                  </a:lnTo>
                  <a:lnTo>
                    <a:pt x="326859" y="2400533"/>
                  </a:lnTo>
                  <a:close/>
                </a:path>
                <a:path w="4829175" h="2446654">
                  <a:moveTo>
                    <a:pt x="444176" y="2353026"/>
                  </a:moveTo>
                  <a:lnTo>
                    <a:pt x="437124" y="2355882"/>
                  </a:lnTo>
                  <a:lnTo>
                    <a:pt x="436266" y="2353489"/>
                  </a:lnTo>
                  <a:lnTo>
                    <a:pt x="443223" y="2350672"/>
                  </a:lnTo>
                  <a:lnTo>
                    <a:pt x="444176" y="2353026"/>
                  </a:lnTo>
                  <a:close/>
                </a:path>
                <a:path w="4829175" h="2446654">
                  <a:moveTo>
                    <a:pt x="493734" y="2337069"/>
                  </a:moveTo>
                  <a:lnTo>
                    <a:pt x="486872" y="2339848"/>
                  </a:lnTo>
                  <a:lnTo>
                    <a:pt x="485442" y="2336316"/>
                  </a:lnTo>
                  <a:lnTo>
                    <a:pt x="478581" y="2339095"/>
                  </a:lnTo>
                  <a:lnTo>
                    <a:pt x="477627" y="2336740"/>
                  </a:lnTo>
                  <a:lnTo>
                    <a:pt x="482757" y="2334663"/>
                  </a:lnTo>
                  <a:lnTo>
                    <a:pt x="492851" y="2334686"/>
                  </a:lnTo>
                  <a:lnTo>
                    <a:pt x="493734" y="2337069"/>
                  </a:lnTo>
                  <a:close/>
                </a:path>
                <a:path w="4829175" h="2446654">
                  <a:moveTo>
                    <a:pt x="547961" y="2312370"/>
                  </a:moveTo>
                  <a:lnTo>
                    <a:pt x="541099" y="2315149"/>
                  </a:lnTo>
                  <a:lnTo>
                    <a:pt x="539574" y="2311656"/>
                  </a:lnTo>
                  <a:lnTo>
                    <a:pt x="545319" y="2309329"/>
                  </a:lnTo>
                  <a:lnTo>
                    <a:pt x="552085" y="2309330"/>
                  </a:lnTo>
                  <a:lnTo>
                    <a:pt x="547484" y="2311193"/>
                  </a:lnTo>
                  <a:lnTo>
                    <a:pt x="547961" y="2312370"/>
                  </a:lnTo>
                  <a:close/>
                </a:path>
                <a:path w="4829175" h="2446654">
                  <a:moveTo>
                    <a:pt x="619534" y="2283387"/>
                  </a:moveTo>
                  <a:lnTo>
                    <a:pt x="609717" y="2287363"/>
                  </a:lnTo>
                  <a:lnTo>
                    <a:pt x="609241" y="2286185"/>
                  </a:lnTo>
                  <a:lnTo>
                    <a:pt x="602188" y="2289041"/>
                  </a:lnTo>
                  <a:lnTo>
                    <a:pt x="601330" y="2286648"/>
                  </a:lnTo>
                  <a:lnTo>
                    <a:pt x="609338" y="2283406"/>
                  </a:lnTo>
                  <a:lnTo>
                    <a:pt x="619534" y="2283387"/>
                  </a:lnTo>
                  <a:close/>
                </a:path>
                <a:path w="4829175" h="2446654">
                  <a:moveTo>
                    <a:pt x="705020" y="2246030"/>
                  </a:moveTo>
                  <a:lnTo>
                    <a:pt x="698158" y="2248809"/>
                  </a:lnTo>
                  <a:lnTo>
                    <a:pt x="697681" y="2247632"/>
                  </a:lnTo>
                  <a:lnTo>
                    <a:pt x="704543" y="2244853"/>
                  </a:lnTo>
                  <a:lnTo>
                    <a:pt x="705020" y="2246030"/>
                  </a:lnTo>
                  <a:close/>
                </a:path>
                <a:path w="4829175" h="2446654">
                  <a:moveTo>
                    <a:pt x="836001" y="2194361"/>
                  </a:moveTo>
                  <a:lnTo>
                    <a:pt x="829293" y="2197077"/>
                  </a:lnTo>
                  <a:lnTo>
                    <a:pt x="828244" y="2194762"/>
                  </a:lnTo>
                  <a:lnTo>
                    <a:pt x="829219" y="2194367"/>
                  </a:lnTo>
                  <a:lnTo>
                    <a:pt x="836001" y="2194361"/>
                  </a:lnTo>
                  <a:close/>
                </a:path>
                <a:path w="4829175" h="2446654">
                  <a:moveTo>
                    <a:pt x="1008463" y="2125895"/>
                  </a:moveTo>
                  <a:lnTo>
                    <a:pt x="1001601" y="2128673"/>
                  </a:lnTo>
                  <a:lnTo>
                    <a:pt x="1000648" y="2126319"/>
                  </a:lnTo>
                  <a:lnTo>
                    <a:pt x="993786" y="2129097"/>
                  </a:lnTo>
                  <a:lnTo>
                    <a:pt x="993309" y="2127920"/>
                  </a:lnTo>
                  <a:lnTo>
                    <a:pt x="1007033" y="2122363"/>
                  </a:lnTo>
                  <a:lnTo>
                    <a:pt x="1008463" y="2125895"/>
                  </a:lnTo>
                  <a:close/>
                </a:path>
                <a:path w="4829175" h="2446654">
                  <a:moveTo>
                    <a:pt x="1116613" y="2080730"/>
                  </a:moveTo>
                  <a:lnTo>
                    <a:pt x="1110628" y="2083154"/>
                  </a:lnTo>
                  <a:lnTo>
                    <a:pt x="1109674" y="2080800"/>
                  </a:lnTo>
                  <a:lnTo>
                    <a:pt x="1109858" y="2080725"/>
                  </a:lnTo>
                  <a:lnTo>
                    <a:pt x="1116613" y="2080730"/>
                  </a:lnTo>
                  <a:close/>
                </a:path>
                <a:path w="4829175" h="2446654">
                  <a:moveTo>
                    <a:pt x="1151520" y="2067965"/>
                  </a:moveTo>
                  <a:lnTo>
                    <a:pt x="1131785" y="2075957"/>
                  </a:lnTo>
                  <a:lnTo>
                    <a:pt x="1130260" y="2072464"/>
                  </a:lnTo>
                  <a:lnTo>
                    <a:pt x="1141362" y="2067968"/>
                  </a:lnTo>
                  <a:lnTo>
                    <a:pt x="1151520" y="2067965"/>
                  </a:lnTo>
                  <a:close/>
                </a:path>
                <a:path w="4829175" h="2446654">
                  <a:moveTo>
                    <a:pt x="1364914" y="1978813"/>
                  </a:moveTo>
                  <a:lnTo>
                    <a:pt x="1343548" y="1987465"/>
                  </a:lnTo>
                  <a:lnTo>
                    <a:pt x="1343071" y="1986288"/>
                  </a:lnTo>
                  <a:lnTo>
                    <a:pt x="1361530" y="1978813"/>
                  </a:lnTo>
                  <a:lnTo>
                    <a:pt x="1364914" y="1978813"/>
                  </a:lnTo>
                  <a:close/>
                </a:path>
                <a:path w="4829175" h="2446654">
                  <a:moveTo>
                    <a:pt x="1439518" y="1948603"/>
                  </a:moveTo>
                  <a:lnTo>
                    <a:pt x="1432656" y="1951381"/>
                  </a:lnTo>
                  <a:lnTo>
                    <a:pt x="1432180" y="1950204"/>
                  </a:lnTo>
                  <a:lnTo>
                    <a:pt x="1439041" y="1947426"/>
                  </a:lnTo>
                  <a:lnTo>
                    <a:pt x="1439518" y="1948603"/>
                  </a:lnTo>
                  <a:close/>
                </a:path>
                <a:path w="4829175" h="2446654">
                  <a:moveTo>
                    <a:pt x="1454672" y="1946577"/>
                  </a:moveTo>
                  <a:lnTo>
                    <a:pt x="1447810" y="1949356"/>
                  </a:lnTo>
                  <a:lnTo>
                    <a:pt x="1445903" y="1944647"/>
                  </a:lnTo>
                  <a:lnTo>
                    <a:pt x="1452765" y="1941868"/>
                  </a:lnTo>
                  <a:lnTo>
                    <a:pt x="1454672" y="1946577"/>
                  </a:lnTo>
                  <a:close/>
                </a:path>
                <a:path w="4829175" h="2446654">
                  <a:moveTo>
                    <a:pt x="1467919" y="1939843"/>
                  </a:moveTo>
                  <a:lnTo>
                    <a:pt x="1465619" y="1940774"/>
                  </a:lnTo>
                  <a:lnTo>
                    <a:pt x="1460104" y="1940267"/>
                  </a:lnTo>
                  <a:lnTo>
                    <a:pt x="1459627" y="1939090"/>
                  </a:lnTo>
                  <a:lnTo>
                    <a:pt x="1473351" y="1933533"/>
                  </a:lnTo>
                  <a:lnTo>
                    <a:pt x="1474304" y="1935887"/>
                  </a:lnTo>
                  <a:lnTo>
                    <a:pt x="1467442" y="1938666"/>
                  </a:lnTo>
                  <a:lnTo>
                    <a:pt x="1467919" y="1939843"/>
                  </a:lnTo>
                  <a:close/>
                </a:path>
                <a:path w="4829175" h="2446654">
                  <a:moveTo>
                    <a:pt x="1496319" y="1931082"/>
                  </a:moveTo>
                  <a:lnTo>
                    <a:pt x="1489458" y="1933861"/>
                  </a:lnTo>
                  <a:lnTo>
                    <a:pt x="1487074" y="1927975"/>
                  </a:lnTo>
                  <a:lnTo>
                    <a:pt x="1497217" y="1927979"/>
                  </a:lnTo>
                  <a:lnTo>
                    <a:pt x="1495461" y="1928690"/>
                  </a:lnTo>
                  <a:lnTo>
                    <a:pt x="1496319" y="1931082"/>
                  </a:lnTo>
                  <a:close/>
                </a:path>
                <a:path w="4829175" h="2446654">
                  <a:moveTo>
                    <a:pt x="1556741" y="1902505"/>
                  </a:moveTo>
                  <a:lnTo>
                    <a:pt x="1549879" y="1905283"/>
                  </a:lnTo>
                  <a:lnTo>
                    <a:pt x="1548926" y="1902929"/>
                  </a:lnTo>
                  <a:lnTo>
                    <a:pt x="1556741" y="1902505"/>
                  </a:lnTo>
                  <a:close/>
                </a:path>
                <a:path w="4829175" h="2446654">
                  <a:moveTo>
                    <a:pt x="1611731" y="1880237"/>
                  </a:moveTo>
                  <a:lnTo>
                    <a:pt x="1604869" y="1883016"/>
                  </a:lnTo>
                  <a:lnTo>
                    <a:pt x="1604392" y="1881839"/>
                  </a:lnTo>
                  <a:lnTo>
                    <a:pt x="1590669" y="1887396"/>
                  </a:lnTo>
                  <a:lnTo>
                    <a:pt x="1590192" y="1886219"/>
                  </a:lnTo>
                  <a:lnTo>
                    <a:pt x="1610777" y="1877883"/>
                  </a:lnTo>
                  <a:lnTo>
                    <a:pt x="1611731" y="1880237"/>
                  </a:lnTo>
                  <a:close/>
                </a:path>
                <a:path w="4829175" h="2446654">
                  <a:moveTo>
                    <a:pt x="1835826" y="1788122"/>
                  </a:moveTo>
                  <a:lnTo>
                    <a:pt x="1831308" y="1789951"/>
                  </a:lnTo>
                  <a:lnTo>
                    <a:pt x="1830832" y="1788774"/>
                  </a:lnTo>
                  <a:lnTo>
                    <a:pt x="1832440" y="1788123"/>
                  </a:lnTo>
                  <a:lnTo>
                    <a:pt x="1835826" y="1788122"/>
                  </a:lnTo>
                  <a:close/>
                </a:path>
                <a:path w="4829175" h="2446654">
                  <a:moveTo>
                    <a:pt x="1866094" y="1777235"/>
                  </a:moveTo>
                  <a:lnTo>
                    <a:pt x="1859232" y="1780014"/>
                  </a:lnTo>
                  <a:lnTo>
                    <a:pt x="1858279" y="1777660"/>
                  </a:lnTo>
                  <a:lnTo>
                    <a:pt x="1862238" y="1776057"/>
                  </a:lnTo>
                  <a:lnTo>
                    <a:pt x="1865617" y="1776058"/>
                  </a:lnTo>
                  <a:lnTo>
                    <a:pt x="1866094" y="1777235"/>
                  </a:lnTo>
                  <a:close/>
                </a:path>
                <a:path w="4829175" h="2446654">
                  <a:moveTo>
                    <a:pt x="1900403" y="1763342"/>
                  </a:moveTo>
                  <a:lnTo>
                    <a:pt x="1893541" y="1766121"/>
                  </a:lnTo>
                  <a:lnTo>
                    <a:pt x="1892588" y="1763767"/>
                  </a:lnTo>
                  <a:lnTo>
                    <a:pt x="1893641" y="1763340"/>
                  </a:lnTo>
                  <a:lnTo>
                    <a:pt x="1900403" y="1763342"/>
                  </a:lnTo>
                  <a:close/>
                </a:path>
                <a:path w="4829175" h="2446654">
                  <a:moveTo>
                    <a:pt x="1948436" y="1743892"/>
                  </a:moveTo>
                  <a:lnTo>
                    <a:pt x="1941574" y="1746671"/>
                  </a:lnTo>
                  <a:lnTo>
                    <a:pt x="1940621" y="1744316"/>
                  </a:lnTo>
                  <a:lnTo>
                    <a:pt x="1947482" y="1741538"/>
                  </a:lnTo>
                  <a:lnTo>
                    <a:pt x="1948436" y="1743892"/>
                  </a:lnTo>
                  <a:close/>
                </a:path>
                <a:path w="4829175" h="2446654">
                  <a:moveTo>
                    <a:pt x="1976360" y="1733955"/>
                  </a:moveTo>
                  <a:lnTo>
                    <a:pt x="1969498" y="1736733"/>
                  </a:lnTo>
                  <a:lnTo>
                    <a:pt x="1968068" y="1733202"/>
                  </a:lnTo>
                  <a:lnTo>
                    <a:pt x="1974930" y="1730423"/>
                  </a:lnTo>
                  <a:lnTo>
                    <a:pt x="1976360" y="1733955"/>
                  </a:lnTo>
                  <a:close/>
                </a:path>
                <a:path w="4829175" h="2446654">
                  <a:moveTo>
                    <a:pt x="2058797" y="1700573"/>
                  </a:moveTo>
                  <a:lnTo>
                    <a:pt x="2038116" y="1708947"/>
                  </a:lnTo>
                  <a:lnTo>
                    <a:pt x="2036686" y="1705416"/>
                  </a:lnTo>
                  <a:lnTo>
                    <a:pt x="2051908" y="1699252"/>
                  </a:lnTo>
                  <a:lnTo>
                    <a:pt x="2058674" y="1699252"/>
                  </a:lnTo>
                  <a:lnTo>
                    <a:pt x="2058320" y="1699395"/>
                  </a:lnTo>
                  <a:lnTo>
                    <a:pt x="2058797" y="1700573"/>
                  </a:lnTo>
                  <a:close/>
                </a:path>
                <a:path w="4829175" h="2446654">
                  <a:moveTo>
                    <a:pt x="2341084" y="1586263"/>
                  </a:moveTo>
                  <a:lnTo>
                    <a:pt x="2334222" y="1589042"/>
                  </a:lnTo>
                  <a:lnTo>
                    <a:pt x="2333269" y="1586688"/>
                  </a:lnTo>
                  <a:lnTo>
                    <a:pt x="2326407" y="1589466"/>
                  </a:lnTo>
                  <a:lnTo>
                    <a:pt x="2325930" y="1588289"/>
                  </a:lnTo>
                  <a:lnTo>
                    <a:pt x="2333837" y="1585087"/>
                  </a:lnTo>
                  <a:lnTo>
                    <a:pt x="2340607" y="1585086"/>
                  </a:lnTo>
                  <a:lnTo>
                    <a:pt x="2341084" y="1586263"/>
                  </a:lnTo>
                  <a:close/>
                </a:path>
                <a:path w="4829175" h="2446654">
                  <a:moveTo>
                    <a:pt x="2437053" y="1547402"/>
                  </a:moveTo>
                  <a:lnTo>
                    <a:pt x="2423330" y="1552959"/>
                  </a:lnTo>
                  <a:lnTo>
                    <a:pt x="2421900" y="1549427"/>
                  </a:lnTo>
                  <a:lnTo>
                    <a:pt x="2426907" y="1547400"/>
                  </a:lnTo>
                  <a:lnTo>
                    <a:pt x="2437053" y="1547402"/>
                  </a:lnTo>
                  <a:close/>
                </a:path>
                <a:path w="4829175" h="2446654">
                  <a:moveTo>
                    <a:pt x="2484514" y="1526813"/>
                  </a:moveTo>
                  <a:lnTo>
                    <a:pt x="2477652" y="1529591"/>
                  </a:lnTo>
                  <a:lnTo>
                    <a:pt x="2476699" y="1527237"/>
                  </a:lnTo>
                  <a:lnTo>
                    <a:pt x="2483561" y="1524458"/>
                  </a:lnTo>
                  <a:lnTo>
                    <a:pt x="2484514" y="1526813"/>
                  </a:lnTo>
                  <a:close/>
                </a:path>
                <a:path w="4829175" h="2446654">
                  <a:moveTo>
                    <a:pt x="2562371" y="1496656"/>
                  </a:moveTo>
                  <a:lnTo>
                    <a:pt x="2553514" y="1500242"/>
                  </a:lnTo>
                  <a:lnTo>
                    <a:pt x="2552084" y="1496711"/>
                  </a:lnTo>
                  <a:lnTo>
                    <a:pt x="2562371" y="1496656"/>
                  </a:lnTo>
                  <a:close/>
                </a:path>
                <a:path w="4829175" h="2446654">
                  <a:moveTo>
                    <a:pt x="2651730" y="1457730"/>
                  </a:moveTo>
                  <a:lnTo>
                    <a:pt x="2648530" y="1459026"/>
                  </a:lnTo>
                  <a:lnTo>
                    <a:pt x="2648054" y="1457849"/>
                  </a:lnTo>
                  <a:lnTo>
                    <a:pt x="2651730" y="1457730"/>
                  </a:lnTo>
                  <a:close/>
                </a:path>
                <a:path w="4829175" h="2446654">
                  <a:moveTo>
                    <a:pt x="2871033" y="1368926"/>
                  </a:moveTo>
                  <a:lnTo>
                    <a:pt x="2868394" y="1369994"/>
                  </a:lnTo>
                  <a:lnTo>
                    <a:pt x="2867918" y="1368817"/>
                  </a:lnTo>
                  <a:lnTo>
                    <a:pt x="2871033" y="1368926"/>
                  </a:lnTo>
                  <a:close/>
                </a:path>
                <a:path w="4829175" h="2446654">
                  <a:moveTo>
                    <a:pt x="2958647" y="1336188"/>
                  </a:moveTo>
                  <a:lnTo>
                    <a:pt x="2951785" y="1338966"/>
                  </a:lnTo>
                  <a:lnTo>
                    <a:pt x="2950355" y="1335435"/>
                  </a:lnTo>
                  <a:lnTo>
                    <a:pt x="2960792" y="1331209"/>
                  </a:lnTo>
                  <a:lnTo>
                    <a:pt x="2964177" y="1331208"/>
                  </a:lnTo>
                  <a:lnTo>
                    <a:pt x="2957693" y="1333833"/>
                  </a:lnTo>
                  <a:lnTo>
                    <a:pt x="2958647" y="1336188"/>
                  </a:lnTo>
                  <a:close/>
                </a:path>
                <a:path w="4829175" h="2446654">
                  <a:moveTo>
                    <a:pt x="2998848" y="1318539"/>
                  </a:moveTo>
                  <a:lnTo>
                    <a:pt x="2971798" y="1329492"/>
                  </a:lnTo>
                  <a:lnTo>
                    <a:pt x="2970941" y="1327099"/>
                  </a:lnTo>
                  <a:lnTo>
                    <a:pt x="2992077" y="1318540"/>
                  </a:lnTo>
                  <a:lnTo>
                    <a:pt x="2998848" y="1318539"/>
                  </a:lnTo>
                  <a:close/>
                </a:path>
                <a:path w="4829175" h="2446654">
                  <a:moveTo>
                    <a:pt x="3034127" y="1305623"/>
                  </a:moveTo>
                  <a:lnTo>
                    <a:pt x="3027456" y="1308324"/>
                  </a:lnTo>
                  <a:lnTo>
                    <a:pt x="3026407" y="1306008"/>
                  </a:lnTo>
                  <a:lnTo>
                    <a:pt x="3019545" y="1308787"/>
                  </a:lnTo>
                  <a:lnTo>
                    <a:pt x="3019069" y="1307610"/>
                  </a:lnTo>
                  <a:lnTo>
                    <a:pt x="3023972" y="1305625"/>
                  </a:lnTo>
                  <a:lnTo>
                    <a:pt x="3034127" y="1305623"/>
                  </a:lnTo>
                  <a:close/>
                </a:path>
                <a:path w="4829175" h="2446654">
                  <a:moveTo>
                    <a:pt x="3061574" y="1294508"/>
                  </a:moveTo>
                  <a:lnTo>
                    <a:pt x="3054712" y="1297287"/>
                  </a:lnTo>
                  <a:lnTo>
                    <a:pt x="3053282" y="1293756"/>
                  </a:lnTo>
                  <a:lnTo>
                    <a:pt x="3054341" y="1293327"/>
                  </a:lnTo>
                  <a:lnTo>
                    <a:pt x="3061101" y="1293330"/>
                  </a:lnTo>
                  <a:lnTo>
                    <a:pt x="3061574" y="1294508"/>
                  </a:lnTo>
                  <a:close/>
                </a:path>
                <a:path w="4829175" h="2446654">
                  <a:moveTo>
                    <a:pt x="3219110" y="1230716"/>
                  </a:moveTo>
                  <a:lnTo>
                    <a:pt x="3212248" y="1233495"/>
                  </a:lnTo>
                  <a:lnTo>
                    <a:pt x="3210818" y="1229963"/>
                  </a:lnTo>
                  <a:lnTo>
                    <a:pt x="3211866" y="1229539"/>
                  </a:lnTo>
                  <a:lnTo>
                    <a:pt x="3218633" y="1229539"/>
                  </a:lnTo>
                  <a:lnTo>
                    <a:pt x="3219110" y="1230716"/>
                  </a:lnTo>
                  <a:close/>
                </a:path>
                <a:path w="4829175" h="2446654">
                  <a:moveTo>
                    <a:pt x="3253800" y="1218039"/>
                  </a:moveTo>
                  <a:lnTo>
                    <a:pt x="3240076" y="1223596"/>
                  </a:lnTo>
                  <a:lnTo>
                    <a:pt x="3238170" y="1218887"/>
                  </a:lnTo>
                  <a:lnTo>
                    <a:pt x="3243213" y="1216845"/>
                  </a:lnTo>
                  <a:lnTo>
                    <a:pt x="3253366" y="1216844"/>
                  </a:lnTo>
                  <a:lnTo>
                    <a:pt x="3253800" y="1218039"/>
                  </a:lnTo>
                  <a:close/>
                </a:path>
                <a:path w="4829175" h="2446654">
                  <a:moveTo>
                    <a:pt x="3416863" y="1149268"/>
                  </a:moveTo>
                  <a:lnTo>
                    <a:pt x="3410000" y="1152047"/>
                  </a:lnTo>
                  <a:lnTo>
                    <a:pt x="3409619" y="1150831"/>
                  </a:lnTo>
                  <a:lnTo>
                    <a:pt x="3402758" y="1153609"/>
                  </a:lnTo>
                  <a:lnTo>
                    <a:pt x="3402281" y="1152432"/>
                  </a:lnTo>
                  <a:lnTo>
                    <a:pt x="3415909" y="1146914"/>
                  </a:lnTo>
                  <a:lnTo>
                    <a:pt x="3416863" y="1149268"/>
                  </a:lnTo>
                  <a:close/>
                </a:path>
                <a:path w="4829175" h="2446654">
                  <a:moveTo>
                    <a:pt x="3466924" y="1127626"/>
                  </a:moveTo>
                  <a:lnTo>
                    <a:pt x="3443737" y="1137015"/>
                  </a:lnTo>
                  <a:lnTo>
                    <a:pt x="3443261" y="1135838"/>
                  </a:lnTo>
                  <a:lnTo>
                    <a:pt x="3463541" y="1127626"/>
                  </a:lnTo>
                  <a:lnTo>
                    <a:pt x="3466924" y="1127626"/>
                  </a:lnTo>
                  <a:close/>
                </a:path>
                <a:path w="4829175" h="2446654">
                  <a:moveTo>
                    <a:pt x="3711348" y="1031389"/>
                  </a:moveTo>
                  <a:lnTo>
                    <a:pt x="3704486" y="1034168"/>
                  </a:lnTo>
                  <a:lnTo>
                    <a:pt x="3703533" y="1031813"/>
                  </a:lnTo>
                  <a:lnTo>
                    <a:pt x="3689809" y="1037371"/>
                  </a:lnTo>
                  <a:lnTo>
                    <a:pt x="3689332" y="1036194"/>
                  </a:lnTo>
                  <a:lnTo>
                    <a:pt x="3709918" y="1027858"/>
                  </a:lnTo>
                  <a:lnTo>
                    <a:pt x="3711348" y="1031389"/>
                  </a:lnTo>
                  <a:close/>
                </a:path>
                <a:path w="4829175" h="2446654">
                  <a:moveTo>
                    <a:pt x="3724499" y="1024693"/>
                  </a:moveTo>
                  <a:lnTo>
                    <a:pt x="3720189" y="1026439"/>
                  </a:lnTo>
                  <a:lnTo>
                    <a:pt x="3717205" y="1026277"/>
                  </a:lnTo>
                  <a:lnTo>
                    <a:pt x="3716779" y="1025079"/>
                  </a:lnTo>
                  <a:lnTo>
                    <a:pt x="3723546" y="1022339"/>
                  </a:lnTo>
                  <a:lnTo>
                    <a:pt x="3724499" y="1024693"/>
                  </a:lnTo>
                  <a:close/>
                </a:path>
                <a:path w="4829175" h="2446654">
                  <a:moveTo>
                    <a:pt x="3746038" y="1018712"/>
                  </a:moveTo>
                  <a:lnTo>
                    <a:pt x="3739176" y="1021491"/>
                  </a:lnTo>
                  <a:lnTo>
                    <a:pt x="3737746" y="1017959"/>
                  </a:lnTo>
                  <a:lnTo>
                    <a:pt x="3730884" y="1020738"/>
                  </a:lnTo>
                  <a:lnTo>
                    <a:pt x="3730408" y="1019560"/>
                  </a:lnTo>
                  <a:lnTo>
                    <a:pt x="3744131" y="1014003"/>
                  </a:lnTo>
                  <a:lnTo>
                    <a:pt x="3746038" y="1018712"/>
                  </a:lnTo>
                  <a:close/>
                </a:path>
                <a:path w="4829175" h="2446654">
                  <a:moveTo>
                    <a:pt x="3772913" y="1006459"/>
                  </a:moveTo>
                  <a:lnTo>
                    <a:pt x="3766051" y="1009238"/>
                  </a:lnTo>
                  <a:lnTo>
                    <a:pt x="3765575" y="1008060"/>
                  </a:lnTo>
                  <a:lnTo>
                    <a:pt x="3758713" y="1010839"/>
                  </a:lnTo>
                  <a:lnTo>
                    <a:pt x="3757760" y="1008485"/>
                  </a:lnTo>
                  <a:lnTo>
                    <a:pt x="3771483" y="1002927"/>
                  </a:lnTo>
                  <a:lnTo>
                    <a:pt x="3772913" y="1006459"/>
                  </a:lnTo>
                  <a:close/>
                </a:path>
                <a:path w="4829175" h="2446654">
                  <a:moveTo>
                    <a:pt x="3895759" y="955344"/>
                  </a:moveTo>
                  <a:lnTo>
                    <a:pt x="3888897" y="958122"/>
                  </a:lnTo>
                  <a:lnTo>
                    <a:pt x="3888420" y="956945"/>
                  </a:lnTo>
                  <a:lnTo>
                    <a:pt x="3881558" y="959724"/>
                  </a:lnTo>
                  <a:lnTo>
                    <a:pt x="3881082" y="958547"/>
                  </a:lnTo>
                  <a:lnTo>
                    <a:pt x="3894805" y="952990"/>
                  </a:lnTo>
                  <a:lnTo>
                    <a:pt x="3895759" y="955344"/>
                  </a:lnTo>
                  <a:close/>
                </a:path>
                <a:path w="4829175" h="2446654">
                  <a:moveTo>
                    <a:pt x="3909073" y="949952"/>
                  </a:moveTo>
                  <a:lnTo>
                    <a:pt x="3902620" y="952565"/>
                  </a:lnTo>
                  <a:lnTo>
                    <a:pt x="3901667" y="950211"/>
                  </a:lnTo>
                  <a:lnTo>
                    <a:pt x="3909073" y="949952"/>
                  </a:lnTo>
                  <a:close/>
                </a:path>
                <a:path w="4829175" h="2446654">
                  <a:moveTo>
                    <a:pt x="3968254" y="924617"/>
                  </a:moveTo>
                  <a:lnTo>
                    <a:pt x="3963900" y="926380"/>
                  </a:lnTo>
                  <a:lnTo>
                    <a:pt x="3963423" y="925203"/>
                  </a:lnTo>
                  <a:lnTo>
                    <a:pt x="3964868" y="924618"/>
                  </a:lnTo>
                  <a:lnTo>
                    <a:pt x="3968254" y="924617"/>
                  </a:lnTo>
                  <a:close/>
                </a:path>
                <a:path w="4829175" h="2446654">
                  <a:moveTo>
                    <a:pt x="4054152" y="892574"/>
                  </a:moveTo>
                  <a:lnTo>
                    <a:pt x="4047290" y="895353"/>
                  </a:lnTo>
                  <a:lnTo>
                    <a:pt x="4045861" y="891821"/>
                  </a:lnTo>
                  <a:lnTo>
                    <a:pt x="4058722" y="886613"/>
                  </a:lnTo>
                  <a:lnTo>
                    <a:pt x="4062106" y="886613"/>
                  </a:lnTo>
                  <a:lnTo>
                    <a:pt x="4053199" y="890220"/>
                  </a:lnTo>
                  <a:lnTo>
                    <a:pt x="4054152" y="892574"/>
                  </a:lnTo>
                  <a:close/>
                </a:path>
                <a:path w="4829175" h="2446654">
                  <a:moveTo>
                    <a:pt x="4155654" y="850102"/>
                  </a:moveTo>
                  <a:lnTo>
                    <a:pt x="4141930" y="855659"/>
                  </a:lnTo>
                  <a:lnTo>
                    <a:pt x="4140977" y="853305"/>
                  </a:lnTo>
                  <a:lnTo>
                    <a:pt x="4152105" y="848799"/>
                  </a:lnTo>
                  <a:lnTo>
                    <a:pt x="4155486" y="848799"/>
                  </a:lnTo>
                  <a:lnTo>
                    <a:pt x="4155177" y="848925"/>
                  </a:lnTo>
                  <a:lnTo>
                    <a:pt x="4155654" y="850102"/>
                  </a:lnTo>
                  <a:close/>
                </a:path>
                <a:path w="4829175" h="2446654">
                  <a:moveTo>
                    <a:pt x="4257818" y="807361"/>
                  </a:moveTo>
                  <a:lnTo>
                    <a:pt x="4250956" y="810140"/>
                  </a:lnTo>
                  <a:lnTo>
                    <a:pt x="4250480" y="808963"/>
                  </a:lnTo>
                  <a:lnTo>
                    <a:pt x="4257341" y="806184"/>
                  </a:lnTo>
                  <a:lnTo>
                    <a:pt x="4257818" y="807361"/>
                  </a:lnTo>
                  <a:close/>
                </a:path>
                <a:path w="4829175" h="2446654">
                  <a:moveTo>
                    <a:pt x="4284245" y="798030"/>
                  </a:moveTo>
                  <a:lnTo>
                    <a:pt x="4278785" y="800241"/>
                  </a:lnTo>
                  <a:lnTo>
                    <a:pt x="4277831" y="797887"/>
                  </a:lnTo>
                  <a:lnTo>
                    <a:pt x="4277540" y="798005"/>
                  </a:lnTo>
                  <a:lnTo>
                    <a:pt x="4281550" y="798006"/>
                  </a:lnTo>
                  <a:lnTo>
                    <a:pt x="4284245" y="798030"/>
                  </a:lnTo>
                  <a:close/>
                </a:path>
                <a:path w="4829175" h="2446654">
                  <a:moveTo>
                    <a:pt x="4382350" y="759674"/>
                  </a:moveTo>
                  <a:lnTo>
                    <a:pt x="4374945" y="762672"/>
                  </a:lnTo>
                  <a:lnTo>
                    <a:pt x="4373992" y="760318"/>
                  </a:lnTo>
                  <a:lnTo>
                    <a:pt x="4367130" y="763097"/>
                  </a:lnTo>
                  <a:lnTo>
                    <a:pt x="4366653" y="761919"/>
                  </a:lnTo>
                  <a:lnTo>
                    <a:pt x="4372200" y="759673"/>
                  </a:lnTo>
                  <a:lnTo>
                    <a:pt x="4382350" y="759674"/>
                  </a:lnTo>
                  <a:close/>
                </a:path>
                <a:path w="4829175" h="2446654">
                  <a:moveTo>
                    <a:pt x="4408587" y="747679"/>
                  </a:moveTo>
                  <a:lnTo>
                    <a:pt x="4401916" y="750381"/>
                  </a:lnTo>
                  <a:lnTo>
                    <a:pt x="4400867" y="748065"/>
                  </a:lnTo>
                  <a:lnTo>
                    <a:pt x="4404725" y="746503"/>
                  </a:lnTo>
                  <a:lnTo>
                    <a:pt x="4408110" y="746502"/>
                  </a:lnTo>
                  <a:lnTo>
                    <a:pt x="4408587" y="747679"/>
                  </a:lnTo>
                  <a:close/>
                </a:path>
                <a:path w="4829175" h="2446654">
                  <a:moveTo>
                    <a:pt x="4293462" y="797038"/>
                  </a:moveTo>
                  <a:lnTo>
                    <a:pt x="4292278" y="797518"/>
                  </a:lnTo>
                  <a:lnTo>
                    <a:pt x="4285647" y="797463"/>
                  </a:lnTo>
                  <a:lnTo>
                    <a:pt x="4284304" y="798006"/>
                  </a:lnTo>
                  <a:lnTo>
                    <a:pt x="4277540" y="798005"/>
                  </a:lnTo>
                  <a:lnTo>
                    <a:pt x="4277831" y="797887"/>
                  </a:lnTo>
                  <a:lnTo>
                    <a:pt x="4281634" y="797972"/>
                  </a:lnTo>
                  <a:lnTo>
                    <a:pt x="4292120" y="793725"/>
                  </a:lnTo>
                  <a:lnTo>
                    <a:pt x="4293462" y="797038"/>
                  </a:lnTo>
                  <a:close/>
                </a:path>
                <a:path w="4829175" h="2446654">
                  <a:moveTo>
                    <a:pt x="245082" y="2436388"/>
                  </a:moveTo>
                  <a:lnTo>
                    <a:pt x="238227" y="2439164"/>
                  </a:lnTo>
                  <a:lnTo>
                    <a:pt x="236797" y="2435632"/>
                  </a:lnTo>
                  <a:lnTo>
                    <a:pt x="245082" y="2436388"/>
                  </a:lnTo>
                  <a:close/>
                </a:path>
                <a:path w="4829175" h="2446654">
                  <a:moveTo>
                    <a:pt x="306559" y="2410123"/>
                  </a:moveTo>
                  <a:lnTo>
                    <a:pt x="304963" y="2410770"/>
                  </a:lnTo>
                  <a:lnTo>
                    <a:pt x="298938" y="2410723"/>
                  </a:lnTo>
                  <a:lnTo>
                    <a:pt x="298744" y="2410548"/>
                  </a:lnTo>
                  <a:lnTo>
                    <a:pt x="305701" y="2407730"/>
                  </a:lnTo>
                  <a:lnTo>
                    <a:pt x="306559" y="2410123"/>
                  </a:lnTo>
                  <a:close/>
                </a:path>
                <a:path w="4829175" h="2446654">
                  <a:moveTo>
                    <a:pt x="638213" y="2278564"/>
                  </a:moveTo>
                  <a:lnTo>
                    <a:pt x="631351" y="2281342"/>
                  </a:lnTo>
                  <a:lnTo>
                    <a:pt x="629349" y="2276672"/>
                  </a:lnTo>
                  <a:lnTo>
                    <a:pt x="636306" y="2273855"/>
                  </a:lnTo>
                  <a:lnTo>
                    <a:pt x="638213" y="2278564"/>
                  </a:lnTo>
                  <a:close/>
                </a:path>
                <a:path w="4829175" h="2446654">
                  <a:moveTo>
                    <a:pt x="767729" y="2222007"/>
                  </a:moveTo>
                  <a:lnTo>
                    <a:pt x="760677" y="2224863"/>
                  </a:lnTo>
                  <a:lnTo>
                    <a:pt x="760296" y="2223647"/>
                  </a:lnTo>
                  <a:lnTo>
                    <a:pt x="767253" y="2220830"/>
                  </a:lnTo>
                  <a:lnTo>
                    <a:pt x="767729" y="2222007"/>
                  </a:lnTo>
                  <a:close/>
                </a:path>
                <a:path w="4829175" h="2446654">
                  <a:moveTo>
                    <a:pt x="849974" y="2188703"/>
                  </a:moveTo>
                  <a:lnTo>
                    <a:pt x="842921" y="2191559"/>
                  </a:lnTo>
                  <a:lnTo>
                    <a:pt x="842540" y="2190343"/>
                  </a:lnTo>
                  <a:lnTo>
                    <a:pt x="849497" y="2187526"/>
                  </a:lnTo>
                  <a:lnTo>
                    <a:pt x="849974" y="2188703"/>
                  </a:lnTo>
                  <a:close/>
                </a:path>
                <a:path w="4829175" h="2446654">
                  <a:moveTo>
                    <a:pt x="975584" y="2143319"/>
                  </a:moveTo>
                  <a:lnTo>
                    <a:pt x="973504" y="2144161"/>
                  </a:lnTo>
                  <a:lnTo>
                    <a:pt x="967929" y="2143678"/>
                  </a:lnTo>
                  <a:lnTo>
                    <a:pt x="966434" y="2140173"/>
                  </a:lnTo>
                  <a:lnTo>
                    <a:pt x="980062" y="2134655"/>
                  </a:lnTo>
                  <a:lnTo>
                    <a:pt x="981016" y="2137009"/>
                  </a:lnTo>
                  <a:lnTo>
                    <a:pt x="974154" y="2139788"/>
                  </a:lnTo>
                  <a:lnTo>
                    <a:pt x="975584" y="2143319"/>
                  </a:lnTo>
                  <a:close/>
                </a:path>
                <a:path w="4829175" h="2446654">
                  <a:moveTo>
                    <a:pt x="1024176" y="2118161"/>
                  </a:moveTo>
                  <a:lnTo>
                    <a:pt x="1021710" y="2119160"/>
                  </a:lnTo>
                  <a:lnTo>
                    <a:pt x="1021233" y="2117983"/>
                  </a:lnTo>
                  <a:lnTo>
                    <a:pt x="1024176" y="2118161"/>
                  </a:lnTo>
                  <a:close/>
                </a:path>
                <a:path w="4829175" h="2446654">
                  <a:moveTo>
                    <a:pt x="1035338" y="2113641"/>
                  </a:moveTo>
                  <a:lnTo>
                    <a:pt x="1024176" y="2118161"/>
                  </a:lnTo>
                  <a:lnTo>
                    <a:pt x="1021233" y="2117983"/>
                  </a:lnTo>
                  <a:lnTo>
                    <a:pt x="1034862" y="2112464"/>
                  </a:lnTo>
                  <a:lnTo>
                    <a:pt x="1035338" y="2113641"/>
                  </a:lnTo>
                  <a:close/>
                </a:path>
                <a:path w="4829175" h="2446654">
                  <a:moveTo>
                    <a:pt x="1104242" y="2087110"/>
                  </a:moveTo>
                  <a:lnTo>
                    <a:pt x="1097381" y="2089888"/>
                  </a:lnTo>
                  <a:lnTo>
                    <a:pt x="1096523" y="2087495"/>
                  </a:lnTo>
                  <a:lnTo>
                    <a:pt x="1103289" y="2084755"/>
                  </a:lnTo>
                  <a:lnTo>
                    <a:pt x="1104242" y="2087110"/>
                  </a:lnTo>
                  <a:close/>
                </a:path>
                <a:path w="4829175" h="2446654">
                  <a:moveTo>
                    <a:pt x="1193732" y="2052242"/>
                  </a:moveTo>
                  <a:lnTo>
                    <a:pt x="1186870" y="2055021"/>
                  </a:lnTo>
                  <a:lnTo>
                    <a:pt x="1185440" y="2051489"/>
                  </a:lnTo>
                  <a:lnTo>
                    <a:pt x="1199164" y="2045932"/>
                  </a:lnTo>
                  <a:lnTo>
                    <a:pt x="1199641" y="2047109"/>
                  </a:lnTo>
                  <a:lnTo>
                    <a:pt x="1192779" y="2049888"/>
                  </a:lnTo>
                  <a:lnTo>
                    <a:pt x="1193732" y="2052242"/>
                  </a:lnTo>
                  <a:close/>
                </a:path>
                <a:path w="4829175" h="2446654">
                  <a:moveTo>
                    <a:pt x="1214317" y="2043906"/>
                  </a:moveTo>
                  <a:lnTo>
                    <a:pt x="1207456" y="2046685"/>
                  </a:lnTo>
                  <a:lnTo>
                    <a:pt x="1206026" y="2043153"/>
                  </a:lnTo>
                  <a:lnTo>
                    <a:pt x="1207075" y="2042728"/>
                  </a:lnTo>
                  <a:lnTo>
                    <a:pt x="1213841" y="2042729"/>
                  </a:lnTo>
                  <a:lnTo>
                    <a:pt x="1214317" y="2043906"/>
                  </a:lnTo>
                  <a:close/>
                </a:path>
                <a:path w="4829175" h="2446654">
                  <a:moveTo>
                    <a:pt x="1234426" y="2034393"/>
                  </a:moveTo>
                  <a:lnTo>
                    <a:pt x="1227564" y="2037172"/>
                  </a:lnTo>
                  <a:lnTo>
                    <a:pt x="1227088" y="2035994"/>
                  </a:lnTo>
                  <a:lnTo>
                    <a:pt x="1220226" y="2038773"/>
                  </a:lnTo>
                  <a:lnTo>
                    <a:pt x="1219749" y="2037596"/>
                  </a:lnTo>
                  <a:lnTo>
                    <a:pt x="1233473" y="2032039"/>
                  </a:lnTo>
                  <a:lnTo>
                    <a:pt x="1234426" y="2034393"/>
                  </a:lnTo>
                  <a:close/>
                </a:path>
                <a:path w="4829175" h="2446654">
                  <a:moveTo>
                    <a:pt x="1242771" y="2029644"/>
                  </a:moveTo>
                  <a:lnTo>
                    <a:pt x="1240811" y="2030437"/>
                  </a:lnTo>
                  <a:lnTo>
                    <a:pt x="1240335" y="2029260"/>
                  </a:lnTo>
                  <a:lnTo>
                    <a:pt x="1242771" y="2029644"/>
                  </a:lnTo>
                  <a:close/>
                </a:path>
                <a:path w="4829175" h="2446654">
                  <a:moveTo>
                    <a:pt x="1306204" y="2003957"/>
                  </a:moveTo>
                  <a:lnTo>
                    <a:pt x="1302663" y="2005391"/>
                  </a:lnTo>
                  <a:lnTo>
                    <a:pt x="1302186" y="2004214"/>
                  </a:lnTo>
                  <a:lnTo>
                    <a:pt x="1306204" y="2003957"/>
                  </a:lnTo>
                  <a:close/>
                </a:path>
                <a:path w="4829175" h="2446654">
                  <a:moveTo>
                    <a:pt x="1365087" y="1981483"/>
                  </a:moveTo>
                  <a:lnTo>
                    <a:pt x="1358225" y="1984262"/>
                  </a:lnTo>
                  <a:lnTo>
                    <a:pt x="1357272" y="1981908"/>
                  </a:lnTo>
                  <a:lnTo>
                    <a:pt x="1364133" y="1979129"/>
                  </a:lnTo>
                  <a:lnTo>
                    <a:pt x="1365087" y="1981483"/>
                  </a:lnTo>
                  <a:close/>
                </a:path>
                <a:path w="4829175" h="2446654">
                  <a:moveTo>
                    <a:pt x="1385196" y="1971970"/>
                  </a:moveTo>
                  <a:lnTo>
                    <a:pt x="1378334" y="1974749"/>
                  </a:lnTo>
                  <a:lnTo>
                    <a:pt x="1377857" y="1973572"/>
                  </a:lnTo>
                  <a:lnTo>
                    <a:pt x="1384719" y="1970793"/>
                  </a:lnTo>
                  <a:lnTo>
                    <a:pt x="1385196" y="1971970"/>
                  </a:lnTo>
                  <a:close/>
                </a:path>
                <a:path w="4829175" h="2446654">
                  <a:moveTo>
                    <a:pt x="1465619" y="1940774"/>
                  </a:moveTo>
                  <a:lnTo>
                    <a:pt x="1461057" y="1942621"/>
                  </a:lnTo>
                  <a:lnTo>
                    <a:pt x="1460104" y="1940267"/>
                  </a:lnTo>
                  <a:lnTo>
                    <a:pt x="1465619" y="1940774"/>
                  </a:lnTo>
                  <a:close/>
                </a:path>
                <a:path w="4829175" h="2446654">
                  <a:moveTo>
                    <a:pt x="1577898" y="1895308"/>
                  </a:moveTo>
                  <a:lnTo>
                    <a:pt x="1571036" y="1898086"/>
                  </a:lnTo>
                  <a:lnTo>
                    <a:pt x="1569988" y="1895770"/>
                  </a:lnTo>
                  <a:lnTo>
                    <a:pt x="1583807" y="1890175"/>
                  </a:lnTo>
                  <a:lnTo>
                    <a:pt x="1584283" y="1891352"/>
                  </a:lnTo>
                  <a:lnTo>
                    <a:pt x="1577422" y="1894130"/>
                  </a:lnTo>
                  <a:lnTo>
                    <a:pt x="1577898" y="1895308"/>
                  </a:lnTo>
                  <a:close/>
                </a:path>
                <a:path w="4829175" h="2446654">
                  <a:moveTo>
                    <a:pt x="1709035" y="1843575"/>
                  </a:moveTo>
                  <a:lnTo>
                    <a:pt x="1702173" y="1846354"/>
                  </a:lnTo>
                  <a:lnTo>
                    <a:pt x="1701220" y="1844000"/>
                  </a:lnTo>
                  <a:lnTo>
                    <a:pt x="1694358" y="1846778"/>
                  </a:lnTo>
                  <a:lnTo>
                    <a:pt x="1693882" y="1845601"/>
                  </a:lnTo>
                  <a:lnTo>
                    <a:pt x="1707605" y="1840044"/>
                  </a:lnTo>
                  <a:lnTo>
                    <a:pt x="1709035" y="1843575"/>
                  </a:lnTo>
                  <a:close/>
                </a:path>
                <a:path w="4829175" h="2446654">
                  <a:moveTo>
                    <a:pt x="2018484" y="1719637"/>
                  </a:moveTo>
                  <a:lnTo>
                    <a:pt x="2011622" y="1722416"/>
                  </a:lnTo>
                  <a:lnTo>
                    <a:pt x="2009716" y="1717707"/>
                  </a:lnTo>
                  <a:lnTo>
                    <a:pt x="2016577" y="1714929"/>
                  </a:lnTo>
                  <a:lnTo>
                    <a:pt x="2018484" y="1719637"/>
                  </a:lnTo>
                  <a:close/>
                </a:path>
                <a:path w="4829175" h="2446654">
                  <a:moveTo>
                    <a:pt x="2078906" y="1691060"/>
                  </a:moveTo>
                  <a:lnTo>
                    <a:pt x="2072044" y="1693838"/>
                  </a:lnTo>
                  <a:lnTo>
                    <a:pt x="2071567" y="1692661"/>
                  </a:lnTo>
                  <a:lnTo>
                    <a:pt x="2078429" y="1689882"/>
                  </a:lnTo>
                  <a:lnTo>
                    <a:pt x="2078906" y="1691060"/>
                  </a:lnTo>
                  <a:close/>
                </a:path>
                <a:path w="4829175" h="2446654">
                  <a:moveTo>
                    <a:pt x="2089801" y="1686648"/>
                  </a:moveTo>
                  <a:lnTo>
                    <a:pt x="2085767" y="1688281"/>
                  </a:lnTo>
                  <a:lnTo>
                    <a:pt x="2085291" y="1687104"/>
                  </a:lnTo>
                  <a:lnTo>
                    <a:pt x="2089801" y="1686648"/>
                  </a:lnTo>
                  <a:close/>
                </a:path>
                <a:path w="4829175" h="2446654">
                  <a:moveTo>
                    <a:pt x="2215724" y="1635657"/>
                  </a:moveTo>
                  <a:lnTo>
                    <a:pt x="2210137" y="1637919"/>
                  </a:lnTo>
                  <a:lnTo>
                    <a:pt x="2209661" y="1636742"/>
                  </a:lnTo>
                  <a:lnTo>
                    <a:pt x="2212339" y="1635657"/>
                  </a:lnTo>
                  <a:lnTo>
                    <a:pt x="2215724" y="1635657"/>
                  </a:lnTo>
                  <a:close/>
                </a:path>
                <a:path w="4829175" h="2446654">
                  <a:moveTo>
                    <a:pt x="2531952" y="1508973"/>
                  </a:moveTo>
                  <a:lnTo>
                    <a:pt x="2526257" y="1511280"/>
                  </a:lnTo>
                  <a:lnTo>
                    <a:pt x="2525264" y="1508941"/>
                  </a:lnTo>
                  <a:lnTo>
                    <a:pt x="2531952" y="1508973"/>
                  </a:lnTo>
                  <a:close/>
                </a:path>
                <a:path w="4829175" h="2446654">
                  <a:moveTo>
                    <a:pt x="2862009" y="1373950"/>
                  </a:moveTo>
                  <a:lnTo>
                    <a:pt x="2855147" y="1376729"/>
                  </a:lnTo>
                  <a:lnTo>
                    <a:pt x="2854671" y="1375551"/>
                  </a:lnTo>
                  <a:lnTo>
                    <a:pt x="2861533" y="1372773"/>
                  </a:lnTo>
                  <a:lnTo>
                    <a:pt x="2862009" y="1373950"/>
                  </a:lnTo>
                  <a:close/>
                </a:path>
                <a:path w="4829175" h="2446654">
                  <a:moveTo>
                    <a:pt x="2911091" y="1356815"/>
                  </a:moveTo>
                  <a:lnTo>
                    <a:pt x="2904229" y="1359594"/>
                  </a:lnTo>
                  <a:lnTo>
                    <a:pt x="2902711" y="1356098"/>
                  </a:lnTo>
                  <a:lnTo>
                    <a:pt x="2911091" y="1356815"/>
                  </a:lnTo>
                  <a:close/>
                </a:path>
                <a:path w="4829175" h="2446654">
                  <a:moveTo>
                    <a:pt x="2911091" y="1356815"/>
                  </a:moveTo>
                  <a:lnTo>
                    <a:pt x="2902711" y="1356098"/>
                  </a:lnTo>
                  <a:lnTo>
                    <a:pt x="2930246" y="1344948"/>
                  </a:lnTo>
                  <a:lnTo>
                    <a:pt x="2930335" y="1345166"/>
                  </a:lnTo>
                  <a:lnTo>
                    <a:pt x="2902787" y="1356321"/>
                  </a:lnTo>
                  <a:lnTo>
                    <a:pt x="2908926" y="1356322"/>
                  </a:lnTo>
                  <a:lnTo>
                    <a:pt x="2910614" y="1355638"/>
                  </a:lnTo>
                  <a:lnTo>
                    <a:pt x="2911091" y="1356815"/>
                  </a:lnTo>
                  <a:close/>
                </a:path>
                <a:path w="4829175" h="2446654">
                  <a:moveTo>
                    <a:pt x="3083113" y="1288527"/>
                  </a:moveTo>
                  <a:lnTo>
                    <a:pt x="3076251" y="1291306"/>
                  </a:lnTo>
                  <a:lnTo>
                    <a:pt x="3074344" y="1286597"/>
                  </a:lnTo>
                  <a:lnTo>
                    <a:pt x="3081206" y="1283818"/>
                  </a:lnTo>
                  <a:lnTo>
                    <a:pt x="3083113" y="1288527"/>
                  </a:lnTo>
                  <a:close/>
                </a:path>
                <a:path w="4829175" h="2446654">
                  <a:moveTo>
                    <a:pt x="3273813" y="1208564"/>
                  </a:moveTo>
                  <a:lnTo>
                    <a:pt x="3260090" y="1214122"/>
                  </a:lnTo>
                  <a:lnTo>
                    <a:pt x="3259136" y="1211767"/>
                  </a:lnTo>
                  <a:lnTo>
                    <a:pt x="3277768" y="1204222"/>
                  </a:lnTo>
                  <a:lnTo>
                    <a:pt x="3281151" y="1204223"/>
                  </a:lnTo>
                  <a:lnTo>
                    <a:pt x="3273336" y="1207387"/>
                  </a:lnTo>
                  <a:lnTo>
                    <a:pt x="3273813" y="1208564"/>
                  </a:lnTo>
                  <a:close/>
                </a:path>
                <a:path w="4829175" h="2446654">
                  <a:moveTo>
                    <a:pt x="3302119" y="1199843"/>
                  </a:moveTo>
                  <a:lnTo>
                    <a:pt x="3295257" y="1202621"/>
                  </a:lnTo>
                  <a:lnTo>
                    <a:pt x="3293350" y="1197913"/>
                  </a:lnTo>
                  <a:lnTo>
                    <a:pt x="3308478" y="1191787"/>
                  </a:lnTo>
                  <a:lnTo>
                    <a:pt x="3311858" y="1191788"/>
                  </a:lnTo>
                  <a:lnTo>
                    <a:pt x="3300688" y="1196311"/>
                  </a:lnTo>
                  <a:lnTo>
                    <a:pt x="3302119" y="1199843"/>
                  </a:lnTo>
                  <a:close/>
                </a:path>
                <a:path w="4829175" h="2446654">
                  <a:moveTo>
                    <a:pt x="3465658" y="1132249"/>
                  </a:moveTo>
                  <a:lnTo>
                    <a:pt x="3458796" y="1135028"/>
                  </a:lnTo>
                  <a:lnTo>
                    <a:pt x="3458319" y="1133850"/>
                  </a:lnTo>
                  <a:lnTo>
                    <a:pt x="3451648" y="1136552"/>
                  </a:lnTo>
                  <a:lnTo>
                    <a:pt x="3450599" y="1134236"/>
                  </a:lnTo>
                  <a:lnTo>
                    <a:pt x="3464227" y="1128718"/>
                  </a:lnTo>
                  <a:lnTo>
                    <a:pt x="3465658" y="1132249"/>
                  </a:lnTo>
                  <a:close/>
                </a:path>
                <a:path w="4829175" h="2446654">
                  <a:moveTo>
                    <a:pt x="3478904" y="1125515"/>
                  </a:moveTo>
                  <a:lnTo>
                    <a:pt x="3472043" y="1128293"/>
                  </a:lnTo>
                  <a:lnTo>
                    <a:pt x="3471090" y="1125939"/>
                  </a:lnTo>
                  <a:lnTo>
                    <a:pt x="3477856" y="1123199"/>
                  </a:lnTo>
                  <a:lnTo>
                    <a:pt x="3478904" y="1125515"/>
                  </a:lnTo>
                  <a:close/>
                </a:path>
                <a:path w="4829175" h="2446654">
                  <a:moveTo>
                    <a:pt x="3492533" y="1119996"/>
                  </a:moveTo>
                  <a:lnTo>
                    <a:pt x="3485671" y="1122775"/>
                  </a:lnTo>
                  <a:lnTo>
                    <a:pt x="3484718" y="1120420"/>
                  </a:lnTo>
                  <a:lnTo>
                    <a:pt x="3491579" y="1117642"/>
                  </a:lnTo>
                  <a:lnTo>
                    <a:pt x="3492533" y="1119996"/>
                  </a:lnTo>
                  <a:close/>
                </a:path>
                <a:path w="4829175" h="2446654">
                  <a:moveTo>
                    <a:pt x="3506544" y="1115693"/>
                  </a:moveTo>
                  <a:lnTo>
                    <a:pt x="3499967" y="1118356"/>
                  </a:lnTo>
                  <a:lnTo>
                    <a:pt x="3498464" y="1114854"/>
                  </a:lnTo>
                  <a:lnTo>
                    <a:pt x="3498965" y="1114905"/>
                  </a:lnTo>
                  <a:lnTo>
                    <a:pt x="3497026" y="1115690"/>
                  </a:lnTo>
                  <a:lnTo>
                    <a:pt x="3506544" y="1115693"/>
                  </a:lnTo>
                  <a:close/>
                </a:path>
                <a:path w="4829175" h="2446654">
                  <a:moveTo>
                    <a:pt x="3506638" y="1115655"/>
                  </a:moveTo>
                  <a:lnTo>
                    <a:pt x="3498464" y="1114854"/>
                  </a:lnTo>
                  <a:lnTo>
                    <a:pt x="3505208" y="1112123"/>
                  </a:lnTo>
                  <a:lnTo>
                    <a:pt x="3506638" y="1115655"/>
                  </a:lnTo>
                  <a:close/>
                </a:path>
                <a:path w="4829175" h="2446654">
                  <a:moveTo>
                    <a:pt x="3526270" y="1104964"/>
                  </a:moveTo>
                  <a:lnTo>
                    <a:pt x="3519408" y="1107743"/>
                  </a:lnTo>
                  <a:lnTo>
                    <a:pt x="3518932" y="1106566"/>
                  </a:lnTo>
                  <a:lnTo>
                    <a:pt x="3525698" y="1103826"/>
                  </a:lnTo>
                  <a:lnTo>
                    <a:pt x="3526270" y="1104964"/>
                  </a:lnTo>
                  <a:close/>
                </a:path>
                <a:path w="4829175" h="2446654">
                  <a:moveTo>
                    <a:pt x="3540375" y="1100623"/>
                  </a:moveTo>
                  <a:lnTo>
                    <a:pt x="3536265" y="1102287"/>
                  </a:lnTo>
                  <a:lnTo>
                    <a:pt x="3533036" y="1102224"/>
                  </a:lnTo>
                  <a:lnTo>
                    <a:pt x="3532560" y="1101047"/>
                  </a:lnTo>
                  <a:lnTo>
                    <a:pt x="3546378" y="1095451"/>
                  </a:lnTo>
                  <a:lnTo>
                    <a:pt x="3546760" y="1096667"/>
                  </a:lnTo>
                  <a:lnTo>
                    <a:pt x="3539898" y="1099446"/>
                  </a:lnTo>
                  <a:lnTo>
                    <a:pt x="3540375" y="1100623"/>
                  </a:lnTo>
                  <a:close/>
                </a:path>
                <a:path w="4829175" h="2446654">
                  <a:moveTo>
                    <a:pt x="3567156" y="1089778"/>
                  </a:moveTo>
                  <a:lnTo>
                    <a:pt x="3560865" y="1092326"/>
                  </a:lnTo>
                  <a:lnTo>
                    <a:pt x="3559911" y="1089971"/>
                  </a:lnTo>
                  <a:lnTo>
                    <a:pt x="3567156" y="1089778"/>
                  </a:lnTo>
                  <a:close/>
                </a:path>
                <a:path w="4829175" h="2446654">
                  <a:moveTo>
                    <a:pt x="3621954" y="1066218"/>
                  </a:moveTo>
                  <a:lnTo>
                    <a:pt x="3608230" y="1071776"/>
                  </a:lnTo>
                  <a:lnTo>
                    <a:pt x="3607753" y="1070598"/>
                  </a:lnTo>
                  <a:lnTo>
                    <a:pt x="3621477" y="1065041"/>
                  </a:lnTo>
                  <a:lnTo>
                    <a:pt x="3621954" y="1066218"/>
                  </a:lnTo>
                  <a:close/>
                </a:path>
                <a:path w="4829175" h="2446654">
                  <a:moveTo>
                    <a:pt x="3720189" y="1026439"/>
                  </a:moveTo>
                  <a:lnTo>
                    <a:pt x="3717637" y="1027472"/>
                  </a:lnTo>
                  <a:lnTo>
                    <a:pt x="3717205" y="1026277"/>
                  </a:lnTo>
                  <a:lnTo>
                    <a:pt x="3720189" y="1026439"/>
                  </a:lnTo>
                  <a:close/>
                </a:path>
                <a:path w="4829175" h="2446654">
                  <a:moveTo>
                    <a:pt x="4114960" y="867951"/>
                  </a:moveTo>
                  <a:lnTo>
                    <a:pt x="4101426" y="873431"/>
                  </a:lnTo>
                  <a:lnTo>
                    <a:pt x="4100378" y="871115"/>
                  </a:lnTo>
                  <a:lnTo>
                    <a:pt x="4114006" y="865597"/>
                  </a:lnTo>
                  <a:lnTo>
                    <a:pt x="4114960" y="867951"/>
                  </a:lnTo>
                  <a:close/>
                </a:path>
                <a:path w="4829175" h="2446654">
                  <a:moveTo>
                    <a:pt x="4170331" y="846899"/>
                  </a:moveTo>
                  <a:lnTo>
                    <a:pt x="4165175" y="848987"/>
                  </a:lnTo>
                  <a:lnTo>
                    <a:pt x="4162992" y="848501"/>
                  </a:lnTo>
                  <a:lnTo>
                    <a:pt x="4162039" y="846146"/>
                  </a:lnTo>
                  <a:lnTo>
                    <a:pt x="4168996" y="843329"/>
                  </a:lnTo>
                  <a:lnTo>
                    <a:pt x="4170331" y="846899"/>
                  </a:lnTo>
                  <a:close/>
                </a:path>
                <a:path w="4829175" h="2446654">
                  <a:moveTo>
                    <a:pt x="4217219" y="825172"/>
                  </a:moveTo>
                  <a:lnTo>
                    <a:pt x="4189867" y="836247"/>
                  </a:lnTo>
                  <a:lnTo>
                    <a:pt x="4189391" y="835070"/>
                  </a:lnTo>
                  <a:lnTo>
                    <a:pt x="4216742" y="823995"/>
                  </a:lnTo>
                  <a:lnTo>
                    <a:pt x="4217219" y="825172"/>
                  </a:lnTo>
                  <a:close/>
                </a:path>
                <a:path w="4829175" h="2446654">
                  <a:moveTo>
                    <a:pt x="4490452" y="714529"/>
                  </a:moveTo>
                  <a:lnTo>
                    <a:pt x="4483780" y="717230"/>
                  </a:lnTo>
                  <a:lnTo>
                    <a:pt x="4483209" y="716092"/>
                  </a:lnTo>
                  <a:lnTo>
                    <a:pt x="4489975" y="713352"/>
                  </a:lnTo>
                  <a:lnTo>
                    <a:pt x="4490452" y="714529"/>
                  </a:lnTo>
                  <a:close/>
                </a:path>
                <a:path w="4829175" h="2446654">
                  <a:moveTo>
                    <a:pt x="4634549" y="658918"/>
                  </a:moveTo>
                  <a:lnTo>
                    <a:pt x="4627878" y="661620"/>
                  </a:lnTo>
                  <a:lnTo>
                    <a:pt x="4626379" y="658116"/>
                  </a:lnTo>
                  <a:lnTo>
                    <a:pt x="4634072" y="657741"/>
                  </a:lnTo>
                  <a:lnTo>
                    <a:pt x="4634549" y="658918"/>
                  </a:lnTo>
                  <a:close/>
                </a:path>
                <a:path w="4829175" h="2446654">
                  <a:moveTo>
                    <a:pt x="4722704" y="621851"/>
                  </a:moveTo>
                  <a:lnTo>
                    <a:pt x="4715842" y="624630"/>
                  </a:lnTo>
                  <a:lnTo>
                    <a:pt x="4714889" y="622275"/>
                  </a:lnTo>
                  <a:lnTo>
                    <a:pt x="4721714" y="619511"/>
                  </a:lnTo>
                  <a:lnTo>
                    <a:pt x="4722704" y="621851"/>
                  </a:lnTo>
                  <a:close/>
                </a:path>
                <a:path w="4829175" h="2446654">
                  <a:moveTo>
                    <a:pt x="4784936" y="599391"/>
                  </a:moveTo>
                  <a:lnTo>
                    <a:pt x="4778075" y="602169"/>
                  </a:lnTo>
                  <a:lnTo>
                    <a:pt x="4776168" y="597461"/>
                  </a:lnTo>
                  <a:lnTo>
                    <a:pt x="4783030" y="594682"/>
                  </a:lnTo>
                  <a:lnTo>
                    <a:pt x="4784936" y="599391"/>
                  </a:lnTo>
                  <a:close/>
                </a:path>
                <a:path w="4829175" h="2446654">
                  <a:moveTo>
                    <a:pt x="304963" y="2410770"/>
                  </a:moveTo>
                  <a:lnTo>
                    <a:pt x="298833" y="2410766"/>
                  </a:lnTo>
                  <a:lnTo>
                    <a:pt x="304963" y="2410770"/>
                  </a:lnTo>
                  <a:close/>
                </a:path>
                <a:path w="4829175" h="2446654">
                  <a:moveTo>
                    <a:pt x="304963" y="2410770"/>
                  </a:moveTo>
                  <a:lnTo>
                    <a:pt x="299697" y="2412902"/>
                  </a:lnTo>
                  <a:lnTo>
                    <a:pt x="298833" y="2410766"/>
                  </a:lnTo>
                  <a:lnTo>
                    <a:pt x="304963" y="2410770"/>
                  </a:lnTo>
                  <a:close/>
                </a:path>
                <a:path w="4829175" h="2446654">
                  <a:moveTo>
                    <a:pt x="2910614" y="1355638"/>
                  </a:moveTo>
                  <a:lnTo>
                    <a:pt x="2908926" y="1356322"/>
                  </a:lnTo>
                  <a:lnTo>
                    <a:pt x="2902787" y="1356321"/>
                  </a:lnTo>
                  <a:lnTo>
                    <a:pt x="2930335" y="1345166"/>
                  </a:lnTo>
                  <a:lnTo>
                    <a:pt x="2930723" y="1346125"/>
                  </a:lnTo>
                  <a:lnTo>
                    <a:pt x="2910137" y="1354461"/>
                  </a:lnTo>
                  <a:lnTo>
                    <a:pt x="2910614" y="1355638"/>
                  </a:lnTo>
                  <a:close/>
                </a:path>
                <a:path w="4829175" h="2446654">
                  <a:moveTo>
                    <a:pt x="3506559" y="1115686"/>
                  </a:moveTo>
                  <a:lnTo>
                    <a:pt x="3497026" y="1115690"/>
                  </a:lnTo>
                  <a:lnTo>
                    <a:pt x="3498965" y="1114905"/>
                  </a:lnTo>
                  <a:lnTo>
                    <a:pt x="3506559" y="1115686"/>
                  </a:lnTo>
                  <a:close/>
                </a:path>
                <a:path w="4829175" h="2446654">
                  <a:moveTo>
                    <a:pt x="4284304" y="798006"/>
                  </a:moveTo>
                  <a:lnTo>
                    <a:pt x="4281634" y="797972"/>
                  </a:lnTo>
                  <a:lnTo>
                    <a:pt x="4284304" y="798006"/>
                  </a:lnTo>
                  <a:close/>
                </a:path>
                <a:path w="4829175" h="2446654">
                  <a:moveTo>
                    <a:pt x="223932" y="2443582"/>
                  </a:moveTo>
                  <a:lnTo>
                    <a:pt x="217070" y="2446361"/>
                  </a:lnTo>
                  <a:lnTo>
                    <a:pt x="216593" y="2445184"/>
                  </a:lnTo>
                  <a:lnTo>
                    <a:pt x="223455" y="2442405"/>
                  </a:lnTo>
                  <a:lnTo>
                    <a:pt x="223932" y="2443582"/>
                  </a:lnTo>
                  <a:close/>
                </a:path>
                <a:path w="4829175" h="2446654">
                  <a:moveTo>
                    <a:pt x="279744" y="2423722"/>
                  </a:moveTo>
                  <a:lnTo>
                    <a:pt x="272918" y="2426486"/>
                  </a:lnTo>
                  <a:lnTo>
                    <a:pt x="271536" y="2422935"/>
                  </a:lnTo>
                  <a:lnTo>
                    <a:pt x="279744" y="2423722"/>
                  </a:lnTo>
                  <a:close/>
                </a:path>
                <a:path w="4829175" h="2446654">
                  <a:moveTo>
                    <a:pt x="335853" y="2398261"/>
                  </a:moveTo>
                  <a:lnTo>
                    <a:pt x="334197" y="2398932"/>
                  </a:lnTo>
                  <a:lnTo>
                    <a:pt x="333720" y="2397754"/>
                  </a:lnTo>
                  <a:lnTo>
                    <a:pt x="335853" y="2398261"/>
                  </a:lnTo>
                  <a:close/>
                </a:path>
                <a:path w="4829175" h="2446654">
                  <a:moveTo>
                    <a:pt x="462956" y="2346792"/>
                  </a:moveTo>
                  <a:lnTo>
                    <a:pt x="458376" y="2348646"/>
                  </a:lnTo>
                  <a:lnTo>
                    <a:pt x="457900" y="2347469"/>
                  </a:lnTo>
                  <a:lnTo>
                    <a:pt x="462956" y="2346792"/>
                  </a:lnTo>
                  <a:close/>
                </a:path>
                <a:path w="4829175" h="2446654">
                  <a:moveTo>
                    <a:pt x="513461" y="2326340"/>
                  </a:moveTo>
                  <a:lnTo>
                    <a:pt x="506600" y="2329119"/>
                  </a:lnTo>
                  <a:lnTo>
                    <a:pt x="506123" y="2327942"/>
                  </a:lnTo>
                  <a:lnTo>
                    <a:pt x="512985" y="2325163"/>
                  </a:lnTo>
                  <a:lnTo>
                    <a:pt x="513461" y="2326340"/>
                  </a:lnTo>
                  <a:close/>
                </a:path>
                <a:path w="4829175" h="2446654">
                  <a:moveTo>
                    <a:pt x="527757" y="2321922"/>
                  </a:moveTo>
                  <a:lnTo>
                    <a:pt x="520895" y="2324700"/>
                  </a:lnTo>
                  <a:lnTo>
                    <a:pt x="519847" y="2322384"/>
                  </a:lnTo>
                  <a:lnTo>
                    <a:pt x="520984" y="2321924"/>
                  </a:lnTo>
                  <a:lnTo>
                    <a:pt x="527757" y="2321922"/>
                  </a:lnTo>
                  <a:close/>
                </a:path>
                <a:path w="4829175" h="2446654">
                  <a:moveTo>
                    <a:pt x="559881" y="2308913"/>
                  </a:moveTo>
                  <a:lnTo>
                    <a:pt x="555204" y="2310807"/>
                  </a:lnTo>
                  <a:lnTo>
                    <a:pt x="554315" y="2308427"/>
                  </a:lnTo>
                  <a:lnTo>
                    <a:pt x="559881" y="2308913"/>
                  </a:lnTo>
                  <a:close/>
                </a:path>
                <a:path w="4829175" h="2446654">
                  <a:moveTo>
                    <a:pt x="562257" y="2307951"/>
                  </a:moveTo>
                  <a:lnTo>
                    <a:pt x="559881" y="2308913"/>
                  </a:lnTo>
                  <a:lnTo>
                    <a:pt x="554315" y="2308427"/>
                  </a:lnTo>
                  <a:lnTo>
                    <a:pt x="568070" y="2302857"/>
                  </a:lnTo>
                  <a:lnTo>
                    <a:pt x="568642" y="2303996"/>
                  </a:lnTo>
                  <a:lnTo>
                    <a:pt x="561780" y="2306774"/>
                  </a:lnTo>
                  <a:lnTo>
                    <a:pt x="562257" y="2307951"/>
                  </a:lnTo>
                  <a:close/>
                </a:path>
                <a:path w="4829175" h="2446654">
                  <a:moveTo>
                    <a:pt x="679384" y="2261892"/>
                  </a:moveTo>
                  <a:lnTo>
                    <a:pt x="672522" y="2264671"/>
                  </a:lnTo>
                  <a:lnTo>
                    <a:pt x="671092" y="2261139"/>
                  </a:lnTo>
                  <a:lnTo>
                    <a:pt x="677859" y="2258399"/>
                  </a:lnTo>
                  <a:lnTo>
                    <a:pt x="679384" y="2261892"/>
                  </a:lnTo>
                  <a:close/>
                </a:path>
                <a:path w="4829175" h="2446654">
                  <a:moveTo>
                    <a:pt x="926598" y="2160415"/>
                  </a:moveTo>
                  <a:lnTo>
                    <a:pt x="919736" y="2163194"/>
                  </a:lnTo>
                  <a:lnTo>
                    <a:pt x="918783" y="2160839"/>
                  </a:lnTo>
                  <a:lnTo>
                    <a:pt x="925645" y="2158061"/>
                  </a:lnTo>
                  <a:lnTo>
                    <a:pt x="926598" y="2160415"/>
                  </a:lnTo>
                  <a:close/>
                </a:path>
                <a:path w="4829175" h="2446654">
                  <a:moveTo>
                    <a:pt x="1323821" y="1998194"/>
                  </a:moveTo>
                  <a:lnTo>
                    <a:pt x="1310097" y="2003751"/>
                  </a:lnTo>
                  <a:lnTo>
                    <a:pt x="1309525" y="2002612"/>
                  </a:lnTo>
                  <a:lnTo>
                    <a:pt x="1323344" y="1997017"/>
                  </a:lnTo>
                  <a:lnTo>
                    <a:pt x="1323821" y="1998194"/>
                  </a:lnTo>
                  <a:close/>
                </a:path>
                <a:path w="4829175" h="2446654">
                  <a:moveTo>
                    <a:pt x="1406201" y="1966205"/>
                  </a:moveTo>
                  <a:lnTo>
                    <a:pt x="1399872" y="1968767"/>
                  </a:lnTo>
                  <a:lnTo>
                    <a:pt x="1398919" y="1966413"/>
                  </a:lnTo>
                  <a:lnTo>
                    <a:pt x="1406201" y="1966205"/>
                  </a:lnTo>
                  <a:close/>
                </a:path>
                <a:path w="4829175" h="2446654">
                  <a:moveTo>
                    <a:pt x="1527872" y="1915565"/>
                  </a:moveTo>
                  <a:lnTo>
                    <a:pt x="1522908" y="1917575"/>
                  </a:lnTo>
                  <a:lnTo>
                    <a:pt x="1522432" y="1916398"/>
                  </a:lnTo>
                  <a:lnTo>
                    <a:pt x="1524490" y="1915564"/>
                  </a:lnTo>
                  <a:lnTo>
                    <a:pt x="1527872" y="1915565"/>
                  </a:lnTo>
                  <a:close/>
                </a:path>
                <a:path w="4829175" h="2446654">
                  <a:moveTo>
                    <a:pt x="1625269" y="1877496"/>
                  </a:moveTo>
                  <a:lnTo>
                    <a:pt x="1619641" y="1879774"/>
                  </a:lnTo>
                  <a:lnTo>
                    <a:pt x="1618638" y="1877440"/>
                  </a:lnTo>
                  <a:lnTo>
                    <a:pt x="1625269" y="1877496"/>
                  </a:lnTo>
                  <a:close/>
                </a:path>
                <a:path w="4829175" h="2446654">
                  <a:moveTo>
                    <a:pt x="1757163" y="1824086"/>
                  </a:moveTo>
                  <a:lnTo>
                    <a:pt x="1750301" y="1826865"/>
                  </a:lnTo>
                  <a:lnTo>
                    <a:pt x="1749348" y="1824511"/>
                  </a:lnTo>
                  <a:lnTo>
                    <a:pt x="1756210" y="1821732"/>
                  </a:lnTo>
                  <a:lnTo>
                    <a:pt x="1757163" y="1824086"/>
                  </a:lnTo>
                  <a:close/>
                </a:path>
                <a:path w="4829175" h="2446654">
                  <a:moveTo>
                    <a:pt x="2126836" y="1674391"/>
                  </a:moveTo>
                  <a:lnTo>
                    <a:pt x="2121125" y="1676704"/>
                  </a:lnTo>
                  <a:lnTo>
                    <a:pt x="2120115" y="1674372"/>
                  </a:lnTo>
                  <a:lnTo>
                    <a:pt x="2126836" y="1674391"/>
                  </a:lnTo>
                  <a:close/>
                </a:path>
                <a:path w="4829175" h="2446654">
                  <a:moveTo>
                    <a:pt x="2183072" y="1650249"/>
                  </a:moveTo>
                  <a:lnTo>
                    <a:pt x="2176210" y="1653028"/>
                  </a:lnTo>
                  <a:lnTo>
                    <a:pt x="2175733" y="1651850"/>
                  </a:lnTo>
                  <a:lnTo>
                    <a:pt x="2182595" y="1649072"/>
                  </a:lnTo>
                  <a:lnTo>
                    <a:pt x="2183072" y="1650249"/>
                  </a:lnTo>
                  <a:close/>
                </a:path>
                <a:path w="4829175" h="2446654">
                  <a:moveTo>
                    <a:pt x="2986190" y="1325035"/>
                  </a:moveTo>
                  <a:lnTo>
                    <a:pt x="2979327" y="1327813"/>
                  </a:lnTo>
                  <a:lnTo>
                    <a:pt x="2978851" y="1326636"/>
                  </a:lnTo>
                  <a:lnTo>
                    <a:pt x="2985713" y="1323857"/>
                  </a:lnTo>
                  <a:lnTo>
                    <a:pt x="2986190" y="1325035"/>
                  </a:lnTo>
                  <a:close/>
                </a:path>
                <a:path w="4829175" h="2446654">
                  <a:moveTo>
                    <a:pt x="3205863" y="1237450"/>
                  </a:moveTo>
                  <a:lnTo>
                    <a:pt x="3199001" y="1240229"/>
                  </a:lnTo>
                  <a:lnTo>
                    <a:pt x="3198048" y="1237875"/>
                  </a:lnTo>
                  <a:lnTo>
                    <a:pt x="3204909" y="1235096"/>
                  </a:lnTo>
                  <a:lnTo>
                    <a:pt x="3205863" y="1237450"/>
                  </a:lnTo>
                  <a:close/>
                </a:path>
                <a:path w="4829175" h="2446654">
                  <a:moveTo>
                    <a:pt x="3287918" y="1204223"/>
                  </a:moveTo>
                  <a:lnTo>
                    <a:pt x="3281247" y="1206924"/>
                  </a:lnTo>
                  <a:lnTo>
                    <a:pt x="3280199" y="1204608"/>
                  </a:lnTo>
                  <a:lnTo>
                    <a:pt x="3281151" y="1204223"/>
                  </a:lnTo>
                  <a:lnTo>
                    <a:pt x="3287918" y="1204223"/>
                  </a:lnTo>
                  <a:close/>
                </a:path>
                <a:path w="4829175" h="2446654">
                  <a:moveTo>
                    <a:pt x="3316224" y="1195501"/>
                  </a:moveTo>
                  <a:lnTo>
                    <a:pt x="3309552" y="1198203"/>
                  </a:lnTo>
                  <a:lnTo>
                    <a:pt x="3307550" y="1193533"/>
                  </a:lnTo>
                  <a:lnTo>
                    <a:pt x="3311858" y="1191788"/>
                  </a:lnTo>
                  <a:lnTo>
                    <a:pt x="3318619" y="1191791"/>
                  </a:lnTo>
                  <a:lnTo>
                    <a:pt x="3315270" y="1193147"/>
                  </a:lnTo>
                  <a:lnTo>
                    <a:pt x="3316224" y="1195501"/>
                  </a:lnTo>
                  <a:close/>
                </a:path>
                <a:path w="4829175" h="2446654">
                  <a:moveTo>
                    <a:pt x="3349007" y="1178115"/>
                  </a:moveTo>
                  <a:lnTo>
                    <a:pt x="3328517" y="1186413"/>
                  </a:lnTo>
                  <a:lnTo>
                    <a:pt x="3328040" y="1185235"/>
                  </a:lnTo>
                  <a:lnTo>
                    <a:pt x="3345623" y="1178115"/>
                  </a:lnTo>
                  <a:lnTo>
                    <a:pt x="3349007" y="1178115"/>
                  </a:lnTo>
                  <a:close/>
                </a:path>
                <a:path w="4829175" h="2446654">
                  <a:moveTo>
                    <a:pt x="3536265" y="1102287"/>
                  </a:moveTo>
                  <a:lnTo>
                    <a:pt x="3533513" y="1103402"/>
                  </a:lnTo>
                  <a:lnTo>
                    <a:pt x="3533036" y="1102224"/>
                  </a:lnTo>
                  <a:lnTo>
                    <a:pt x="3536265" y="1102287"/>
                  </a:lnTo>
                  <a:close/>
                </a:path>
                <a:path w="4829175" h="2446654">
                  <a:moveTo>
                    <a:pt x="3599227" y="1076791"/>
                  </a:moveTo>
                  <a:lnTo>
                    <a:pt x="3595079" y="1078471"/>
                  </a:lnTo>
                  <a:lnTo>
                    <a:pt x="3594602" y="1077294"/>
                  </a:lnTo>
                  <a:lnTo>
                    <a:pt x="3599227" y="1076791"/>
                  </a:lnTo>
                  <a:close/>
                </a:path>
                <a:path w="4829175" h="2446654">
                  <a:moveTo>
                    <a:pt x="3848775" y="977110"/>
                  </a:moveTo>
                  <a:lnTo>
                    <a:pt x="3841913" y="979888"/>
                  </a:lnTo>
                  <a:lnTo>
                    <a:pt x="3840960" y="977534"/>
                  </a:lnTo>
                  <a:lnTo>
                    <a:pt x="3844914" y="975933"/>
                  </a:lnTo>
                  <a:lnTo>
                    <a:pt x="3848298" y="975933"/>
                  </a:lnTo>
                  <a:lnTo>
                    <a:pt x="3848775" y="977110"/>
                  </a:lnTo>
                  <a:close/>
                </a:path>
                <a:path w="4829175" h="2446654">
                  <a:moveTo>
                    <a:pt x="4013363" y="910461"/>
                  </a:moveTo>
                  <a:lnTo>
                    <a:pt x="4010014" y="911818"/>
                  </a:lnTo>
                  <a:lnTo>
                    <a:pt x="4006024" y="912063"/>
                  </a:lnTo>
                  <a:lnTo>
                    <a:pt x="4005548" y="910886"/>
                  </a:lnTo>
                  <a:lnTo>
                    <a:pt x="4012409" y="908107"/>
                  </a:lnTo>
                  <a:lnTo>
                    <a:pt x="4013363" y="910461"/>
                  </a:lnTo>
                  <a:close/>
                </a:path>
                <a:path w="4829175" h="2446654">
                  <a:moveTo>
                    <a:pt x="4291068" y="798008"/>
                  </a:moveTo>
                  <a:lnTo>
                    <a:pt x="4286600" y="799817"/>
                  </a:lnTo>
                  <a:lnTo>
                    <a:pt x="4285647" y="797463"/>
                  </a:lnTo>
                  <a:lnTo>
                    <a:pt x="4284304" y="798006"/>
                  </a:lnTo>
                  <a:lnTo>
                    <a:pt x="4291068" y="798008"/>
                  </a:lnTo>
                  <a:close/>
                </a:path>
                <a:path w="4829175" h="2446654">
                  <a:moveTo>
                    <a:pt x="4822608" y="581396"/>
                  </a:moveTo>
                  <a:lnTo>
                    <a:pt x="4811144" y="586038"/>
                  </a:lnTo>
                  <a:lnTo>
                    <a:pt x="4810668" y="584861"/>
                  </a:lnTo>
                  <a:lnTo>
                    <a:pt x="4819226" y="581395"/>
                  </a:lnTo>
                  <a:lnTo>
                    <a:pt x="4822608" y="581396"/>
                  </a:lnTo>
                  <a:close/>
                </a:path>
                <a:path w="4829175" h="2446654">
                  <a:moveTo>
                    <a:pt x="4292278" y="797518"/>
                  </a:moveTo>
                  <a:lnTo>
                    <a:pt x="4291068" y="798008"/>
                  </a:lnTo>
                  <a:lnTo>
                    <a:pt x="4284304" y="798006"/>
                  </a:lnTo>
                  <a:lnTo>
                    <a:pt x="4285647" y="797463"/>
                  </a:lnTo>
                  <a:lnTo>
                    <a:pt x="4292278" y="797518"/>
                  </a:lnTo>
                  <a:close/>
                </a:path>
                <a:path w="4829175" h="2446654">
                  <a:moveTo>
                    <a:pt x="356308" y="2394089"/>
                  </a:moveTo>
                  <a:lnTo>
                    <a:pt x="349446" y="2396867"/>
                  </a:lnTo>
                  <a:lnTo>
                    <a:pt x="348016" y="2393336"/>
                  </a:lnTo>
                  <a:lnTo>
                    <a:pt x="368697" y="2384961"/>
                  </a:lnTo>
                  <a:lnTo>
                    <a:pt x="369173" y="2386138"/>
                  </a:lnTo>
                  <a:lnTo>
                    <a:pt x="362311" y="2388917"/>
                  </a:lnTo>
                  <a:lnTo>
                    <a:pt x="362693" y="2390133"/>
                  </a:lnTo>
                  <a:lnTo>
                    <a:pt x="355831" y="2392911"/>
                  </a:lnTo>
                  <a:lnTo>
                    <a:pt x="356308" y="2394089"/>
                  </a:lnTo>
                  <a:close/>
                </a:path>
                <a:path w="4829175" h="2446654">
                  <a:moveTo>
                    <a:pt x="592188" y="2295831"/>
                  </a:moveTo>
                  <a:lnTo>
                    <a:pt x="589513" y="2296914"/>
                  </a:lnTo>
                  <a:lnTo>
                    <a:pt x="589036" y="2295737"/>
                  </a:lnTo>
                  <a:lnTo>
                    <a:pt x="592188" y="2295831"/>
                  </a:lnTo>
                  <a:close/>
                </a:path>
                <a:path w="4829175" h="2446654">
                  <a:moveTo>
                    <a:pt x="1077844" y="2100540"/>
                  </a:moveTo>
                  <a:lnTo>
                    <a:pt x="1070982" y="2103318"/>
                  </a:lnTo>
                  <a:lnTo>
                    <a:pt x="1070029" y="2100964"/>
                  </a:lnTo>
                  <a:lnTo>
                    <a:pt x="1076890" y="2098186"/>
                  </a:lnTo>
                  <a:lnTo>
                    <a:pt x="1077844" y="2100540"/>
                  </a:lnTo>
                  <a:close/>
                </a:path>
                <a:path w="4829175" h="2446654">
                  <a:moveTo>
                    <a:pt x="3349961" y="1180470"/>
                  </a:moveTo>
                  <a:lnTo>
                    <a:pt x="3336237" y="1186027"/>
                  </a:lnTo>
                  <a:lnTo>
                    <a:pt x="3335379" y="1183634"/>
                  </a:lnTo>
                  <a:lnTo>
                    <a:pt x="3349007" y="1178115"/>
                  </a:lnTo>
                  <a:lnTo>
                    <a:pt x="3349961" y="1180470"/>
                  </a:lnTo>
                  <a:close/>
                </a:path>
                <a:path w="4829175" h="2446654">
                  <a:moveTo>
                    <a:pt x="4010014" y="911818"/>
                  </a:moveTo>
                  <a:lnTo>
                    <a:pt x="4006501" y="913240"/>
                  </a:lnTo>
                  <a:lnTo>
                    <a:pt x="4006024" y="912063"/>
                  </a:lnTo>
                  <a:lnTo>
                    <a:pt x="4010014" y="911818"/>
                  </a:lnTo>
                  <a:close/>
                </a:path>
                <a:path w="4829175" h="2446654">
                  <a:moveTo>
                    <a:pt x="4165175" y="848987"/>
                  </a:moveTo>
                  <a:lnTo>
                    <a:pt x="4163469" y="849678"/>
                  </a:lnTo>
                  <a:lnTo>
                    <a:pt x="4162992" y="848501"/>
                  </a:lnTo>
                  <a:lnTo>
                    <a:pt x="4165175" y="848987"/>
                  </a:lnTo>
                  <a:close/>
                </a:path>
                <a:path w="4829175" h="2446654">
                  <a:moveTo>
                    <a:pt x="4545544" y="696331"/>
                  </a:moveTo>
                  <a:lnTo>
                    <a:pt x="4539628" y="698726"/>
                  </a:lnTo>
                  <a:lnTo>
                    <a:pt x="4538675" y="696372"/>
                  </a:lnTo>
                  <a:lnTo>
                    <a:pt x="4545544" y="696331"/>
                  </a:lnTo>
                  <a:close/>
                </a:path>
                <a:path w="4829175" h="2446654">
                  <a:moveTo>
                    <a:pt x="4546490" y="695947"/>
                  </a:moveTo>
                  <a:lnTo>
                    <a:pt x="4545544" y="696331"/>
                  </a:lnTo>
                  <a:lnTo>
                    <a:pt x="4538675" y="696372"/>
                  </a:lnTo>
                  <a:lnTo>
                    <a:pt x="4545632" y="693554"/>
                  </a:lnTo>
                  <a:lnTo>
                    <a:pt x="4546490" y="695947"/>
                  </a:lnTo>
                  <a:close/>
                </a:path>
                <a:path w="4829175" h="2446654">
                  <a:moveTo>
                    <a:pt x="2636237" y="1468114"/>
                  </a:moveTo>
                  <a:lnTo>
                    <a:pt x="2630996" y="1470237"/>
                  </a:lnTo>
                  <a:lnTo>
                    <a:pt x="2627610" y="1470237"/>
                  </a:lnTo>
                  <a:lnTo>
                    <a:pt x="2635760" y="1466937"/>
                  </a:lnTo>
                  <a:lnTo>
                    <a:pt x="2636237" y="1468114"/>
                  </a:lnTo>
                  <a:close/>
                </a:path>
                <a:path w="4829175" h="2446654">
                  <a:moveTo>
                    <a:pt x="973504" y="2144161"/>
                  </a:moveTo>
                  <a:lnTo>
                    <a:pt x="968913" y="2146020"/>
                  </a:lnTo>
                  <a:lnTo>
                    <a:pt x="967929" y="2143678"/>
                  </a:lnTo>
                  <a:lnTo>
                    <a:pt x="973504" y="2144161"/>
                  </a:lnTo>
                  <a:close/>
                </a:path>
              </a:pathLst>
            </a:custGeom>
            <a:solidFill>
              <a:srgbClr val="73C7B0"/>
            </a:solidFill>
          </p:spPr>
          <p:txBody>
            <a:bodyPr bIns="0" lIns="0" rIns="0" rtlCol="0" tIns="0" wrap="square"/>
            <a:p/>
          </p:txBody>
        </p:sp>
        <p:pic>
          <p:nvPicPr>
            <p:cNvPr id="2097240" name="object 13"/>
            <p:cNvPicPr>
              <a:picLocks/>
            </p:cNvPicPr>
            <p:nvPr/>
          </p:nvPicPr>
          <p:blipFill>
            <a:blip xmlns:r="http://schemas.openxmlformats.org/officeDocument/2006/relationships" r:embed="rId4" cstate="print"/>
            <a:stretch>
              <a:fillRect/>
            </a:stretch>
          </p:blipFill>
          <p:spPr>
            <a:xfrm>
              <a:off x="16905435" y="7346154"/>
              <a:ext cx="592348" cy="699052"/>
            </a:xfrm>
            <a:prstGeom prst="rect"/>
          </p:spPr>
        </p:pic>
        <p:pic>
          <p:nvPicPr>
            <p:cNvPr id="2097241" name="object 14"/>
            <p:cNvPicPr>
              <a:picLocks/>
            </p:cNvPicPr>
            <p:nvPr/>
          </p:nvPicPr>
          <p:blipFill>
            <a:blip xmlns:r="http://schemas.openxmlformats.org/officeDocument/2006/relationships" r:embed="rId5" cstate="print"/>
            <a:stretch>
              <a:fillRect/>
            </a:stretch>
          </p:blipFill>
          <p:spPr>
            <a:xfrm>
              <a:off x="17042188" y="8114675"/>
              <a:ext cx="151682" cy="93055"/>
            </a:xfrm>
            <a:prstGeom prst="rect"/>
          </p:spPr>
        </p:pic>
        <p:pic>
          <p:nvPicPr>
            <p:cNvPr id="2097242" name="object 15"/>
            <p:cNvPicPr>
              <a:picLocks/>
            </p:cNvPicPr>
            <p:nvPr/>
          </p:nvPicPr>
          <p:blipFill>
            <a:blip xmlns:r="http://schemas.openxmlformats.org/officeDocument/2006/relationships" r:embed="rId6" cstate="print"/>
            <a:stretch>
              <a:fillRect/>
            </a:stretch>
          </p:blipFill>
          <p:spPr>
            <a:xfrm>
              <a:off x="12754722" y="7497535"/>
              <a:ext cx="5055312" cy="2788415"/>
            </a:xfrm>
            <a:prstGeom prst="rect"/>
          </p:spPr>
        </p:pic>
        <p:pic>
          <p:nvPicPr>
            <p:cNvPr id="2097243" name="object 16"/>
            <p:cNvPicPr>
              <a:picLocks/>
            </p:cNvPicPr>
            <p:nvPr/>
          </p:nvPicPr>
          <p:blipFill>
            <a:blip xmlns:r="http://schemas.openxmlformats.org/officeDocument/2006/relationships" r:embed="rId7" cstate="print"/>
            <a:stretch>
              <a:fillRect/>
            </a:stretch>
          </p:blipFill>
          <p:spPr>
            <a:xfrm>
              <a:off x="16640727" y="7263362"/>
              <a:ext cx="150268" cy="149338"/>
            </a:xfrm>
            <a:prstGeom prst="rect"/>
          </p:spPr>
        </p:pic>
      </p:grpSp>
      <p:sp>
        <p:nvSpPr>
          <p:cNvPr id="1048693" name="object 17"/>
          <p:cNvSpPr/>
          <p:nvPr/>
        </p:nvSpPr>
        <p:spPr>
          <a:xfrm>
            <a:off x="2594827" y="36087"/>
            <a:ext cx="278765" cy="730885"/>
          </a:xfrm>
          <a:custGeom>
            <a:avLst/>
            <a:ahLst/>
            <a:rect l="l" t="t" r="r" b="b"/>
            <a:pathLst>
              <a:path w="278764" h="730885">
                <a:moveTo>
                  <a:pt x="133540" y="730388"/>
                </a:moveTo>
                <a:lnTo>
                  <a:pt x="124103" y="730388"/>
                </a:lnTo>
                <a:lnTo>
                  <a:pt x="121000" y="729095"/>
                </a:lnTo>
                <a:lnTo>
                  <a:pt x="114795" y="727801"/>
                </a:lnTo>
                <a:lnTo>
                  <a:pt x="111692" y="729224"/>
                </a:lnTo>
                <a:lnTo>
                  <a:pt x="105487" y="727672"/>
                </a:lnTo>
                <a:lnTo>
                  <a:pt x="102126" y="728965"/>
                </a:lnTo>
                <a:lnTo>
                  <a:pt x="95921" y="727931"/>
                </a:lnTo>
                <a:lnTo>
                  <a:pt x="93982" y="721722"/>
                </a:lnTo>
                <a:lnTo>
                  <a:pt x="88035" y="720429"/>
                </a:lnTo>
                <a:lnTo>
                  <a:pt x="84028" y="723533"/>
                </a:lnTo>
                <a:lnTo>
                  <a:pt x="78081" y="721722"/>
                </a:lnTo>
                <a:lnTo>
                  <a:pt x="75496" y="720170"/>
                </a:lnTo>
                <a:lnTo>
                  <a:pt x="69549" y="717842"/>
                </a:lnTo>
                <a:lnTo>
                  <a:pt x="65930" y="718489"/>
                </a:lnTo>
                <a:lnTo>
                  <a:pt x="57398" y="714221"/>
                </a:lnTo>
                <a:lnTo>
                  <a:pt x="52036" y="711005"/>
                </a:lnTo>
                <a:lnTo>
                  <a:pt x="44470" y="705425"/>
                </a:lnTo>
                <a:lnTo>
                  <a:pt x="44599" y="700252"/>
                </a:lnTo>
                <a:lnTo>
                  <a:pt x="39687" y="696372"/>
                </a:lnTo>
                <a:lnTo>
                  <a:pt x="35809" y="696242"/>
                </a:lnTo>
                <a:lnTo>
                  <a:pt x="31413" y="691845"/>
                </a:lnTo>
                <a:lnTo>
                  <a:pt x="28828" y="689775"/>
                </a:lnTo>
                <a:lnTo>
                  <a:pt x="23011" y="682661"/>
                </a:lnTo>
                <a:lnTo>
                  <a:pt x="19649" y="677488"/>
                </a:lnTo>
                <a:lnTo>
                  <a:pt x="19003" y="674254"/>
                </a:lnTo>
                <a:lnTo>
                  <a:pt x="15900" y="668822"/>
                </a:lnTo>
                <a:lnTo>
                  <a:pt x="15254" y="665718"/>
                </a:lnTo>
                <a:lnTo>
                  <a:pt x="11376" y="657569"/>
                </a:lnTo>
                <a:lnTo>
                  <a:pt x="9458" y="651786"/>
                </a:lnTo>
                <a:lnTo>
                  <a:pt x="8144" y="645799"/>
                </a:lnTo>
                <a:lnTo>
                  <a:pt x="7239" y="642824"/>
                </a:lnTo>
                <a:lnTo>
                  <a:pt x="3102" y="640626"/>
                </a:lnTo>
                <a:lnTo>
                  <a:pt x="1292" y="634676"/>
                </a:lnTo>
                <a:lnTo>
                  <a:pt x="2585" y="631313"/>
                </a:lnTo>
                <a:lnTo>
                  <a:pt x="1810" y="625105"/>
                </a:lnTo>
                <a:lnTo>
                  <a:pt x="3878" y="621742"/>
                </a:lnTo>
                <a:lnTo>
                  <a:pt x="3619" y="615792"/>
                </a:lnTo>
                <a:lnTo>
                  <a:pt x="2456" y="612817"/>
                </a:lnTo>
                <a:lnTo>
                  <a:pt x="2326" y="594063"/>
                </a:lnTo>
                <a:lnTo>
                  <a:pt x="2585" y="587854"/>
                </a:lnTo>
                <a:lnTo>
                  <a:pt x="4007" y="584750"/>
                </a:lnTo>
                <a:lnTo>
                  <a:pt x="4266" y="578542"/>
                </a:lnTo>
                <a:lnTo>
                  <a:pt x="0" y="575308"/>
                </a:lnTo>
                <a:lnTo>
                  <a:pt x="258" y="569100"/>
                </a:lnTo>
                <a:lnTo>
                  <a:pt x="905" y="566125"/>
                </a:lnTo>
                <a:lnTo>
                  <a:pt x="1163" y="559658"/>
                </a:lnTo>
                <a:lnTo>
                  <a:pt x="2456" y="556554"/>
                </a:lnTo>
                <a:lnTo>
                  <a:pt x="2456" y="550346"/>
                </a:lnTo>
                <a:lnTo>
                  <a:pt x="775" y="547241"/>
                </a:lnTo>
                <a:lnTo>
                  <a:pt x="775" y="541033"/>
                </a:lnTo>
                <a:lnTo>
                  <a:pt x="5429" y="537929"/>
                </a:lnTo>
                <a:lnTo>
                  <a:pt x="5429" y="531720"/>
                </a:lnTo>
                <a:lnTo>
                  <a:pt x="2327" y="528487"/>
                </a:lnTo>
                <a:lnTo>
                  <a:pt x="2585" y="522279"/>
                </a:lnTo>
                <a:lnTo>
                  <a:pt x="0" y="519045"/>
                </a:lnTo>
                <a:lnTo>
                  <a:pt x="258" y="512837"/>
                </a:lnTo>
                <a:lnTo>
                  <a:pt x="776" y="509732"/>
                </a:lnTo>
                <a:lnTo>
                  <a:pt x="1034" y="503524"/>
                </a:lnTo>
                <a:lnTo>
                  <a:pt x="3619" y="500420"/>
                </a:lnTo>
                <a:lnTo>
                  <a:pt x="3878" y="494212"/>
                </a:lnTo>
                <a:lnTo>
                  <a:pt x="7110" y="491237"/>
                </a:lnTo>
                <a:lnTo>
                  <a:pt x="7368" y="485028"/>
                </a:lnTo>
                <a:lnTo>
                  <a:pt x="4007" y="481795"/>
                </a:lnTo>
                <a:lnTo>
                  <a:pt x="4266" y="475586"/>
                </a:lnTo>
                <a:lnTo>
                  <a:pt x="6334" y="472482"/>
                </a:lnTo>
                <a:lnTo>
                  <a:pt x="6593" y="466274"/>
                </a:lnTo>
                <a:lnTo>
                  <a:pt x="3232" y="462911"/>
                </a:lnTo>
                <a:lnTo>
                  <a:pt x="3490" y="456703"/>
                </a:lnTo>
                <a:lnTo>
                  <a:pt x="7239" y="453728"/>
                </a:lnTo>
                <a:lnTo>
                  <a:pt x="7498" y="447519"/>
                </a:lnTo>
                <a:lnTo>
                  <a:pt x="6463" y="444415"/>
                </a:lnTo>
                <a:lnTo>
                  <a:pt x="6722" y="438207"/>
                </a:lnTo>
                <a:lnTo>
                  <a:pt x="7368" y="435103"/>
                </a:lnTo>
                <a:lnTo>
                  <a:pt x="7627" y="428894"/>
                </a:lnTo>
                <a:lnTo>
                  <a:pt x="9178" y="425790"/>
                </a:lnTo>
                <a:lnTo>
                  <a:pt x="9437" y="419582"/>
                </a:lnTo>
                <a:lnTo>
                  <a:pt x="6334" y="416219"/>
                </a:lnTo>
                <a:lnTo>
                  <a:pt x="6593" y="410010"/>
                </a:lnTo>
                <a:lnTo>
                  <a:pt x="10600" y="407165"/>
                </a:lnTo>
                <a:lnTo>
                  <a:pt x="10342" y="397723"/>
                </a:lnTo>
                <a:lnTo>
                  <a:pt x="10859" y="391515"/>
                </a:lnTo>
                <a:lnTo>
                  <a:pt x="5946" y="388152"/>
                </a:lnTo>
                <a:lnTo>
                  <a:pt x="5946" y="375606"/>
                </a:lnTo>
                <a:lnTo>
                  <a:pt x="6205" y="372502"/>
                </a:lnTo>
                <a:lnTo>
                  <a:pt x="12281" y="369785"/>
                </a:lnTo>
                <a:lnTo>
                  <a:pt x="12281" y="363577"/>
                </a:lnTo>
                <a:lnTo>
                  <a:pt x="12022" y="360602"/>
                </a:lnTo>
                <a:lnTo>
                  <a:pt x="12540" y="354135"/>
                </a:lnTo>
                <a:lnTo>
                  <a:pt x="11247" y="351031"/>
                </a:lnTo>
                <a:lnTo>
                  <a:pt x="11764" y="344823"/>
                </a:lnTo>
                <a:lnTo>
                  <a:pt x="12540" y="341718"/>
                </a:lnTo>
                <a:lnTo>
                  <a:pt x="12798" y="335510"/>
                </a:lnTo>
                <a:lnTo>
                  <a:pt x="8791" y="332018"/>
                </a:lnTo>
                <a:lnTo>
                  <a:pt x="9307" y="325809"/>
                </a:lnTo>
                <a:lnTo>
                  <a:pt x="15384" y="323093"/>
                </a:lnTo>
                <a:lnTo>
                  <a:pt x="15900" y="316885"/>
                </a:lnTo>
                <a:lnTo>
                  <a:pt x="14479" y="313651"/>
                </a:lnTo>
                <a:lnTo>
                  <a:pt x="14995" y="307443"/>
                </a:lnTo>
                <a:lnTo>
                  <a:pt x="12798" y="304209"/>
                </a:lnTo>
                <a:lnTo>
                  <a:pt x="13315" y="298001"/>
                </a:lnTo>
                <a:lnTo>
                  <a:pt x="15642" y="295026"/>
                </a:lnTo>
                <a:lnTo>
                  <a:pt x="15642" y="282480"/>
                </a:lnTo>
                <a:lnTo>
                  <a:pt x="16417" y="273168"/>
                </a:lnTo>
                <a:lnTo>
                  <a:pt x="17322" y="270063"/>
                </a:lnTo>
                <a:lnTo>
                  <a:pt x="16159" y="266830"/>
                </a:lnTo>
                <a:lnTo>
                  <a:pt x="16676" y="260622"/>
                </a:lnTo>
                <a:lnTo>
                  <a:pt x="20942" y="257905"/>
                </a:lnTo>
                <a:lnTo>
                  <a:pt x="21459" y="251697"/>
                </a:lnTo>
                <a:lnTo>
                  <a:pt x="18227" y="248205"/>
                </a:lnTo>
                <a:lnTo>
                  <a:pt x="18744" y="241996"/>
                </a:lnTo>
                <a:lnTo>
                  <a:pt x="20554" y="239022"/>
                </a:lnTo>
                <a:lnTo>
                  <a:pt x="20295" y="229580"/>
                </a:lnTo>
                <a:lnTo>
                  <a:pt x="20813" y="223371"/>
                </a:lnTo>
                <a:lnTo>
                  <a:pt x="17969" y="220009"/>
                </a:lnTo>
                <a:lnTo>
                  <a:pt x="18744" y="213800"/>
                </a:lnTo>
                <a:lnTo>
                  <a:pt x="20942" y="210825"/>
                </a:lnTo>
                <a:lnTo>
                  <a:pt x="21459" y="204617"/>
                </a:lnTo>
                <a:lnTo>
                  <a:pt x="23269" y="201642"/>
                </a:lnTo>
                <a:lnTo>
                  <a:pt x="23786" y="195434"/>
                </a:lnTo>
                <a:lnTo>
                  <a:pt x="20942" y="192071"/>
                </a:lnTo>
                <a:lnTo>
                  <a:pt x="21459" y="185863"/>
                </a:lnTo>
                <a:lnTo>
                  <a:pt x="24820" y="183017"/>
                </a:lnTo>
                <a:lnTo>
                  <a:pt x="24562" y="173575"/>
                </a:lnTo>
                <a:lnTo>
                  <a:pt x="25079" y="167367"/>
                </a:lnTo>
                <a:lnTo>
                  <a:pt x="27664" y="164521"/>
                </a:lnTo>
                <a:lnTo>
                  <a:pt x="28440" y="158313"/>
                </a:lnTo>
                <a:lnTo>
                  <a:pt x="29732" y="155338"/>
                </a:lnTo>
                <a:lnTo>
                  <a:pt x="30250" y="149130"/>
                </a:lnTo>
                <a:lnTo>
                  <a:pt x="27018" y="145637"/>
                </a:lnTo>
                <a:lnTo>
                  <a:pt x="28311" y="139429"/>
                </a:lnTo>
                <a:lnTo>
                  <a:pt x="27923" y="136325"/>
                </a:lnTo>
                <a:lnTo>
                  <a:pt x="28698" y="130117"/>
                </a:lnTo>
                <a:lnTo>
                  <a:pt x="29862" y="127271"/>
                </a:lnTo>
                <a:lnTo>
                  <a:pt x="30637" y="120804"/>
                </a:lnTo>
                <a:lnTo>
                  <a:pt x="31413" y="117829"/>
                </a:lnTo>
                <a:lnTo>
                  <a:pt x="32447" y="111362"/>
                </a:lnTo>
                <a:lnTo>
                  <a:pt x="35808" y="108905"/>
                </a:lnTo>
                <a:lnTo>
                  <a:pt x="39299" y="93513"/>
                </a:lnTo>
                <a:lnTo>
                  <a:pt x="35679" y="88986"/>
                </a:lnTo>
                <a:lnTo>
                  <a:pt x="37747" y="83036"/>
                </a:lnTo>
                <a:lnTo>
                  <a:pt x="39299" y="80062"/>
                </a:lnTo>
                <a:lnTo>
                  <a:pt x="41626" y="74112"/>
                </a:lnTo>
                <a:lnTo>
                  <a:pt x="44341" y="71784"/>
                </a:lnTo>
                <a:lnTo>
                  <a:pt x="47185" y="66093"/>
                </a:lnTo>
                <a:lnTo>
                  <a:pt x="49124" y="63506"/>
                </a:lnTo>
                <a:lnTo>
                  <a:pt x="52226" y="57815"/>
                </a:lnTo>
                <a:lnTo>
                  <a:pt x="56105" y="56522"/>
                </a:lnTo>
                <a:lnTo>
                  <a:pt x="65412" y="43846"/>
                </a:lnTo>
                <a:lnTo>
                  <a:pt x="68256" y="42423"/>
                </a:lnTo>
                <a:lnTo>
                  <a:pt x="72651" y="37767"/>
                </a:lnTo>
                <a:lnTo>
                  <a:pt x="72005" y="32852"/>
                </a:lnTo>
                <a:lnTo>
                  <a:pt x="76659" y="28455"/>
                </a:lnTo>
                <a:lnTo>
                  <a:pt x="77693" y="24704"/>
                </a:lnTo>
                <a:lnTo>
                  <a:pt x="82864" y="20823"/>
                </a:lnTo>
                <a:lnTo>
                  <a:pt x="85837" y="19530"/>
                </a:lnTo>
                <a:lnTo>
                  <a:pt x="91267" y="15391"/>
                </a:lnTo>
                <a:lnTo>
                  <a:pt x="95792" y="17073"/>
                </a:lnTo>
                <a:lnTo>
                  <a:pt x="101221" y="13710"/>
                </a:lnTo>
                <a:lnTo>
                  <a:pt x="105229" y="14874"/>
                </a:lnTo>
                <a:lnTo>
                  <a:pt x="110917" y="12546"/>
                </a:lnTo>
                <a:lnTo>
                  <a:pt x="112727" y="8665"/>
                </a:lnTo>
                <a:lnTo>
                  <a:pt x="118884" y="6858"/>
                </a:lnTo>
                <a:lnTo>
                  <a:pt x="125137" y="5691"/>
                </a:lnTo>
                <a:lnTo>
                  <a:pt x="128110" y="4914"/>
                </a:lnTo>
                <a:lnTo>
                  <a:pt x="131084" y="2845"/>
                </a:lnTo>
                <a:lnTo>
                  <a:pt x="137288" y="2069"/>
                </a:lnTo>
                <a:lnTo>
                  <a:pt x="140520" y="517"/>
                </a:lnTo>
                <a:lnTo>
                  <a:pt x="146726" y="0"/>
                </a:lnTo>
                <a:lnTo>
                  <a:pt x="150087" y="2716"/>
                </a:lnTo>
                <a:lnTo>
                  <a:pt x="153318" y="2716"/>
                </a:lnTo>
                <a:lnTo>
                  <a:pt x="156421" y="2716"/>
                </a:lnTo>
                <a:lnTo>
                  <a:pt x="158748" y="4009"/>
                </a:lnTo>
                <a:lnTo>
                  <a:pt x="164953" y="4526"/>
                </a:lnTo>
                <a:lnTo>
                  <a:pt x="168573" y="1293"/>
                </a:lnTo>
                <a:lnTo>
                  <a:pt x="174519" y="2327"/>
                </a:lnTo>
                <a:lnTo>
                  <a:pt x="176846" y="6466"/>
                </a:lnTo>
                <a:lnTo>
                  <a:pt x="182793" y="8018"/>
                </a:lnTo>
                <a:lnTo>
                  <a:pt x="185507" y="9312"/>
                </a:lnTo>
                <a:lnTo>
                  <a:pt x="191195" y="11381"/>
                </a:lnTo>
                <a:lnTo>
                  <a:pt x="199469" y="15262"/>
                </a:lnTo>
                <a:lnTo>
                  <a:pt x="204123" y="12675"/>
                </a:lnTo>
                <a:lnTo>
                  <a:pt x="209552" y="15262"/>
                </a:lnTo>
                <a:lnTo>
                  <a:pt x="211233" y="18624"/>
                </a:lnTo>
                <a:lnTo>
                  <a:pt x="216662" y="21729"/>
                </a:lnTo>
                <a:lnTo>
                  <a:pt x="219636" y="22505"/>
                </a:lnTo>
                <a:lnTo>
                  <a:pt x="224807" y="26126"/>
                </a:lnTo>
                <a:lnTo>
                  <a:pt x="225453" y="30136"/>
                </a:lnTo>
                <a:lnTo>
                  <a:pt x="230365" y="34016"/>
                </a:lnTo>
                <a:lnTo>
                  <a:pt x="233339" y="34921"/>
                </a:lnTo>
                <a:lnTo>
                  <a:pt x="237992" y="39060"/>
                </a:lnTo>
                <a:lnTo>
                  <a:pt x="238768" y="42552"/>
                </a:lnTo>
                <a:lnTo>
                  <a:pt x="242905" y="46950"/>
                </a:lnTo>
                <a:lnTo>
                  <a:pt x="246525" y="47597"/>
                </a:lnTo>
                <a:lnTo>
                  <a:pt x="250403" y="52253"/>
                </a:lnTo>
                <a:lnTo>
                  <a:pt x="254152" y="52900"/>
                </a:lnTo>
                <a:lnTo>
                  <a:pt x="258805" y="57815"/>
                </a:lnTo>
                <a:lnTo>
                  <a:pt x="257125" y="62212"/>
                </a:lnTo>
                <a:lnTo>
                  <a:pt x="260486" y="67386"/>
                </a:lnTo>
                <a:lnTo>
                  <a:pt x="263847" y="68809"/>
                </a:lnTo>
                <a:lnTo>
                  <a:pt x="267208" y="74241"/>
                </a:lnTo>
                <a:lnTo>
                  <a:pt x="266045" y="77992"/>
                </a:lnTo>
                <a:lnTo>
                  <a:pt x="268372" y="83683"/>
                </a:lnTo>
                <a:lnTo>
                  <a:pt x="268113" y="86787"/>
                </a:lnTo>
                <a:lnTo>
                  <a:pt x="269923" y="92737"/>
                </a:lnTo>
                <a:lnTo>
                  <a:pt x="271733" y="95194"/>
                </a:lnTo>
                <a:lnTo>
                  <a:pt x="272767" y="101144"/>
                </a:lnTo>
                <a:lnTo>
                  <a:pt x="277679" y="103731"/>
                </a:lnTo>
                <a:lnTo>
                  <a:pt x="278197" y="109680"/>
                </a:lnTo>
                <a:lnTo>
                  <a:pt x="276128" y="113173"/>
                </a:lnTo>
                <a:lnTo>
                  <a:pt x="275870" y="119122"/>
                </a:lnTo>
                <a:lnTo>
                  <a:pt x="272767" y="121839"/>
                </a:lnTo>
                <a:lnTo>
                  <a:pt x="271992" y="128047"/>
                </a:lnTo>
                <a:lnTo>
                  <a:pt x="273414" y="131410"/>
                </a:lnTo>
                <a:lnTo>
                  <a:pt x="272896" y="137618"/>
                </a:lnTo>
                <a:lnTo>
                  <a:pt x="275999" y="141110"/>
                </a:lnTo>
                <a:lnTo>
                  <a:pt x="275223" y="147319"/>
                </a:lnTo>
                <a:lnTo>
                  <a:pt x="272638" y="150164"/>
                </a:lnTo>
                <a:lnTo>
                  <a:pt x="271862" y="156373"/>
                </a:lnTo>
                <a:lnTo>
                  <a:pt x="268113" y="159089"/>
                </a:lnTo>
                <a:lnTo>
                  <a:pt x="267338" y="165297"/>
                </a:lnTo>
                <a:lnTo>
                  <a:pt x="269148" y="168531"/>
                </a:lnTo>
                <a:lnTo>
                  <a:pt x="268372" y="174739"/>
                </a:lnTo>
                <a:lnTo>
                  <a:pt x="267208" y="177843"/>
                </a:lnTo>
                <a:lnTo>
                  <a:pt x="266691" y="184052"/>
                </a:lnTo>
                <a:lnTo>
                  <a:pt x="268630" y="187414"/>
                </a:lnTo>
                <a:lnTo>
                  <a:pt x="268113" y="193623"/>
                </a:lnTo>
                <a:lnTo>
                  <a:pt x="265528" y="196468"/>
                </a:lnTo>
                <a:lnTo>
                  <a:pt x="264752" y="202677"/>
                </a:lnTo>
                <a:lnTo>
                  <a:pt x="267726" y="206040"/>
                </a:lnTo>
                <a:lnTo>
                  <a:pt x="266950" y="212248"/>
                </a:lnTo>
                <a:lnTo>
                  <a:pt x="262813" y="214964"/>
                </a:lnTo>
                <a:lnTo>
                  <a:pt x="263072" y="224406"/>
                </a:lnTo>
                <a:lnTo>
                  <a:pt x="262554" y="230614"/>
                </a:lnTo>
                <a:lnTo>
                  <a:pt x="264623" y="233977"/>
                </a:lnTo>
                <a:lnTo>
                  <a:pt x="263847" y="240186"/>
                </a:lnTo>
                <a:lnTo>
                  <a:pt x="265657" y="243419"/>
                </a:lnTo>
                <a:lnTo>
                  <a:pt x="265140" y="249627"/>
                </a:lnTo>
                <a:lnTo>
                  <a:pt x="262167" y="252473"/>
                </a:lnTo>
                <a:lnTo>
                  <a:pt x="261649" y="258681"/>
                </a:lnTo>
                <a:lnTo>
                  <a:pt x="264106" y="262044"/>
                </a:lnTo>
                <a:lnTo>
                  <a:pt x="263588" y="268253"/>
                </a:lnTo>
                <a:lnTo>
                  <a:pt x="259452" y="271098"/>
                </a:lnTo>
                <a:lnTo>
                  <a:pt x="258935" y="277306"/>
                </a:lnTo>
                <a:lnTo>
                  <a:pt x="257125" y="280281"/>
                </a:lnTo>
                <a:lnTo>
                  <a:pt x="256608" y="286490"/>
                </a:lnTo>
                <a:lnTo>
                  <a:pt x="258288" y="289723"/>
                </a:lnTo>
                <a:lnTo>
                  <a:pt x="257771" y="295932"/>
                </a:lnTo>
                <a:lnTo>
                  <a:pt x="256737" y="299036"/>
                </a:lnTo>
                <a:lnTo>
                  <a:pt x="256220" y="305244"/>
                </a:lnTo>
                <a:lnTo>
                  <a:pt x="258935" y="308607"/>
                </a:lnTo>
                <a:lnTo>
                  <a:pt x="258676" y="314815"/>
                </a:lnTo>
                <a:lnTo>
                  <a:pt x="255444" y="317661"/>
                </a:lnTo>
                <a:lnTo>
                  <a:pt x="254927" y="323869"/>
                </a:lnTo>
                <a:lnTo>
                  <a:pt x="257254" y="327232"/>
                </a:lnTo>
                <a:lnTo>
                  <a:pt x="256996" y="333440"/>
                </a:lnTo>
                <a:lnTo>
                  <a:pt x="258676" y="336674"/>
                </a:lnTo>
                <a:lnTo>
                  <a:pt x="256866" y="342882"/>
                </a:lnTo>
                <a:lnTo>
                  <a:pt x="257125" y="345986"/>
                </a:lnTo>
                <a:lnTo>
                  <a:pt x="256607" y="352195"/>
                </a:lnTo>
                <a:lnTo>
                  <a:pt x="254151" y="355170"/>
                </a:lnTo>
                <a:lnTo>
                  <a:pt x="253893" y="361378"/>
                </a:lnTo>
                <a:lnTo>
                  <a:pt x="255573" y="364612"/>
                </a:lnTo>
                <a:lnTo>
                  <a:pt x="255056" y="370820"/>
                </a:lnTo>
                <a:lnTo>
                  <a:pt x="253376" y="373924"/>
                </a:lnTo>
                <a:lnTo>
                  <a:pt x="253376" y="386341"/>
                </a:lnTo>
                <a:lnTo>
                  <a:pt x="253117" y="389445"/>
                </a:lnTo>
                <a:lnTo>
                  <a:pt x="254281" y="392679"/>
                </a:lnTo>
                <a:lnTo>
                  <a:pt x="254539" y="401991"/>
                </a:lnTo>
                <a:lnTo>
                  <a:pt x="254022" y="408199"/>
                </a:lnTo>
                <a:lnTo>
                  <a:pt x="249239" y="411045"/>
                </a:lnTo>
                <a:lnTo>
                  <a:pt x="248722" y="417253"/>
                </a:lnTo>
                <a:lnTo>
                  <a:pt x="252213" y="420616"/>
                </a:lnTo>
                <a:lnTo>
                  <a:pt x="251954" y="426825"/>
                </a:lnTo>
                <a:lnTo>
                  <a:pt x="249368" y="429929"/>
                </a:lnTo>
                <a:lnTo>
                  <a:pt x="249498" y="448425"/>
                </a:lnTo>
                <a:lnTo>
                  <a:pt x="249239" y="454892"/>
                </a:lnTo>
                <a:lnTo>
                  <a:pt x="246654" y="457867"/>
                </a:lnTo>
                <a:lnTo>
                  <a:pt x="246395" y="464075"/>
                </a:lnTo>
                <a:lnTo>
                  <a:pt x="248722" y="467308"/>
                </a:lnTo>
                <a:lnTo>
                  <a:pt x="248464" y="473517"/>
                </a:lnTo>
                <a:lnTo>
                  <a:pt x="250920" y="476750"/>
                </a:lnTo>
                <a:lnTo>
                  <a:pt x="250661" y="482959"/>
                </a:lnTo>
                <a:lnTo>
                  <a:pt x="247300" y="486063"/>
                </a:lnTo>
                <a:lnTo>
                  <a:pt x="247042" y="492271"/>
                </a:lnTo>
                <a:lnTo>
                  <a:pt x="245749" y="495375"/>
                </a:lnTo>
                <a:lnTo>
                  <a:pt x="245490" y="501584"/>
                </a:lnTo>
                <a:lnTo>
                  <a:pt x="248851" y="504817"/>
                </a:lnTo>
                <a:lnTo>
                  <a:pt x="248593" y="511026"/>
                </a:lnTo>
                <a:lnTo>
                  <a:pt x="249498" y="514001"/>
                </a:lnTo>
                <a:lnTo>
                  <a:pt x="249239" y="520468"/>
                </a:lnTo>
                <a:lnTo>
                  <a:pt x="247947" y="523313"/>
                </a:lnTo>
                <a:lnTo>
                  <a:pt x="247688" y="529780"/>
                </a:lnTo>
                <a:lnTo>
                  <a:pt x="244456" y="532755"/>
                </a:lnTo>
                <a:lnTo>
                  <a:pt x="244198" y="538963"/>
                </a:lnTo>
                <a:lnTo>
                  <a:pt x="243680" y="542068"/>
                </a:lnTo>
                <a:lnTo>
                  <a:pt x="243422" y="548276"/>
                </a:lnTo>
                <a:lnTo>
                  <a:pt x="249369" y="551639"/>
                </a:lnTo>
                <a:lnTo>
                  <a:pt x="249110" y="557847"/>
                </a:lnTo>
                <a:lnTo>
                  <a:pt x="247430" y="560951"/>
                </a:lnTo>
                <a:lnTo>
                  <a:pt x="247430" y="567160"/>
                </a:lnTo>
                <a:lnTo>
                  <a:pt x="243293" y="570264"/>
                </a:lnTo>
                <a:lnTo>
                  <a:pt x="243034" y="576472"/>
                </a:lnTo>
                <a:lnTo>
                  <a:pt x="246266" y="579447"/>
                </a:lnTo>
                <a:lnTo>
                  <a:pt x="246266" y="604539"/>
                </a:lnTo>
                <a:lnTo>
                  <a:pt x="245232" y="607514"/>
                </a:lnTo>
                <a:lnTo>
                  <a:pt x="244973" y="613981"/>
                </a:lnTo>
                <a:lnTo>
                  <a:pt x="247947" y="617215"/>
                </a:lnTo>
                <a:lnTo>
                  <a:pt x="247430" y="623423"/>
                </a:lnTo>
                <a:lnTo>
                  <a:pt x="243552" y="626139"/>
                </a:lnTo>
                <a:lnTo>
                  <a:pt x="242517" y="632348"/>
                </a:lnTo>
                <a:lnTo>
                  <a:pt x="242388" y="635064"/>
                </a:lnTo>
                <a:lnTo>
                  <a:pt x="239544" y="641272"/>
                </a:lnTo>
                <a:lnTo>
                  <a:pt x="240449" y="644376"/>
                </a:lnTo>
                <a:lnTo>
                  <a:pt x="238639" y="650326"/>
                </a:lnTo>
                <a:lnTo>
                  <a:pt x="236053" y="652654"/>
                </a:lnTo>
                <a:lnTo>
                  <a:pt x="233727" y="658345"/>
                </a:lnTo>
                <a:lnTo>
                  <a:pt x="235149" y="662355"/>
                </a:lnTo>
                <a:lnTo>
                  <a:pt x="232305" y="667787"/>
                </a:lnTo>
                <a:lnTo>
                  <a:pt x="231400" y="671021"/>
                </a:lnTo>
                <a:lnTo>
                  <a:pt x="228297" y="676194"/>
                </a:lnTo>
                <a:lnTo>
                  <a:pt x="224807" y="677746"/>
                </a:lnTo>
                <a:lnTo>
                  <a:pt x="221187" y="682661"/>
                </a:lnTo>
                <a:lnTo>
                  <a:pt x="217697" y="683696"/>
                </a:lnTo>
                <a:lnTo>
                  <a:pt x="215628" y="686024"/>
                </a:lnTo>
                <a:lnTo>
                  <a:pt x="212196" y="691077"/>
                </a:lnTo>
                <a:lnTo>
                  <a:pt x="208001" y="695595"/>
                </a:lnTo>
                <a:lnTo>
                  <a:pt x="208647" y="700898"/>
                </a:lnTo>
                <a:lnTo>
                  <a:pt x="203735" y="704779"/>
                </a:lnTo>
                <a:lnTo>
                  <a:pt x="201150" y="707495"/>
                </a:lnTo>
                <a:lnTo>
                  <a:pt x="195979" y="709823"/>
                </a:lnTo>
                <a:lnTo>
                  <a:pt x="190808" y="708271"/>
                </a:lnTo>
                <a:lnTo>
                  <a:pt x="185637" y="711375"/>
                </a:lnTo>
                <a:lnTo>
                  <a:pt x="183827" y="714350"/>
                </a:lnTo>
                <a:lnTo>
                  <a:pt x="178139" y="716937"/>
                </a:lnTo>
                <a:lnTo>
                  <a:pt x="175941" y="719524"/>
                </a:lnTo>
                <a:lnTo>
                  <a:pt x="169995" y="721593"/>
                </a:lnTo>
                <a:lnTo>
                  <a:pt x="166116" y="719653"/>
                </a:lnTo>
                <a:lnTo>
                  <a:pt x="160170" y="721464"/>
                </a:lnTo>
                <a:lnTo>
                  <a:pt x="157197" y="721852"/>
                </a:lnTo>
                <a:lnTo>
                  <a:pt x="151250" y="723404"/>
                </a:lnTo>
                <a:lnTo>
                  <a:pt x="148535" y="724956"/>
                </a:lnTo>
                <a:lnTo>
                  <a:pt x="142330" y="725991"/>
                </a:lnTo>
                <a:lnTo>
                  <a:pt x="139745" y="728836"/>
                </a:lnTo>
                <a:lnTo>
                  <a:pt x="133540" y="730388"/>
                </a:lnTo>
                <a:close/>
              </a:path>
            </a:pathLst>
          </a:custGeom>
          <a:solidFill>
            <a:srgbClr val="FFA700"/>
          </a:solidFill>
        </p:spPr>
        <p:txBody>
          <a:bodyPr bIns="0" lIns="0" rIns="0" rtlCol="0" tIns="0" wrap="square"/>
          <a:p/>
        </p:txBody>
      </p:sp>
      <p:sp>
        <p:nvSpPr>
          <p:cNvPr id="1048694" name="object 18"/>
          <p:cNvSpPr/>
          <p:nvPr/>
        </p:nvSpPr>
        <p:spPr>
          <a:xfrm>
            <a:off x="2542601" y="3557267"/>
            <a:ext cx="255270" cy="652780"/>
          </a:xfrm>
          <a:custGeom>
            <a:avLst/>
            <a:ahLst/>
            <a:rect l="l" t="t" r="r" b="b"/>
            <a:pathLst>
              <a:path w="255269" h="652779">
                <a:moveTo>
                  <a:pt x="126171" y="652398"/>
                </a:moveTo>
                <a:lnTo>
                  <a:pt x="123068" y="648130"/>
                </a:lnTo>
                <a:lnTo>
                  <a:pt x="116863" y="648130"/>
                </a:lnTo>
                <a:lnTo>
                  <a:pt x="113760" y="649165"/>
                </a:lnTo>
                <a:lnTo>
                  <a:pt x="107555" y="649165"/>
                </a:lnTo>
                <a:lnTo>
                  <a:pt x="104453" y="649682"/>
                </a:lnTo>
                <a:lnTo>
                  <a:pt x="98248" y="648647"/>
                </a:lnTo>
                <a:lnTo>
                  <a:pt x="95533" y="646190"/>
                </a:lnTo>
                <a:lnTo>
                  <a:pt x="89586" y="644897"/>
                </a:lnTo>
                <a:lnTo>
                  <a:pt x="86871" y="643345"/>
                </a:lnTo>
                <a:lnTo>
                  <a:pt x="80925" y="641534"/>
                </a:lnTo>
                <a:lnTo>
                  <a:pt x="76659" y="644250"/>
                </a:lnTo>
                <a:lnTo>
                  <a:pt x="70971" y="642180"/>
                </a:lnTo>
                <a:lnTo>
                  <a:pt x="70195" y="635972"/>
                </a:lnTo>
                <a:lnTo>
                  <a:pt x="64507" y="634161"/>
                </a:lnTo>
                <a:lnTo>
                  <a:pt x="60112" y="635713"/>
                </a:lnTo>
                <a:lnTo>
                  <a:pt x="54682" y="632609"/>
                </a:lnTo>
                <a:lnTo>
                  <a:pt x="53648" y="628600"/>
                </a:lnTo>
                <a:lnTo>
                  <a:pt x="48827" y="624853"/>
                </a:lnTo>
                <a:lnTo>
                  <a:pt x="44470" y="620580"/>
                </a:lnTo>
                <a:lnTo>
                  <a:pt x="42013" y="618640"/>
                </a:lnTo>
                <a:lnTo>
                  <a:pt x="37489" y="619287"/>
                </a:lnTo>
                <a:lnTo>
                  <a:pt x="33093" y="614889"/>
                </a:lnTo>
                <a:lnTo>
                  <a:pt x="33223" y="610750"/>
                </a:lnTo>
                <a:lnTo>
                  <a:pt x="29086" y="606094"/>
                </a:lnTo>
                <a:lnTo>
                  <a:pt x="24432" y="605835"/>
                </a:lnTo>
                <a:lnTo>
                  <a:pt x="20812" y="600920"/>
                </a:lnTo>
                <a:lnTo>
                  <a:pt x="21459" y="596652"/>
                </a:lnTo>
                <a:lnTo>
                  <a:pt x="18356" y="591478"/>
                </a:lnTo>
                <a:lnTo>
                  <a:pt x="13961" y="590055"/>
                </a:lnTo>
                <a:lnTo>
                  <a:pt x="11375" y="584623"/>
                </a:lnTo>
                <a:lnTo>
                  <a:pt x="14607" y="579967"/>
                </a:lnTo>
                <a:lnTo>
                  <a:pt x="13573" y="576992"/>
                </a:lnTo>
                <a:lnTo>
                  <a:pt x="11954" y="574359"/>
                </a:lnTo>
                <a:lnTo>
                  <a:pt x="9178" y="568844"/>
                </a:lnTo>
                <a:lnTo>
                  <a:pt x="8402" y="565869"/>
                </a:lnTo>
                <a:lnTo>
                  <a:pt x="3490" y="563670"/>
                </a:lnTo>
                <a:lnTo>
                  <a:pt x="2456" y="557720"/>
                </a:lnTo>
                <a:lnTo>
                  <a:pt x="5170" y="554099"/>
                </a:lnTo>
                <a:lnTo>
                  <a:pt x="4395" y="547890"/>
                </a:lnTo>
                <a:lnTo>
                  <a:pt x="646" y="545045"/>
                </a:lnTo>
                <a:lnTo>
                  <a:pt x="387" y="538836"/>
                </a:lnTo>
                <a:lnTo>
                  <a:pt x="1938" y="535603"/>
                </a:lnTo>
                <a:lnTo>
                  <a:pt x="2197" y="529394"/>
                </a:lnTo>
                <a:lnTo>
                  <a:pt x="0" y="526161"/>
                </a:lnTo>
                <a:lnTo>
                  <a:pt x="258" y="519952"/>
                </a:lnTo>
                <a:lnTo>
                  <a:pt x="3231" y="516848"/>
                </a:lnTo>
                <a:lnTo>
                  <a:pt x="3490" y="510640"/>
                </a:lnTo>
                <a:lnTo>
                  <a:pt x="1034" y="507536"/>
                </a:lnTo>
                <a:lnTo>
                  <a:pt x="1034" y="501327"/>
                </a:lnTo>
                <a:lnTo>
                  <a:pt x="2714" y="498093"/>
                </a:lnTo>
                <a:lnTo>
                  <a:pt x="2714" y="491885"/>
                </a:lnTo>
                <a:lnTo>
                  <a:pt x="1292" y="488781"/>
                </a:lnTo>
                <a:lnTo>
                  <a:pt x="1292" y="482573"/>
                </a:lnTo>
                <a:lnTo>
                  <a:pt x="3878" y="479468"/>
                </a:lnTo>
                <a:lnTo>
                  <a:pt x="3878" y="463818"/>
                </a:lnTo>
                <a:lnTo>
                  <a:pt x="1551" y="460714"/>
                </a:lnTo>
                <a:lnTo>
                  <a:pt x="1551" y="445193"/>
                </a:lnTo>
                <a:lnTo>
                  <a:pt x="6851" y="442089"/>
                </a:lnTo>
                <a:lnTo>
                  <a:pt x="6851" y="435880"/>
                </a:lnTo>
                <a:lnTo>
                  <a:pt x="4912" y="432646"/>
                </a:lnTo>
                <a:lnTo>
                  <a:pt x="4912" y="426438"/>
                </a:lnTo>
                <a:lnTo>
                  <a:pt x="5946" y="423334"/>
                </a:lnTo>
                <a:lnTo>
                  <a:pt x="5946" y="407813"/>
                </a:lnTo>
                <a:lnTo>
                  <a:pt x="2844" y="404579"/>
                </a:lnTo>
                <a:lnTo>
                  <a:pt x="3102" y="398371"/>
                </a:lnTo>
                <a:lnTo>
                  <a:pt x="4912" y="395267"/>
                </a:lnTo>
                <a:lnTo>
                  <a:pt x="4912" y="379746"/>
                </a:lnTo>
                <a:lnTo>
                  <a:pt x="6463" y="376512"/>
                </a:lnTo>
                <a:lnTo>
                  <a:pt x="6463" y="370304"/>
                </a:lnTo>
                <a:lnTo>
                  <a:pt x="2197" y="367200"/>
                </a:lnTo>
                <a:lnTo>
                  <a:pt x="2197" y="360991"/>
                </a:lnTo>
                <a:lnTo>
                  <a:pt x="3490" y="358016"/>
                </a:lnTo>
                <a:lnTo>
                  <a:pt x="3490" y="351549"/>
                </a:lnTo>
                <a:lnTo>
                  <a:pt x="5429" y="348445"/>
                </a:lnTo>
                <a:lnTo>
                  <a:pt x="5429" y="342237"/>
                </a:lnTo>
                <a:lnTo>
                  <a:pt x="6593" y="339132"/>
                </a:lnTo>
                <a:lnTo>
                  <a:pt x="6593" y="323611"/>
                </a:lnTo>
                <a:lnTo>
                  <a:pt x="4654" y="320378"/>
                </a:lnTo>
                <a:lnTo>
                  <a:pt x="4654" y="314170"/>
                </a:lnTo>
                <a:lnTo>
                  <a:pt x="2585" y="311065"/>
                </a:lnTo>
                <a:lnTo>
                  <a:pt x="2585" y="304857"/>
                </a:lnTo>
                <a:lnTo>
                  <a:pt x="3878" y="301882"/>
                </a:lnTo>
                <a:lnTo>
                  <a:pt x="3878" y="295415"/>
                </a:lnTo>
                <a:lnTo>
                  <a:pt x="7498" y="292570"/>
                </a:lnTo>
                <a:lnTo>
                  <a:pt x="7498" y="286103"/>
                </a:lnTo>
                <a:lnTo>
                  <a:pt x="5429" y="282998"/>
                </a:lnTo>
                <a:lnTo>
                  <a:pt x="5429" y="276790"/>
                </a:lnTo>
                <a:lnTo>
                  <a:pt x="9049" y="273686"/>
                </a:lnTo>
                <a:lnTo>
                  <a:pt x="9049" y="267477"/>
                </a:lnTo>
                <a:lnTo>
                  <a:pt x="3619" y="264243"/>
                </a:lnTo>
                <a:lnTo>
                  <a:pt x="3619" y="258035"/>
                </a:lnTo>
                <a:lnTo>
                  <a:pt x="7368" y="254931"/>
                </a:lnTo>
                <a:lnTo>
                  <a:pt x="7368" y="248723"/>
                </a:lnTo>
                <a:lnTo>
                  <a:pt x="5946" y="245618"/>
                </a:lnTo>
                <a:lnTo>
                  <a:pt x="5946" y="239410"/>
                </a:lnTo>
                <a:lnTo>
                  <a:pt x="8014" y="236306"/>
                </a:lnTo>
                <a:lnTo>
                  <a:pt x="8273" y="230097"/>
                </a:lnTo>
                <a:lnTo>
                  <a:pt x="5171" y="226864"/>
                </a:lnTo>
                <a:lnTo>
                  <a:pt x="5041" y="217551"/>
                </a:lnTo>
                <a:lnTo>
                  <a:pt x="5300" y="211343"/>
                </a:lnTo>
                <a:lnTo>
                  <a:pt x="6980" y="208368"/>
                </a:lnTo>
                <a:lnTo>
                  <a:pt x="6980" y="201901"/>
                </a:lnTo>
                <a:lnTo>
                  <a:pt x="5946" y="198796"/>
                </a:lnTo>
                <a:lnTo>
                  <a:pt x="5946" y="192588"/>
                </a:lnTo>
                <a:lnTo>
                  <a:pt x="3619" y="189613"/>
                </a:lnTo>
                <a:lnTo>
                  <a:pt x="3878" y="183146"/>
                </a:lnTo>
                <a:lnTo>
                  <a:pt x="6722" y="180301"/>
                </a:lnTo>
                <a:lnTo>
                  <a:pt x="6722" y="173834"/>
                </a:lnTo>
                <a:lnTo>
                  <a:pt x="5171" y="170729"/>
                </a:lnTo>
                <a:lnTo>
                  <a:pt x="5429" y="164521"/>
                </a:lnTo>
                <a:lnTo>
                  <a:pt x="8532" y="161417"/>
                </a:lnTo>
                <a:lnTo>
                  <a:pt x="8532" y="155208"/>
                </a:lnTo>
                <a:lnTo>
                  <a:pt x="4912" y="151975"/>
                </a:lnTo>
                <a:lnTo>
                  <a:pt x="6205" y="145767"/>
                </a:lnTo>
                <a:lnTo>
                  <a:pt x="6205" y="136454"/>
                </a:lnTo>
                <a:lnTo>
                  <a:pt x="10212" y="133350"/>
                </a:lnTo>
                <a:lnTo>
                  <a:pt x="10212" y="127142"/>
                </a:lnTo>
                <a:lnTo>
                  <a:pt x="7497" y="124037"/>
                </a:lnTo>
                <a:lnTo>
                  <a:pt x="7497" y="120933"/>
                </a:lnTo>
                <a:lnTo>
                  <a:pt x="7497" y="117699"/>
                </a:lnTo>
                <a:lnTo>
                  <a:pt x="6333" y="114079"/>
                </a:lnTo>
                <a:lnTo>
                  <a:pt x="6592" y="107870"/>
                </a:lnTo>
                <a:lnTo>
                  <a:pt x="8531" y="105024"/>
                </a:lnTo>
                <a:lnTo>
                  <a:pt x="9565" y="98816"/>
                </a:lnTo>
                <a:lnTo>
                  <a:pt x="7367" y="95324"/>
                </a:lnTo>
                <a:lnTo>
                  <a:pt x="8919" y="89115"/>
                </a:lnTo>
                <a:lnTo>
                  <a:pt x="14865" y="87434"/>
                </a:lnTo>
                <a:lnTo>
                  <a:pt x="16675" y="81484"/>
                </a:lnTo>
                <a:lnTo>
                  <a:pt x="13572" y="77345"/>
                </a:lnTo>
                <a:lnTo>
                  <a:pt x="15900" y="71396"/>
                </a:lnTo>
                <a:lnTo>
                  <a:pt x="21070" y="70361"/>
                </a:lnTo>
                <a:lnTo>
                  <a:pt x="23980" y="65046"/>
                </a:lnTo>
                <a:lnTo>
                  <a:pt x="27405" y="60143"/>
                </a:lnTo>
                <a:lnTo>
                  <a:pt x="28956" y="57427"/>
                </a:lnTo>
                <a:lnTo>
                  <a:pt x="27146" y="52383"/>
                </a:lnTo>
                <a:lnTo>
                  <a:pt x="30766" y="47468"/>
                </a:lnTo>
                <a:lnTo>
                  <a:pt x="33093" y="45140"/>
                </a:lnTo>
                <a:lnTo>
                  <a:pt x="36971" y="40483"/>
                </a:lnTo>
                <a:lnTo>
                  <a:pt x="39815" y="38673"/>
                </a:lnTo>
                <a:lnTo>
                  <a:pt x="44210" y="34534"/>
                </a:lnTo>
                <a:lnTo>
                  <a:pt x="47701" y="34016"/>
                </a:lnTo>
                <a:lnTo>
                  <a:pt x="52613" y="30136"/>
                </a:lnTo>
                <a:lnTo>
                  <a:pt x="60370" y="25221"/>
                </a:lnTo>
                <a:lnTo>
                  <a:pt x="61921" y="22376"/>
                </a:lnTo>
                <a:lnTo>
                  <a:pt x="67351" y="19272"/>
                </a:lnTo>
                <a:lnTo>
                  <a:pt x="70711" y="19272"/>
                </a:lnTo>
                <a:lnTo>
                  <a:pt x="76400" y="16685"/>
                </a:lnTo>
                <a:lnTo>
                  <a:pt x="78080" y="12934"/>
                </a:lnTo>
                <a:lnTo>
                  <a:pt x="83768" y="10606"/>
                </a:lnTo>
                <a:lnTo>
                  <a:pt x="85966" y="7372"/>
                </a:lnTo>
                <a:lnTo>
                  <a:pt x="91912" y="5561"/>
                </a:lnTo>
                <a:lnTo>
                  <a:pt x="96178" y="8924"/>
                </a:lnTo>
                <a:lnTo>
                  <a:pt x="111045" y="4527"/>
                </a:lnTo>
                <a:lnTo>
                  <a:pt x="114018" y="4785"/>
                </a:lnTo>
                <a:lnTo>
                  <a:pt x="120223" y="4268"/>
                </a:lnTo>
                <a:lnTo>
                  <a:pt x="123197" y="0"/>
                </a:lnTo>
                <a:lnTo>
                  <a:pt x="129143" y="0"/>
                </a:lnTo>
                <a:lnTo>
                  <a:pt x="132375" y="2974"/>
                </a:lnTo>
                <a:lnTo>
                  <a:pt x="138580" y="2974"/>
                </a:lnTo>
                <a:lnTo>
                  <a:pt x="141553" y="5691"/>
                </a:lnTo>
                <a:lnTo>
                  <a:pt x="147500" y="6467"/>
                </a:lnTo>
                <a:lnTo>
                  <a:pt x="151120" y="3233"/>
                </a:lnTo>
                <a:lnTo>
                  <a:pt x="157066" y="4268"/>
                </a:lnTo>
                <a:lnTo>
                  <a:pt x="159910" y="6337"/>
                </a:lnTo>
                <a:lnTo>
                  <a:pt x="165857" y="7631"/>
                </a:lnTo>
                <a:lnTo>
                  <a:pt x="168959" y="7372"/>
                </a:lnTo>
                <a:lnTo>
                  <a:pt x="174906" y="10218"/>
                </a:lnTo>
                <a:lnTo>
                  <a:pt x="178526" y="9183"/>
                </a:lnTo>
                <a:lnTo>
                  <a:pt x="184214" y="11252"/>
                </a:lnTo>
                <a:lnTo>
                  <a:pt x="186412" y="14357"/>
                </a:lnTo>
                <a:lnTo>
                  <a:pt x="191841" y="16944"/>
                </a:lnTo>
                <a:lnTo>
                  <a:pt x="195590" y="16944"/>
                </a:lnTo>
                <a:lnTo>
                  <a:pt x="200761" y="20048"/>
                </a:lnTo>
                <a:lnTo>
                  <a:pt x="204251" y="20436"/>
                </a:lnTo>
                <a:lnTo>
                  <a:pt x="209422" y="24057"/>
                </a:lnTo>
                <a:lnTo>
                  <a:pt x="210973" y="27420"/>
                </a:lnTo>
                <a:lnTo>
                  <a:pt x="213300" y="29360"/>
                </a:lnTo>
                <a:lnTo>
                  <a:pt x="230494" y="47339"/>
                </a:lnTo>
                <a:lnTo>
                  <a:pt x="233965" y="52557"/>
                </a:lnTo>
                <a:lnTo>
                  <a:pt x="236828" y="58074"/>
                </a:lnTo>
                <a:lnTo>
                  <a:pt x="238379" y="60661"/>
                </a:lnTo>
                <a:lnTo>
                  <a:pt x="240577" y="63118"/>
                </a:lnTo>
                <a:lnTo>
                  <a:pt x="243162" y="68809"/>
                </a:lnTo>
                <a:lnTo>
                  <a:pt x="246524" y="70879"/>
                </a:lnTo>
                <a:lnTo>
                  <a:pt x="248851" y="76570"/>
                </a:lnTo>
                <a:lnTo>
                  <a:pt x="249368" y="80191"/>
                </a:lnTo>
                <a:lnTo>
                  <a:pt x="251953" y="89245"/>
                </a:lnTo>
                <a:lnTo>
                  <a:pt x="252987" y="95195"/>
                </a:lnTo>
                <a:lnTo>
                  <a:pt x="249368" y="98946"/>
                </a:lnTo>
                <a:lnTo>
                  <a:pt x="250143" y="105154"/>
                </a:lnTo>
                <a:lnTo>
                  <a:pt x="254926" y="107871"/>
                </a:lnTo>
                <a:lnTo>
                  <a:pt x="255185" y="114079"/>
                </a:lnTo>
                <a:lnTo>
                  <a:pt x="252470" y="117442"/>
                </a:lnTo>
                <a:lnTo>
                  <a:pt x="252470" y="123650"/>
                </a:lnTo>
                <a:lnTo>
                  <a:pt x="250919" y="126754"/>
                </a:lnTo>
                <a:lnTo>
                  <a:pt x="250660" y="132962"/>
                </a:lnTo>
                <a:lnTo>
                  <a:pt x="252470" y="136067"/>
                </a:lnTo>
                <a:lnTo>
                  <a:pt x="252470" y="142275"/>
                </a:lnTo>
                <a:lnTo>
                  <a:pt x="250402" y="145250"/>
                </a:lnTo>
                <a:lnTo>
                  <a:pt x="250402" y="151717"/>
                </a:lnTo>
                <a:lnTo>
                  <a:pt x="251824" y="154821"/>
                </a:lnTo>
                <a:lnTo>
                  <a:pt x="251824" y="161030"/>
                </a:lnTo>
                <a:lnTo>
                  <a:pt x="249238" y="164134"/>
                </a:lnTo>
                <a:lnTo>
                  <a:pt x="249238" y="189097"/>
                </a:lnTo>
                <a:lnTo>
                  <a:pt x="253634" y="192072"/>
                </a:lnTo>
                <a:lnTo>
                  <a:pt x="253375" y="198539"/>
                </a:lnTo>
                <a:lnTo>
                  <a:pt x="252470" y="201643"/>
                </a:lnTo>
                <a:lnTo>
                  <a:pt x="252212" y="207851"/>
                </a:lnTo>
                <a:lnTo>
                  <a:pt x="250402" y="210956"/>
                </a:lnTo>
                <a:lnTo>
                  <a:pt x="250402" y="217164"/>
                </a:lnTo>
                <a:lnTo>
                  <a:pt x="248204" y="220268"/>
                </a:lnTo>
                <a:lnTo>
                  <a:pt x="247946" y="226477"/>
                </a:lnTo>
                <a:lnTo>
                  <a:pt x="249756" y="229451"/>
                </a:lnTo>
                <a:lnTo>
                  <a:pt x="249756" y="235919"/>
                </a:lnTo>
                <a:lnTo>
                  <a:pt x="248205" y="239023"/>
                </a:lnTo>
                <a:lnTo>
                  <a:pt x="248205" y="245231"/>
                </a:lnTo>
                <a:lnTo>
                  <a:pt x="252471" y="248336"/>
                </a:lnTo>
                <a:lnTo>
                  <a:pt x="252471" y="254544"/>
                </a:lnTo>
                <a:lnTo>
                  <a:pt x="249756" y="257519"/>
                </a:lnTo>
                <a:lnTo>
                  <a:pt x="249497" y="263986"/>
                </a:lnTo>
                <a:lnTo>
                  <a:pt x="248205" y="267090"/>
                </a:lnTo>
                <a:lnTo>
                  <a:pt x="248205" y="282611"/>
                </a:lnTo>
                <a:lnTo>
                  <a:pt x="251178" y="285845"/>
                </a:lnTo>
                <a:lnTo>
                  <a:pt x="251178" y="292053"/>
                </a:lnTo>
                <a:lnTo>
                  <a:pt x="252212" y="295157"/>
                </a:lnTo>
                <a:lnTo>
                  <a:pt x="252212" y="301365"/>
                </a:lnTo>
                <a:lnTo>
                  <a:pt x="248851" y="304470"/>
                </a:lnTo>
                <a:lnTo>
                  <a:pt x="248851" y="319991"/>
                </a:lnTo>
                <a:lnTo>
                  <a:pt x="251954" y="323224"/>
                </a:lnTo>
                <a:lnTo>
                  <a:pt x="251954" y="338745"/>
                </a:lnTo>
                <a:lnTo>
                  <a:pt x="250790" y="341720"/>
                </a:lnTo>
                <a:lnTo>
                  <a:pt x="250790" y="348187"/>
                </a:lnTo>
                <a:lnTo>
                  <a:pt x="248463" y="351292"/>
                </a:lnTo>
                <a:lnTo>
                  <a:pt x="248463" y="357500"/>
                </a:lnTo>
                <a:lnTo>
                  <a:pt x="245878" y="360604"/>
                </a:lnTo>
                <a:lnTo>
                  <a:pt x="245878" y="366812"/>
                </a:lnTo>
                <a:lnTo>
                  <a:pt x="247429" y="369916"/>
                </a:lnTo>
                <a:lnTo>
                  <a:pt x="247429" y="376125"/>
                </a:lnTo>
                <a:lnTo>
                  <a:pt x="248334" y="379359"/>
                </a:lnTo>
                <a:lnTo>
                  <a:pt x="248334" y="385567"/>
                </a:lnTo>
                <a:lnTo>
                  <a:pt x="249110" y="388671"/>
                </a:lnTo>
                <a:lnTo>
                  <a:pt x="249110" y="394880"/>
                </a:lnTo>
                <a:lnTo>
                  <a:pt x="251824" y="398113"/>
                </a:lnTo>
                <a:lnTo>
                  <a:pt x="251566" y="404322"/>
                </a:lnTo>
                <a:lnTo>
                  <a:pt x="248076" y="407426"/>
                </a:lnTo>
                <a:lnTo>
                  <a:pt x="247817" y="413634"/>
                </a:lnTo>
                <a:lnTo>
                  <a:pt x="246395" y="416738"/>
                </a:lnTo>
                <a:lnTo>
                  <a:pt x="246136" y="422947"/>
                </a:lnTo>
                <a:lnTo>
                  <a:pt x="251049" y="426181"/>
                </a:lnTo>
                <a:lnTo>
                  <a:pt x="251049" y="432389"/>
                </a:lnTo>
                <a:lnTo>
                  <a:pt x="247559" y="435493"/>
                </a:lnTo>
                <a:lnTo>
                  <a:pt x="247300" y="441701"/>
                </a:lnTo>
                <a:lnTo>
                  <a:pt x="245102" y="444806"/>
                </a:lnTo>
                <a:lnTo>
                  <a:pt x="244844" y="451014"/>
                </a:lnTo>
                <a:lnTo>
                  <a:pt x="247171" y="454118"/>
                </a:lnTo>
                <a:lnTo>
                  <a:pt x="247300" y="463560"/>
                </a:lnTo>
                <a:lnTo>
                  <a:pt x="247041" y="469768"/>
                </a:lnTo>
                <a:lnTo>
                  <a:pt x="250273" y="472873"/>
                </a:lnTo>
                <a:lnTo>
                  <a:pt x="250273" y="479081"/>
                </a:lnTo>
                <a:lnTo>
                  <a:pt x="244715" y="482185"/>
                </a:lnTo>
                <a:lnTo>
                  <a:pt x="244715" y="488394"/>
                </a:lnTo>
                <a:lnTo>
                  <a:pt x="247041" y="491627"/>
                </a:lnTo>
                <a:lnTo>
                  <a:pt x="247041" y="497836"/>
                </a:lnTo>
                <a:lnTo>
                  <a:pt x="249756" y="500940"/>
                </a:lnTo>
                <a:lnTo>
                  <a:pt x="249756" y="516590"/>
                </a:lnTo>
                <a:lnTo>
                  <a:pt x="245361" y="519565"/>
                </a:lnTo>
                <a:lnTo>
                  <a:pt x="245361" y="525774"/>
                </a:lnTo>
                <a:lnTo>
                  <a:pt x="248334" y="529007"/>
                </a:lnTo>
                <a:lnTo>
                  <a:pt x="248334" y="535215"/>
                </a:lnTo>
                <a:lnTo>
                  <a:pt x="247429" y="538320"/>
                </a:lnTo>
                <a:lnTo>
                  <a:pt x="246912" y="544528"/>
                </a:lnTo>
                <a:lnTo>
                  <a:pt x="243293" y="547115"/>
                </a:lnTo>
                <a:lnTo>
                  <a:pt x="242517" y="553323"/>
                </a:lnTo>
                <a:lnTo>
                  <a:pt x="246137" y="556945"/>
                </a:lnTo>
                <a:lnTo>
                  <a:pt x="244844" y="563153"/>
                </a:lnTo>
                <a:lnTo>
                  <a:pt x="241095" y="565352"/>
                </a:lnTo>
                <a:lnTo>
                  <a:pt x="239285" y="571302"/>
                </a:lnTo>
                <a:lnTo>
                  <a:pt x="242258" y="575570"/>
                </a:lnTo>
                <a:lnTo>
                  <a:pt x="238958" y="584440"/>
                </a:lnTo>
                <a:lnTo>
                  <a:pt x="236182" y="590057"/>
                </a:lnTo>
                <a:lnTo>
                  <a:pt x="231658" y="591350"/>
                </a:lnTo>
                <a:lnTo>
                  <a:pt x="228555" y="596523"/>
                </a:lnTo>
                <a:lnTo>
                  <a:pt x="223255" y="604154"/>
                </a:lnTo>
                <a:lnTo>
                  <a:pt x="222738" y="607647"/>
                </a:lnTo>
                <a:lnTo>
                  <a:pt x="218601" y="612303"/>
                </a:lnTo>
                <a:lnTo>
                  <a:pt x="214077" y="612433"/>
                </a:lnTo>
                <a:lnTo>
                  <a:pt x="209681" y="616571"/>
                </a:lnTo>
                <a:lnTo>
                  <a:pt x="208777" y="620064"/>
                </a:lnTo>
                <a:lnTo>
                  <a:pt x="203864" y="623943"/>
                </a:lnTo>
                <a:lnTo>
                  <a:pt x="200632" y="624720"/>
                </a:lnTo>
                <a:lnTo>
                  <a:pt x="195720" y="628341"/>
                </a:lnTo>
                <a:lnTo>
                  <a:pt x="193781" y="631316"/>
                </a:lnTo>
                <a:lnTo>
                  <a:pt x="188610" y="634420"/>
                </a:lnTo>
                <a:lnTo>
                  <a:pt x="185637" y="635326"/>
                </a:lnTo>
                <a:lnTo>
                  <a:pt x="179949" y="637913"/>
                </a:lnTo>
                <a:lnTo>
                  <a:pt x="176458" y="637654"/>
                </a:lnTo>
                <a:lnTo>
                  <a:pt x="170770" y="639723"/>
                </a:lnTo>
                <a:lnTo>
                  <a:pt x="168185" y="641663"/>
                </a:lnTo>
                <a:lnTo>
                  <a:pt x="162362" y="643359"/>
                </a:lnTo>
                <a:lnTo>
                  <a:pt x="156292" y="644380"/>
                </a:lnTo>
                <a:lnTo>
                  <a:pt x="153189" y="645156"/>
                </a:lnTo>
                <a:lnTo>
                  <a:pt x="150862" y="648260"/>
                </a:lnTo>
                <a:lnTo>
                  <a:pt x="144657" y="649294"/>
                </a:lnTo>
                <a:lnTo>
                  <a:pt x="141037" y="646320"/>
                </a:lnTo>
                <a:lnTo>
                  <a:pt x="135091" y="646837"/>
                </a:lnTo>
                <a:lnTo>
                  <a:pt x="132376" y="652140"/>
                </a:lnTo>
                <a:lnTo>
                  <a:pt x="126171" y="652398"/>
                </a:lnTo>
                <a:close/>
              </a:path>
            </a:pathLst>
          </a:custGeom>
          <a:solidFill>
            <a:srgbClr val="FFA700"/>
          </a:solidFill>
        </p:spPr>
        <p:txBody>
          <a:bodyPr bIns="0" lIns="0" rIns="0" rtlCol="0" tIns="0" wrap="square"/>
          <a:p/>
        </p:txBody>
      </p:sp>
      <p:grpSp>
        <p:nvGrpSpPr>
          <p:cNvPr id="78" name="object 19"/>
          <p:cNvGrpSpPr/>
          <p:nvPr/>
        </p:nvGrpSpPr>
        <p:grpSpPr>
          <a:xfrm>
            <a:off x="17477" y="693010"/>
            <a:ext cx="5676265" cy="3060065"/>
            <a:chOff x="17477" y="693010"/>
            <a:chExt cx="5676265" cy="3060065"/>
          </a:xfrm>
        </p:grpSpPr>
        <p:sp>
          <p:nvSpPr>
            <p:cNvPr id="1048695" name="object 20"/>
            <p:cNvSpPr/>
            <p:nvPr/>
          </p:nvSpPr>
          <p:spPr>
            <a:xfrm>
              <a:off x="612026" y="2015781"/>
              <a:ext cx="737870" cy="266700"/>
            </a:xfrm>
            <a:custGeom>
              <a:avLst/>
              <a:ahLst/>
              <a:rect l="l" t="t" r="r" b="b"/>
              <a:pathLst>
                <a:path w="737869" h="266700">
                  <a:moveTo>
                    <a:pt x="134961" y="266701"/>
                  </a:moveTo>
                  <a:lnTo>
                    <a:pt x="131600" y="263726"/>
                  </a:lnTo>
                  <a:lnTo>
                    <a:pt x="125654" y="263985"/>
                  </a:lnTo>
                  <a:lnTo>
                    <a:pt x="122551" y="265149"/>
                  </a:lnTo>
                  <a:lnTo>
                    <a:pt x="116346" y="265408"/>
                  </a:lnTo>
                  <a:lnTo>
                    <a:pt x="113502" y="261139"/>
                  </a:lnTo>
                  <a:lnTo>
                    <a:pt x="88811" y="261139"/>
                  </a:lnTo>
                  <a:lnTo>
                    <a:pt x="85579" y="261915"/>
                  </a:lnTo>
                  <a:lnTo>
                    <a:pt x="79632" y="260363"/>
                  </a:lnTo>
                  <a:lnTo>
                    <a:pt x="77564" y="257389"/>
                  </a:lnTo>
                  <a:lnTo>
                    <a:pt x="71617" y="254802"/>
                  </a:lnTo>
                  <a:lnTo>
                    <a:pt x="68127" y="256095"/>
                  </a:lnTo>
                  <a:lnTo>
                    <a:pt x="65283" y="254802"/>
                  </a:lnTo>
                  <a:lnTo>
                    <a:pt x="62717" y="253093"/>
                  </a:lnTo>
                  <a:lnTo>
                    <a:pt x="57914" y="249240"/>
                  </a:lnTo>
                  <a:lnTo>
                    <a:pt x="55199" y="247688"/>
                  </a:lnTo>
                  <a:lnTo>
                    <a:pt x="52485" y="247171"/>
                  </a:lnTo>
                  <a:lnTo>
                    <a:pt x="47314" y="242514"/>
                  </a:lnTo>
                  <a:lnTo>
                    <a:pt x="42401" y="244455"/>
                  </a:lnTo>
                  <a:lnTo>
                    <a:pt x="37489" y="240574"/>
                  </a:lnTo>
                  <a:lnTo>
                    <a:pt x="36584" y="236694"/>
                  </a:lnTo>
                  <a:lnTo>
                    <a:pt x="32189" y="232297"/>
                  </a:lnTo>
                  <a:lnTo>
                    <a:pt x="31801" y="228675"/>
                  </a:lnTo>
                  <a:lnTo>
                    <a:pt x="27923" y="223760"/>
                  </a:lnTo>
                  <a:lnTo>
                    <a:pt x="24820" y="222338"/>
                  </a:lnTo>
                  <a:lnTo>
                    <a:pt x="21459" y="217164"/>
                  </a:lnTo>
                  <a:lnTo>
                    <a:pt x="20425" y="214318"/>
                  </a:lnTo>
                  <a:lnTo>
                    <a:pt x="17322" y="208886"/>
                  </a:lnTo>
                  <a:lnTo>
                    <a:pt x="12410" y="207851"/>
                  </a:lnTo>
                  <a:lnTo>
                    <a:pt x="11117" y="205006"/>
                  </a:lnTo>
                  <a:lnTo>
                    <a:pt x="10102" y="201988"/>
                  </a:lnTo>
                  <a:lnTo>
                    <a:pt x="8532" y="195822"/>
                  </a:lnTo>
                  <a:lnTo>
                    <a:pt x="7368" y="192977"/>
                  </a:lnTo>
                  <a:lnTo>
                    <a:pt x="10729" y="188579"/>
                  </a:lnTo>
                  <a:lnTo>
                    <a:pt x="8919" y="182630"/>
                  </a:lnTo>
                  <a:lnTo>
                    <a:pt x="8532" y="179655"/>
                  </a:lnTo>
                  <a:lnTo>
                    <a:pt x="7239" y="173705"/>
                  </a:lnTo>
                  <a:lnTo>
                    <a:pt x="2714" y="171506"/>
                  </a:lnTo>
                  <a:lnTo>
                    <a:pt x="1939" y="165298"/>
                  </a:lnTo>
                  <a:lnTo>
                    <a:pt x="1292" y="162323"/>
                  </a:lnTo>
                  <a:lnTo>
                    <a:pt x="775" y="156115"/>
                  </a:lnTo>
                  <a:lnTo>
                    <a:pt x="0" y="152881"/>
                  </a:lnTo>
                  <a:lnTo>
                    <a:pt x="0" y="146673"/>
                  </a:lnTo>
                  <a:lnTo>
                    <a:pt x="3361" y="143698"/>
                  </a:lnTo>
                  <a:lnTo>
                    <a:pt x="3619" y="137489"/>
                  </a:lnTo>
                  <a:lnTo>
                    <a:pt x="2456" y="134385"/>
                  </a:lnTo>
                  <a:lnTo>
                    <a:pt x="2456" y="128177"/>
                  </a:lnTo>
                  <a:lnTo>
                    <a:pt x="1809" y="124943"/>
                  </a:lnTo>
                  <a:lnTo>
                    <a:pt x="3102" y="118735"/>
                  </a:lnTo>
                  <a:lnTo>
                    <a:pt x="5429" y="116019"/>
                  </a:lnTo>
                  <a:lnTo>
                    <a:pt x="9695" y="101145"/>
                  </a:lnTo>
                  <a:lnTo>
                    <a:pt x="12151" y="98687"/>
                  </a:lnTo>
                  <a:lnTo>
                    <a:pt x="13961" y="92996"/>
                  </a:lnTo>
                  <a:lnTo>
                    <a:pt x="12668" y="88987"/>
                  </a:lnTo>
                  <a:lnTo>
                    <a:pt x="15254" y="83296"/>
                  </a:lnTo>
                  <a:lnTo>
                    <a:pt x="19778" y="75018"/>
                  </a:lnTo>
                  <a:lnTo>
                    <a:pt x="24432" y="74242"/>
                  </a:lnTo>
                  <a:lnTo>
                    <a:pt x="28052" y="69327"/>
                  </a:lnTo>
                  <a:lnTo>
                    <a:pt x="29474" y="66481"/>
                  </a:lnTo>
                  <a:lnTo>
                    <a:pt x="33352" y="61825"/>
                  </a:lnTo>
                  <a:lnTo>
                    <a:pt x="33223" y="57816"/>
                  </a:lnTo>
                  <a:lnTo>
                    <a:pt x="37618" y="53159"/>
                  </a:lnTo>
                  <a:lnTo>
                    <a:pt x="40721" y="51866"/>
                  </a:lnTo>
                  <a:lnTo>
                    <a:pt x="45375" y="47727"/>
                  </a:lnTo>
                  <a:lnTo>
                    <a:pt x="46021" y="42941"/>
                  </a:lnTo>
                  <a:lnTo>
                    <a:pt x="50933" y="40354"/>
                  </a:lnTo>
                  <a:lnTo>
                    <a:pt x="56621" y="43329"/>
                  </a:lnTo>
                  <a:lnTo>
                    <a:pt x="62051" y="39966"/>
                  </a:lnTo>
                  <a:lnTo>
                    <a:pt x="62180" y="34146"/>
                  </a:lnTo>
                  <a:lnTo>
                    <a:pt x="67892" y="31403"/>
                  </a:lnTo>
                  <a:lnTo>
                    <a:pt x="73815" y="29231"/>
                  </a:lnTo>
                  <a:lnTo>
                    <a:pt x="76530" y="27679"/>
                  </a:lnTo>
                  <a:lnTo>
                    <a:pt x="80925" y="30266"/>
                  </a:lnTo>
                  <a:lnTo>
                    <a:pt x="86613" y="28196"/>
                  </a:lnTo>
                  <a:lnTo>
                    <a:pt x="89069" y="25222"/>
                  </a:lnTo>
                  <a:lnTo>
                    <a:pt x="95016" y="23670"/>
                  </a:lnTo>
                  <a:lnTo>
                    <a:pt x="98506" y="26127"/>
                  </a:lnTo>
                  <a:lnTo>
                    <a:pt x="104711" y="25092"/>
                  </a:lnTo>
                  <a:lnTo>
                    <a:pt x="107426" y="21729"/>
                  </a:lnTo>
                  <a:lnTo>
                    <a:pt x="113373" y="21212"/>
                  </a:lnTo>
                  <a:lnTo>
                    <a:pt x="116605" y="23281"/>
                  </a:lnTo>
                  <a:lnTo>
                    <a:pt x="122810" y="23023"/>
                  </a:lnTo>
                  <a:lnTo>
                    <a:pt x="125783" y="18884"/>
                  </a:lnTo>
                  <a:lnTo>
                    <a:pt x="131988" y="18625"/>
                  </a:lnTo>
                  <a:lnTo>
                    <a:pt x="135349" y="23669"/>
                  </a:lnTo>
                  <a:lnTo>
                    <a:pt x="141296" y="23411"/>
                  </a:lnTo>
                  <a:lnTo>
                    <a:pt x="144398" y="18108"/>
                  </a:lnTo>
                  <a:lnTo>
                    <a:pt x="150345" y="17849"/>
                  </a:lnTo>
                  <a:lnTo>
                    <a:pt x="153577" y="21729"/>
                  </a:lnTo>
                  <a:lnTo>
                    <a:pt x="159782" y="21471"/>
                  </a:lnTo>
                  <a:lnTo>
                    <a:pt x="162755" y="20565"/>
                  </a:lnTo>
                  <a:lnTo>
                    <a:pt x="168960" y="20307"/>
                  </a:lnTo>
                  <a:lnTo>
                    <a:pt x="171934" y="18625"/>
                  </a:lnTo>
                  <a:lnTo>
                    <a:pt x="178139" y="18367"/>
                  </a:lnTo>
                  <a:lnTo>
                    <a:pt x="181112" y="15650"/>
                  </a:lnTo>
                  <a:lnTo>
                    <a:pt x="187317" y="15650"/>
                  </a:lnTo>
                  <a:lnTo>
                    <a:pt x="190549" y="20565"/>
                  </a:lnTo>
                  <a:lnTo>
                    <a:pt x="196754" y="20307"/>
                  </a:lnTo>
                  <a:lnTo>
                    <a:pt x="199728" y="17590"/>
                  </a:lnTo>
                  <a:lnTo>
                    <a:pt x="208906" y="17720"/>
                  </a:lnTo>
                  <a:lnTo>
                    <a:pt x="215111" y="17461"/>
                  </a:lnTo>
                  <a:lnTo>
                    <a:pt x="218343" y="16685"/>
                  </a:lnTo>
                  <a:lnTo>
                    <a:pt x="224290" y="16685"/>
                  </a:lnTo>
                  <a:lnTo>
                    <a:pt x="227392" y="17590"/>
                  </a:lnTo>
                  <a:lnTo>
                    <a:pt x="233597" y="17590"/>
                  </a:lnTo>
                  <a:lnTo>
                    <a:pt x="236571" y="14616"/>
                  </a:lnTo>
                  <a:lnTo>
                    <a:pt x="242776" y="13322"/>
                  </a:lnTo>
                  <a:lnTo>
                    <a:pt x="245878" y="13969"/>
                  </a:lnTo>
                  <a:lnTo>
                    <a:pt x="264494" y="14098"/>
                  </a:lnTo>
                  <a:lnTo>
                    <a:pt x="270440" y="13839"/>
                  </a:lnTo>
                  <a:lnTo>
                    <a:pt x="273672" y="16038"/>
                  </a:lnTo>
                  <a:lnTo>
                    <a:pt x="279877" y="15780"/>
                  </a:lnTo>
                  <a:lnTo>
                    <a:pt x="282721" y="12029"/>
                  </a:lnTo>
                  <a:lnTo>
                    <a:pt x="292158" y="12158"/>
                  </a:lnTo>
                  <a:lnTo>
                    <a:pt x="298105" y="11899"/>
                  </a:lnTo>
                  <a:lnTo>
                    <a:pt x="301337" y="15780"/>
                  </a:lnTo>
                  <a:lnTo>
                    <a:pt x="310645" y="15909"/>
                  </a:lnTo>
                  <a:lnTo>
                    <a:pt x="316850" y="15650"/>
                  </a:lnTo>
                  <a:lnTo>
                    <a:pt x="319694" y="10864"/>
                  </a:lnTo>
                  <a:lnTo>
                    <a:pt x="329131" y="10994"/>
                  </a:lnTo>
                  <a:lnTo>
                    <a:pt x="335077" y="10735"/>
                  </a:lnTo>
                  <a:lnTo>
                    <a:pt x="338180" y="9442"/>
                  </a:lnTo>
                  <a:lnTo>
                    <a:pt x="344385" y="9442"/>
                  </a:lnTo>
                  <a:lnTo>
                    <a:pt x="347488" y="10994"/>
                  </a:lnTo>
                  <a:lnTo>
                    <a:pt x="362871" y="10864"/>
                  </a:lnTo>
                  <a:lnTo>
                    <a:pt x="365844" y="9442"/>
                  </a:lnTo>
                  <a:lnTo>
                    <a:pt x="372049" y="9183"/>
                  </a:lnTo>
                  <a:lnTo>
                    <a:pt x="375023" y="8278"/>
                  </a:lnTo>
                  <a:lnTo>
                    <a:pt x="381228" y="8019"/>
                  </a:lnTo>
                  <a:lnTo>
                    <a:pt x="384460" y="12675"/>
                  </a:lnTo>
                  <a:lnTo>
                    <a:pt x="390665" y="12416"/>
                  </a:lnTo>
                  <a:lnTo>
                    <a:pt x="393638" y="10218"/>
                  </a:lnTo>
                  <a:lnTo>
                    <a:pt x="399843" y="9959"/>
                  </a:lnTo>
                  <a:lnTo>
                    <a:pt x="402946" y="12675"/>
                  </a:lnTo>
                  <a:lnTo>
                    <a:pt x="412254" y="12805"/>
                  </a:lnTo>
                  <a:lnTo>
                    <a:pt x="418459" y="12546"/>
                  </a:lnTo>
                  <a:lnTo>
                    <a:pt x="421432" y="11511"/>
                  </a:lnTo>
                  <a:lnTo>
                    <a:pt x="427637" y="11252"/>
                  </a:lnTo>
                  <a:lnTo>
                    <a:pt x="430740" y="7372"/>
                  </a:lnTo>
                  <a:lnTo>
                    <a:pt x="436686" y="7113"/>
                  </a:lnTo>
                  <a:lnTo>
                    <a:pt x="439789" y="8666"/>
                  </a:lnTo>
                  <a:lnTo>
                    <a:pt x="445994" y="8407"/>
                  </a:lnTo>
                  <a:lnTo>
                    <a:pt x="448967" y="6208"/>
                  </a:lnTo>
                  <a:lnTo>
                    <a:pt x="455173" y="5949"/>
                  </a:lnTo>
                  <a:lnTo>
                    <a:pt x="458404" y="9441"/>
                  </a:lnTo>
                  <a:lnTo>
                    <a:pt x="479993" y="9441"/>
                  </a:lnTo>
                  <a:lnTo>
                    <a:pt x="482966" y="8665"/>
                  </a:lnTo>
                  <a:lnTo>
                    <a:pt x="486069" y="8795"/>
                  </a:lnTo>
                  <a:lnTo>
                    <a:pt x="492274" y="8536"/>
                  </a:lnTo>
                  <a:lnTo>
                    <a:pt x="495118" y="4785"/>
                  </a:lnTo>
                  <a:lnTo>
                    <a:pt x="501323" y="4785"/>
                  </a:lnTo>
                  <a:lnTo>
                    <a:pt x="504555" y="10476"/>
                  </a:lnTo>
                  <a:lnTo>
                    <a:pt x="510760" y="10217"/>
                  </a:lnTo>
                  <a:lnTo>
                    <a:pt x="513604" y="4914"/>
                  </a:lnTo>
                  <a:lnTo>
                    <a:pt x="519810" y="4656"/>
                  </a:lnTo>
                  <a:lnTo>
                    <a:pt x="523041" y="8019"/>
                  </a:lnTo>
                  <a:lnTo>
                    <a:pt x="529246" y="7760"/>
                  </a:lnTo>
                  <a:lnTo>
                    <a:pt x="532220" y="5173"/>
                  </a:lnTo>
                  <a:lnTo>
                    <a:pt x="547603" y="5044"/>
                  </a:lnTo>
                  <a:lnTo>
                    <a:pt x="550577" y="2974"/>
                  </a:lnTo>
                  <a:lnTo>
                    <a:pt x="556782" y="2716"/>
                  </a:lnTo>
                  <a:lnTo>
                    <a:pt x="559884" y="4397"/>
                  </a:lnTo>
                  <a:lnTo>
                    <a:pt x="566089" y="4139"/>
                  </a:lnTo>
                  <a:lnTo>
                    <a:pt x="569192" y="5691"/>
                  </a:lnTo>
                  <a:lnTo>
                    <a:pt x="575397" y="5432"/>
                  </a:lnTo>
                  <a:lnTo>
                    <a:pt x="578371" y="4527"/>
                  </a:lnTo>
                  <a:lnTo>
                    <a:pt x="581473" y="4527"/>
                  </a:lnTo>
                  <a:lnTo>
                    <a:pt x="593754" y="3750"/>
                  </a:lnTo>
                  <a:lnTo>
                    <a:pt x="596986" y="3104"/>
                  </a:lnTo>
                  <a:lnTo>
                    <a:pt x="602932" y="2845"/>
                  </a:lnTo>
                  <a:lnTo>
                    <a:pt x="606164" y="1552"/>
                  </a:lnTo>
                  <a:lnTo>
                    <a:pt x="612111" y="0"/>
                  </a:lnTo>
                  <a:lnTo>
                    <a:pt x="615214" y="776"/>
                  </a:lnTo>
                  <a:lnTo>
                    <a:pt x="618316" y="776"/>
                  </a:lnTo>
                  <a:lnTo>
                    <a:pt x="621548" y="776"/>
                  </a:lnTo>
                  <a:lnTo>
                    <a:pt x="623875" y="5174"/>
                  </a:lnTo>
                  <a:lnTo>
                    <a:pt x="630338" y="5174"/>
                  </a:lnTo>
                  <a:lnTo>
                    <a:pt x="633053" y="4916"/>
                  </a:lnTo>
                  <a:lnTo>
                    <a:pt x="639517" y="5433"/>
                  </a:lnTo>
                  <a:lnTo>
                    <a:pt x="642878" y="2329"/>
                  </a:lnTo>
                  <a:lnTo>
                    <a:pt x="649083" y="3364"/>
                  </a:lnTo>
                  <a:lnTo>
                    <a:pt x="651927" y="5562"/>
                  </a:lnTo>
                  <a:lnTo>
                    <a:pt x="657874" y="7114"/>
                  </a:lnTo>
                  <a:lnTo>
                    <a:pt x="659813" y="10089"/>
                  </a:lnTo>
                  <a:lnTo>
                    <a:pt x="665760" y="13194"/>
                  </a:lnTo>
                  <a:lnTo>
                    <a:pt x="670155" y="10348"/>
                  </a:lnTo>
                  <a:lnTo>
                    <a:pt x="675843" y="12935"/>
                  </a:lnTo>
                  <a:lnTo>
                    <a:pt x="677136" y="17203"/>
                  </a:lnTo>
                  <a:lnTo>
                    <a:pt x="682565" y="20049"/>
                  </a:lnTo>
                  <a:lnTo>
                    <a:pt x="687477" y="18238"/>
                  </a:lnTo>
                  <a:lnTo>
                    <a:pt x="692649" y="21859"/>
                  </a:lnTo>
                  <a:lnTo>
                    <a:pt x="691485" y="28456"/>
                  </a:lnTo>
                  <a:lnTo>
                    <a:pt x="696139" y="32336"/>
                  </a:lnTo>
                  <a:lnTo>
                    <a:pt x="701568" y="31043"/>
                  </a:lnTo>
                  <a:lnTo>
                    <a:pt x="705964" y="35440"/>
                  </a:lnTo>
                  <a:lnTo>
                    <a:pt x="706869" y="38803"/>
                  </a:lnTo>
                  <a:lnTo>
                    <a:pt x="710747" y="43718"/>
                  </a:lnTo>
                  <a:lnTo>
                    <a:pt x="712040" y="46434"/>
                  </a:lnTo>
                  <a:lnTo>
                    <a:pt x="715659" y="51608"/>
                  </a:lnTo>
                  <a:lnTo>
                    <a:pt x="719408" y="52901"/>
                  </a:lnTo>
                  <a:lnTo>
                    <a:pt x="722511" y="58333"/>
                  </a:lnTo>
                  <a:lnTo>
                    <a:pt x="720313" y="62861"/>
                  </a:lnTo>
                  <a:lnTo>
                    <a:pt x="722899" y="68551"/>
                  </a:lnTo>
                  <a:lnTo>
                    <a:pt x="727552" y="69845"/>
                  </a:lnTo>
                  <a:lnTo>
                    <a:pt x="730396" y="75536"/>
                  </a:lnTo>
                  <a:lnTo>
                    <a:pt x="728070" y="79545"/>
                  </a:lnTo>
                  <a:lnTo>
                    <a:pt x="729879" y="85495"/>
                  </a:lnTo>
                  <a:lnTo>
                    <a:pt x="733499" y="87823"/>
                  </a:lnTo>
                  <a:lnTo>
                    <a:pt x="733499" y="121840"/>
                  </a:lnTo>
                  <a:lnTo>
                    <a:pt x="737636" y="125203"/>
                  </a:lnTo>
                  <a:lnTo>
                    <a:pt x="737119" y="131152"/>
                  </a:lnTo>
                  <a:lnTo>
                    <a:pt x="732465" y="133868"/>
                  </a:lnTo>
                  <a:lnTo>
                    <a:pt x="731948" y="140077"/>
                  </a:lnTo>
                  <a:lnTo>
                    <a:pt x="737377" y="143957"/>
                  </a:lnTo>
                  <a:lnTo>
                    <a:pt x="736343" y="150165"/>
                  </a:lnTo>
                  <a:lnTo>
                    <a:pt x="734275" y="153011"/>
                  </a:lnTo>
                  <a:lnTo>
                    <a:pt x="732723" y="158961"/>
                  </a:lnTo>
                  <a:lnTo>
                    <a:pt x="728199" y="160771"/>
                  </a:lnTo>
                  <a:lnTo>
                    <a:pt x="725096" y="169437"/>
                  </a:lnTo>
                  <a:lnTo>
                    <a:pt x="723286" y="175387"/>
                  </a:lnTo>
                  <a:lnTo>
                    <a:pt x="724708" y="179267"/>
                  </a:lnTo>
                  <a:lnTo>
                    <a:pt x="721864" y="184958"/>
                  </a:lnTo>
                  <a:lnTo>
                    <a:pt x="718245" y="186122"/>
                  </a:lnTo>
                  <a:lnTo>
                    <a:pt x="714108" y="191555"/>
                  </a:lnTo>
                  <a:lnTo>
                    <a:pt x="715788" y="196082"/>
                  </a:lnTo>
                  <a:lnTo>
                    <a:pt x="712427" y="200997"/>
                  </a:lnTo>
                  <a:lnTo>
                    <a:pt x="707515" y="201126"/>
                  </a:lnTo>
                  <a:lnTo>
                    <a:pt x="703637" y="206041"/>
                  </a:lnTo>
                  <a:lnTo>
                    <a:pt x="702215" y="208628"/>
                  </a:lnTo>
                  <a:lnTo>
                    <a:pt x="697819" y="213025"/>
                  </a:lnTo>
                  <a:lnTo>
                    <a:pt x="696914" y="216776"/>
                  </a:lnTo>
                  <a:lnTo>
                    <a:pt x="692519" y="220656"/>
                  </a:lnTo>
                  <a:lnTo>
                    <a:pt x="691356" y="224536"/>
                  </a:lnTo>
                  <a:lnTo>
                    <a:pt x="686443" y="228158"/>
                  </a:lnTo>
                  <a:lnTo>
                    <a:pt x="681143" y="225571"/>
                  </a:lnTo>
                  <a:lnTo>
                    <a:pt x="675714" y="228934"/>
                  </a:lnTo>
                  <a:lnTo>
                    <a:pt x="673516" y="230874"/>
                  </a:lnTo>
                  <a:lnTo>
                    <a:pt x="668086" y="233720"/>
                  </a:lnTo>
                  <a:lnTo>
                    <a:pt x="666794" y="238376"/>
                  </a:lnTo>
                  <a:lnTo>
                    <a:pt x="661106" y="240704"/>
                  </a:lnTo>
                  <a:lnTo>
                    <a:pt x="657745" y="241222"/>
                  </a:lnTo>
                  <a:lnTo>
                    <a:pt x="652056" y="243032"/>
                  </a:lnTo>
                  <a:lnTo>
                    <a:pt x="649471" y="246136"/>
                  </a:lnTo>
                  <a:lnTo>
                    <a:pt x="643524" y="247688"/>
                  </a:lnTo>
                  <a:lnTo>
                    <a:pt x="639775" y="245231"/>
                  </a:lnTo>
                  <a:lnTo>
                    <a:pt x="633570" y="246266"/>
                  </a:lnTo>
                  <a:lnTo>
                    <a:pt x="630726" y="248206"/>
                  </a:lnTo>
                  <a:lnTo>
                    <a:pt x="624521" y="248982"/>
                  </a:lnTo>
                  <a:lnTo>
                    <a:pt x="621160" y="244714"/>
                  </a:lnTo>
                  <a:lnTo>
                    <a:pt x="614955" y="244973"/>
                  </a:lnTo>
                  <a:lnTo>
                    <a:pt x="611982" y="247430"/>
                  </a:lnTo>
                  <a:lnTo>
                    <a:pt x="605777" y="247689"/>
                  </a:lnTo>
                  <a:lnTo>
                    <a:pt x="602674" y="245878"/>
                  </a:lnTo>
                  <a:lnTo>
                    <a:pt x="596469" y="246137"/>
                  </a:lnTo>
                  <a:lnTo>
                    <a:pt x="593625" y="251440"/>
                  </a:lnTo>
                  <a:lnTo>
                    <a:pt x="584446" y="251310"/>
                  </a:lnTo>
                  <a:lnTo>
                    <a:pt x="578241" y="251569"/>
                  </a:lnTo>
                  <a:lnTo>
                    <a:pt x="575009" y="248336"/>
                  </a:lnTo>
                  <a:lnTo>
                    <a:pt x="568804" y="248594"/>
                  </a:lnTo>
                  <a:lnTo>
                    <a:pt x="565572" y="247559"/>
                  </a:lnTo>
                  <a:lnTo>
                    <a:pt x="559626" y="247559"/>
                  </a:lnTo>
                  <a:lnTo>
                    <a:pt x="556652" y="250922"/>
                  </a:lnTo>
                  <a:lnTo>
                    <a:pt x="550447" y="251181"/>
                  </a:lnTo>
                  <a:lnTo>
                    <a:pt x="547474" y="252733"/>
                  </a:lnTo>
                  <a:lnTo>
                    <a:pt x="541269" y="252992"/>
                  </a:lnTo>
                  <a:lnTo>
                    <a:pt x="538166" y="250146"/>
                  </a:lnTo>
                  <a:lnTo>
                    <a:pt x="519680" y="250017"/>
                  </a:lnTo>
                  <a:lnTo>
                    <a:pt x="513475" y="250275"/>
                  </a:lnTo>
                  <a:lnTo>
                    <a:pt x="510372" y="254802"/>
                  </a:lnTo>
                  <a:lnTo>
                    <a:pt x="504426" y="255061"/>
                  </a:lnTo>
                  <a:lnTo>
                    <a:pt x="501065" y="253250"/>
                  </a:lnTo>
                  <a:lnTo>
                    <a:pt x="495118" y="253509"/>
                  </a:lnTo>
                  <a:lnTo>
                    <a:pt x="491886" y="250663"/>
                  </a:lnTo>
                  <a:lnTo>
                    <a:pt x="485681" y="250663"/>
                  </a:lnTo>
                  <a:lnTo>
                    <a:pt x="482837" y="255320"/>
                  </a:lnTo>
                  <a:lnTo>
                    <a:pt x="473400" y="255190"/>
                  </a:lnTo>
                  <a:lnTo>
                    <a:pt x="467454" y="255449"/>
                  </a:lnTo>
                  <a:lnTo>
                    <a:pt x="464222" y="251440"/>
                  </a:lnTo>
                  <a:lnTo>
                    <a:pt x="458017" y="251698"/>
                  </a:lnTo>
                  <a:lnTo>
                    <a:pt x="455173" y="255449"/>
                  </a:lnTo>
                  <a:lnTo>
                    <a:pt x="448967" y="257001"/>
                  </a:lnTo>
                  <a:lnTo>
                    <a:pt x="445865" y="256096"/>
                  </a:lnTo>
                  <a:lnTo>
                    <a:pt x="439660" y="256355"/>
                  </a:lnTo>
                  <a:lnTo>
                    <a:pt x="436428" y="253250"/>
                  </a:lnTo>
                  <a:lnTo>
                    <a:pt x="433455" y="253250"/>
                  </a:lnTo>
                  <a:lnTo>
                    <a:pt x="421173" y="254156"/>
                  </a:lnTo>
                  <a:lnTo>
                    <a:pt x="417812" y="252474"/>
                  </a:lnTo>
                  <a:lnTo>
                    <a:pt x="411866" y="252733"/>
                  </a:lnTo>
                  <a:lnTo>
                    <a:pt x="408892" y="257001"/>
                  </a:lnTo>
                  <a:lnTo>
                    <a:pt x="402687" y="257001"/>
                  </a:lnTo>
                  <a:lnTo>
                    <a:pt x="399585" y="254156"/>
                  </a:lnTo>
                  <a:lnTo>
                    <a:pt x="393380" y="254156"/>
                  </a:lnTo>
                  <a:lnTo>
                    <a:pt x="390277" y="258424"/>
                  </a:lnTo>
                  <a:lnTo>
                    <a:pt x="384330" y="258682"/>
                  </a:lnTo>
                  <a:lnTo>
                    <a:pt x="381099" y="254285"/>
                  </a:lnTo>
                  <a:lnTo>
                    <a:pt x="374894" y="254285"/>
                  </a:lnTo>
                  <a:lnTo>
                    <a:pt x="371920" y="259717"/>
                  </a:lnTo>
                  <a:lnTo>
                    <a:pt x="347358" y="259717"/>
                  </a:lnTo>
                  <a:lnTo>
                    <a:pt x="344256" y="258165"/>
                  </a:lnTo>
                  <a:lnTo>
                    <a:pt x="338050" y="258165"/>
                  </a:lnTo>
                  <a:lnTo>
                    <a:pt x="335077" y="260235"/>
                  </a:lnTo>
                  <a:lnTo>
                    <a:pt x="328872" y="260493"/>
                  </a:lnTo>
                  <a:lnTo>
                    <a:pt x="325769" y="257519"/>
                  </a:lnTo>
                  <a:lnTo>
                    <a:pt x="316462" y="257389"/>
                  </a:lnTo>
                  <a:lnTo>
                    <a:pt x="310257" y="257648"/>
                  </a:lnTo>
                  <a:lnTo>
                    <a:pt x="307283" y="258812"/>
                  </a:lnTo>
                  <a:lnTo>
                    <a:pt x="301078" y="259070"/>
                  </a:lnTo>
                  <a:lnTo>
                    <a:pt x="298105" y="259976"/>
                  </a:lnTo>
                  <a:lnTo>
                    <a:pt x="291900" y="260235"/>
                  </a:lnTo>
                  <a:lnTo>
                    <a:pt x="288668" y="256354"/>
                  </a:lnTo>
                  <a:lnTo>
                    <a:pt x="282463" y="256613"/>
                  </a:lnTo>
                  <a:lnTo>
                    <a:pt x="279360" y="259847"/>
                  </a:lnTo>
                  <a:lnTo>
                    <a:pt x="273413" y="260105"/>
                  </a:lnTo>
                  <a:lnTo>
                    <a:pt x="270182" y="257131"/>
                  </a:lnTo>
                  <a:lnTo>
                    <a:pt x="263977" y="257389"/>
                  </a:lnTo>
                  <a:lnTo>
                    <a:pt x="261003" y="259070"/>
                  </a:lnTo>
                  <a:lnTo>
                    <a:pt x="254798" y="259329"/>
                  </a:lnTo>
                  <a:lnTo>
                    <a:pt x="251695" y="257906"/>
                  </a:lnTo>
                  <a:lnTo>
                    <a:pt x="217826" y="257906"/>
                  </a:lnTo>
                  <a:lnTo>
                    <a:pt x="214982" y="264244"/>
                  </a:lnTo>
                  <a:lnTo>
                    <a:pt x="208777" y="264244"/>
                  </a:lnTo>
                  <a:lnTo>
                    <a:pt x="205545" y="263468"/>
                  </a:lnTo>
                  <a:lnTo>
                    <a:pt x="199598" y="263468"/>
                  </a:lnTo>
                  <a:lnTo>
                    <a:pt x="196496" y="262433"/>
                  </a:lnTo>
                  <a:lnTo>
                    <a:pt x="190291" y="262692"/>
                  </a:lnTo>
                  <a:lnTo>
                    <a:pt x="187059" y="260105"/>
                  </a:lnTo>
                  <a:lnTo>
                    <a:pt x="171675" y="260234"/>
                  </a:lnTo>
                  <a:lnTo>
                    <a:pt x="168831" y="264761"/>
                  </a:lnTo>
                  <a:lnTo>
                    <a:pt x="162626" y="265020"/>
                  </a:lnTo>
                  <a:lnTo>
                    <a:pt x="159394" y="259976"/>
                  </a:lnTo>
                  <a:lnTo>
                    <a:pt x="149957" y="259846"/>
                  </a:lnTo>
                  <a:lnTo>
                    <a:pt x="144010" y="260105"/>
                  </a:lnTo>
                  <a:lnTo>
                    <a:pt x="141166" y="266443"/>
                  </a:lnTo>
                  <a:lnTo>
                    <a:pt x="134961" y="266701"/>
                  </a:lnTo>
                  <a:close/>
                </a:path>
              </a:pathLst>
            </a:custGeom>
            <a:solidFill>
              <a:srgbClr val="FFA700"/>
            </a:solidFill>
          </p:spPr>
          <p:txBody>
            <a:bodyPr bIns="0" lIns="0" rIns="0" rtlCol="0" tIns="0" wrap="square"/>
            <a:p/>
          </p:txBody>
        </p:sp>
        <p:pic>
          <p:nvPicPr>
            <p:cNvPr id="2097244" name="object 21"/>
            <p:cNvPicPr>
              <a:picLocks/>
            </p:cNvPicPr>
            <p:nvPr/>
          </p:nvPicPr>
          <p:blipFill>
            <a:blip xmlns:r="http://schemas.openxmlformats.org/officeDocument/2006/relationships" r:embed="rId8" cstate="print"/>
            <a:stretch>
              <a:fillRect/>
            </a:stretch>
          </p:blipFill>
          <p:spPr>
            <a:xfrm>
              <a:off x="17477" y="693010"/>
              <a:ext cx="5675789" cy="3059819"/>
            </a:xfrm>
            <a:prstGeom prst="rect"/>
          </p:spPr>
        </p:pic>
      </p:grpSp>
      <p:pic>
        <p:nvPicPr>
          <p:cNvPr id="2097245" name="object 22"/>
          <p:cNvPicPr>
            <a:picLocks/>
          </p:cNvPicPr>
          <p:nvPr/>
        </p:nvPicPr>
        <p:blipFill>
          <a:blip xmlns:r="http://schemas.openxmlformats.org/officeDocument/2006/relationships" r:embed="rId9" cstate="print"/>
          <a:stretch>
            <a:fillRect/>
          </a:stretch>
        </p:blipFill>
        <p:spPr>
          <a:xfrm>
            <a:off x="718289" y="130"/>
            <a:ext cx="976404" cy="385306"/>
          </a:xfrm>
          <a:prstGeom prst="rect"/>
        </p:spPr>
      </p:pic>
      <p:grpSp>
        <p:nvGrpSpPr>
          <p:cNvPr id="79" name="object 23"/>
          <p:cNvGrpSpPr/>
          <p:nvPr/>
        </p:nvGrpSpPr>
        <p:grpSpPr>
          <a:xfrm>
            <a:off x="1430485" y="7049689"/>
            <a:ext cx="4478020" cy="1797685"/>
            <a:chOff x="1430485" y="7049689"/>
            <a:chExt cx="4478020" cy="1797685"/>
          </a:xfrm>
        </p:grpSpPr>
        <p:pic>
          <p:nvPicPr>
            <p:cNvPr id="2097246" name="object 24"/>
            <p:cNvPicPr>
              <a:picLocks/>
            </p:cNvPicPr>
            <p:nvPr/>
          </p:nvPicPr>
          <p:blipFill>
            <a:blip xmlns:r="http://schemas.openxmlformats.org/officeDocument/2006/relationships" r:embed="rId10" cstate="print"/>
            <a:stretch>
              <a:fillRect/>
            </a:stretch>
          </p:blipFill>
          <p:spPr>
            <a:xfrm>
              <a:off x="1430485" y="7049689"/>
              <a:ext cx="3201087" cy="1797376"/>
            </a:xfrm>
            <a:prstGeom prst="rect"/>
          </p:spPr>
        </p:pic>
        <p:pic>
          <p:nvPicPr>
            <p:cNvPr id="2097247" name="object 25"/>
            <p:cNvPicPr>
              <a:picLocks/>
            </p:cNvPicPr>
            <p:nvPr/>
          </p:nvPicPr>
          <p:blipFill>
            <a:blip xmlns:r="http://schemas.openxmlformats.org/officeDocument/2006/relationships" r:embed="rId11" cstate="print"/>
            <a:stretch>
              <a:fillRect/>
            </a:stretch>
          </p:blipFill>
          <p:spPr>
            <a:xfrm>
              <a:off x="4670060" y="7350203"/>
              <a:ext cx="1238249" cy="1238249"/>
            </a:xfrm>
            <a:prstGeom prst="rect"/>
          </p:spPr>
        </p:pic>
      </p:grpSp>
      <p:sp>
        <p:nvSpPr>
          <p:cNvPr id="1048696" name="object 26"/>
          <p:cNvSpPr txBox="1"/>
          <p:nvPr/>
        </p:nvSpPr>
        <p:spPr>
          <a:xfrm>
            <a:off x="5550783" y="1676548"/>
            <a:ext cx="9693847" cy="4867910"/>
          </a:xfrm>
          <a:prstGeom prst="rect"/>
        </p:spPr>
        <p:txBody>
          <a:bodyPr bIns="0" lIns="0" rIns="0" rtlCol="0" tIns="16510" vert="horz" wrap="square">
            <a:spAutoFit/>
          </a:bodyPr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2600" spc="-5465">
                <a:solidFill>
                  <a:srgbClr val="CC4242"/>
                </a:solidFill>
                <a:latin typeface="Microsoft Sans Serif"/>
                <a:cs typeface="Microsoft Sans Serif"/>
              </a:rPr>
              <a:t>S</a:t>
            </a:r>
            <a:r>
              <a:rPr dirty="0" sz="32600" spc="-5355">
                <a:solidFill>
                  <a:srgbClr val="CC4242"/>
                </a:solidFill>
                <a:latin typeface="Microsoft Sans Serif"/>
                <a:cs typeface="Microsoft Sans Serif"/>
              </a:rPr>
              <a:t>O</a:t>
            </a:r>
            <a:r>
              <a:rPr dirty="0" sz="32600" spc="-3445">
                <a:solidFill>
                  <a:srgbClr val="CC4242"/>
                </a:solidFill>
                <a:latin typeface="Microsoft Sans Serif"/>
                <a:cs typeface="Microsoft Sans Serif"/>
              </a:rPr>
              <a:t>N</a:t>
            </a:r>
            <a:endParaRPr sz="32600">
              <a:latin typeface="Microsoft Sans Serif"/>
              <a:cs typeface="Microsoft Sans Serif"/>
            </a:endParaRPr>
          </a:p>
        </p:txBody>
      </p:sp>
      <p:sp>
        <p:nvSpPr>
          <p:cNvPr id="1048697" name="object 27"/>
          <p:cNvSpPr txBox="1"/>
          <p:nvPr/>
        </p:nvSpPr>
        <p:spPr>
          <a:xfrm>
            <a:off x="5945289" y="7363205"/>
            <a:ext cx="7606784" cy="995046"/>
          </a:xfrm>
          <a:prstGeom prst="rect"/>
        </p:spPr>
        <p:txBody>
          <a:bodyPr bIns="0" lIns="0" rIns="0" rtlCol="0" tIns="17145" vert="horz" wrap="square">
            <a:spAutoFit/>
          </a:bodyPr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6600" spc="-20">
                <a:solidFill>
                  <a:srgbClr val="2E5208"/>
                </a:solidFill>
                <a:latin typeface="Microsoft Sans Serif"/>
                <a:cs typeface="Microsoft Sans Serif"/>
              </a:rPr>
              <a:t>trgamzeogretmen</a:t>
            </a:r>
            <a:endParaRPr sz="66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800">
        <p:circl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object 2"/>
          <p:cNvGrpSpPr/>
          <p:nvPr/>
        </p:nvGrpSpPr>
        <p:grpSpPr>
          <a:xfrm>
            <a:off x="473811" y="20790"/>
            <a:ext cx="17345025" cy="9897745"/>
            <a:chOff x="473811" y="20790"/>
            <a:chExt cx="17345025" cy="9897745"/>
          </a:xfrm>
        </p:grpSpPr>
        <p:pic>
          <p:nvPicPr>
            <p:cNvPr id="2097168" name="object 3"/>
            <p:cNvPicPr>
              <a:picLocks/>
            </p:cNvPicPr>
            <p:nvPr/>
          </p:nvPicPr>
          <p:blipFill>
            <a:blip xmlns:r="http://schemas.openxmlformats.org/officeDocument/2006/relationships" r:embed="rId1" cstate="print"/>
            <a:stretch>
              <a:fillRect/>
            </a:stretch>
          </p:blipFill>
          <p:spPr>
            <a:xfrm>
              <a:off x="473811" y="295715"/>
              <a:ext cx="3857624" cy="8229599"/>
            </a:xfrm>
            <a:prstGeom prst="rect"/>
          </p:spPr>
        </p:pic>
        <p:pic>
          <p:nvPicPr>
            <p:cNvPr id="2097169" name="object 4"/>
            <p:cNvPicPr>
              <a:picLocks/>
            </p:cNvPicPr>
            <p:nvPr/>
          </p:nvPicPr>
          <p:blipFill>
            <a:blip xmlns:r="http://schemas.openxmlformats.org/officeDocument/2006/relationships" r:embed="rId2" cstate="print"/>
            <a:stretch>
              <a:fillRect/>
            </a:stretch>
          </p:blipFill>
          <p:spPr>
            <a:xfrm>
              <a:off x="4331436" y="1688389"/>
              <a:ext cx="3771899" cy="8229599"/>
            </a:xfrm>
            <a:prstGeom prst="rect"/>
          </p:spPr>
        </p:pic>
        <p:pic>
          <p:nvPicPr>
            <p:cNvPr id="2097170" name="object 5"/>
            <p:cNvPicPr>
              <a:picLocks/>
            </p:cNvPicPr>
            <p:nvPr/>
          </p:nvPicPr>
          <p:blipFill>
            <a:blip xmlns:r="http://schemas.openxmlformats.org/officeDocument/2006/relationships" r:embed="rId3" cstate="print"/>
            <a:stretch>
              <a:fillRect/>
            </a:stretch>
          </p:blipFill>
          <p:spPr>
            <a:xfrm>
              <a:off x="8099906" y="295715"/>
              <a:ext cx="4152899" cy="8229599"/>
            </a:xfrm>
            <a:prstGeom prst="rect"/>
          </p:spPr>
        </p:pic>
        <p:pic>
          <p:nvPicPr>
            <p:cNvPr id="2097171" name="object 6"/>
            <p:cNvPicPr>
              <a:picLocks/>
            </p:cNvPicPr>
            <p:nvPr/>
          </p:nvPicPr>
          <p:blipFill>
            <a:blip xmlns:r="http://schemas.openxmlformats.org/officeDocument/2006/relationships" r:embed="rId4" cstate="print"/>
            <a:stretch>
              <a:fillRect/>
            </a:stretch>
          </p:blipFill>
          <p:spPr>
            <a:xfrm>
              <a:off x="12943408" y="1688389"/>
              <a:ext cx="3905249" cy="8229599"/>
            </a:xfrm>
            <a:prstGeom prst="rect"/>
          </p:spPr>
        </p:pic>
      </p:grpSp>
      <p:sp>
        <p:nvSpPr>
          <p:cNvPr id="1048612" name="object 7"/>
          <p:cNvSpPr txBox="1"/>
          <p:nvPr/>
        </p:nvSpPr>
        <p:spPr>
          <a:xfrm>
            <a:off x="1149628" y="8193225"/>
            <a:ext cx="2506345" cy="1245870"/>
          </a:xfrm>
          <a:prstGeom prst="rect"/>
        </p:spPr>
        <p:txBody>
          <a:bodyPr bIns="0" lIns="0" rIns="0" rtlCol="0" tIns="13970" vert="horz" wrap="square">
            <a:spAutoFit/>
          </a:bodyPr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350" spc="-114">
                <a:solidFill>
                  <a:srgbClr val="2E5208"/>
                </a:solidFill>
                <a:latin typeface="Microsoft Sans Serif"/>
                <a:cs typeface="Microsoft Sans Serif"/>
              </a:rPr>
              <a:t>A</a:t>
            </a:r>
            <a:r>
              <a:rPr dirty="0" sz="8350" spc="-980">
                <a:solidFill>
                  <a:srgbClr val="2E5208"/>
                </a:solidFill>
                <a:latin typeface="Microsoft Sans Serif"/>
                <a:cs typeface="Microsoft Sans Serif"/>
              </a:rPr>
              <a:t>Y</a:t>
            </a:r>
            <a:r>
              <a:rPr dirty="0" sz="8350" spc="-1095">
                <a:solidFill>
                  <a:srgbClr val="2E5208"/>
                </a:solidFill>
                <a:latin typeface="Microsoft Sans Serif"/>
                <a:cs typeface="Microsoft Sans Serif"/>
              </a:rPr>
              <a:t>Ş</a:t>
            </a:r>
            <a:r>
              <a:rPr dirty="0" sz="8350" spc="-580">
                <a:solidFill>
                  <a:srgbClr val="2E5208"/>
                </a:solidFill>
                <a:latin typeface="Microsoft Sans Serif"/>
                <a:cs typeface="Microsoft Sans Serif"/>
              </a:rPr>
              <a:t>E</a:t>
            </a:r>
            <a:endParaRPr sz="8350">
              <a:latin typeface="Microsoft Sans Serif"/>
              <a:cs typeface="Microsoft Sans Serif"/>
            </a:endParaRPr>
          </a:p>
        </p:txBody>
      </p:sp>
      <p:sp>
        <p:nvSpPr>
          <p:cNvPr id="1048613" name="object 8"/>
          <p:cNvSpPr txBox="1"/>
          <p:nvPr/>
        </p:nvSpPr>
        <p:spPr>
          <a:xfrm>
            <a:off x="4918546" y="297113"/>
            <a:ext cx="1861820" cy="1245870"/>
          </a:xfrm>
          <a:prstGeom prst="rect"/>
        </p:spPr>
        <p:txBody>
          <a:bodyPr bIns="0" lIns="0" rIns="0" rtlCol="0" tIns="13970" vert="horz" wrap="square">
            <a:spAutoFit/>
          </a:bodyPr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350" spc="-585">
                <a:solidFill>
                  <a:srgbClr val="2E5208"/>
                </a:solidFill>
                <a:latin typeface="Microsoft Sans Serif"/>
                <a:cs typeface="Microsoft Sans Serif"/>
              </a:rPr>
              <a:t>E</a:t>
            </a:r>
            <a:r>
              <a:rPr dirty="0" sz="8350" spc="-635">
                <a:solidFill>
                  <a:srgbClr val="2E5208"/>
                </a:solidFill>
                <a:latin typeface="Microsoft Sans Serif"/>
                <a:cs typeface="Microsoft Sans Serif"/>
              </a:rPr>
              <a:t>F</a:t>
            </a:r>
            <a:r>
              <a:rPr dirty="0" sz="8350" spc="-580">
                <a:solidFill>
                  <a:srgbClr val="2E5208"/>
                </a:solidFill>
                <a:latin typeface="Microsoft Sans Serif"/>
                <a:cs typeface="Microsoft Sans Serif"/>
              </a:rPr>
              <a:t>E</a:t>
            </a:r>
            <a:endParaRPr sz="8350">
              <a:latin typeface="Microsoft Sans Serif"/>
              <a:cs typeface="Microsoft Sans Serif"/>
            </a:endParaRPr>
          </a:p>
        </p:txBody>
      </p:sp>
      <p:sp>
        <p:nvSpPr>
          <p:cNvPr id="1048614" name="object 9"/>
          <p:cNvSpPr txBox="1">
            <a:spLocks noGrp="1"/>
          </p:cNvSpPr>
          <p:nvPr>
            <p:ph type="title"/>
          </p:nvPr>
        </p:nvSpPr>
        <p:spPr>
          <a:xfrm>
            <a:off x="1764669" y="272689"/>
            <a:ext cx="15742071" cy="1245870"/>
          </a:xfrm>
          <a:prstGeom prst="rect"/>
        </p:spPr>
        <p:txBody>
          <a:bodyPr bIns="0" lIns="0" rIns="0" rtlCol="0" tIns="13970" vert="horz" wrap="square">
            <a:spAutoFit/>
          </a:bodyPr>
          <a:p>
            <a:pPr marL="11520170">
              <a:lnSpc>
                <a:spcPct val="100000"/>
              </a:lnSpc>
              <a:spcBef>
                <a:spcPts val="110"/>
              </a:spcBef>
            </a:pPr>
            <a:r>
              <a:rPr dirty="0" spc="-775"/>
              <a:t>AHMET</a:t>
            </a:r>
          </a:p>
        </p:txBody>
      </p:sp>
      <p:sp>
        <p:nvSpPr>
          <p:cNvPr id="1048615" name="object 10"/>
          <p:cNvSpPr txBox="1"/>
          <p:nvPr/>
        </p:nvSpPr>
        <p:spPr>
          <a:xfrm>
            <a:off x="9487843" y="8193224"/>
            <a:ext cx="3151744" cy="1245871"/>
          </a:xfrm>
          <a:prstGeom prst="rect"/>
        </p:spPr>
        <p:txBody>
          <a:bodyPr bIns="0" lIns="0" rIns="0" rtlCol="0" tIns="13970" vert="horz" wrap="square">
            <a:spAutoFit/>
          </a:bodyPr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350" spc="-585">
                <a:solidFill>
                  <a:srgbClr val="2E5208"/>
                </a:solidFill>
                <a:latin typeface="Microsoft Sans Serif"/>
                <a:cs typeface="Microsoft Sans Serif"/>
              </a:rPr>
              <a:t>E</a:t>
            </a:r>
            <a:r>
              <a:rPr dirty="0" sz="8350" spc="-85">
                <a:solidFill>
                  <a:srgbClr val="2E5208"/>
                </a:solidFill>
                <a:latin typeface="Microsoft Sans Serif"/>
                <a:cs typeface="Microsoft Sans Serif"/>
              </a:rPr>
              <a:t>L</a:t>
            </a:r>
            <a:r>
              <a:rPr dirty="0" sz="8350" spc="-840">
                <a:solidFill>
                  <a:srgbClr val="2E5208"/>
                </a:solidFill>
                <a:latin typeface="Microsoft Sans Serif"/>
                <a:cs typeface="Microsoft Sans Serif"/>
              </a:rPr>
              <a:t>İ</a:t>
            </a:r>
            <a:r>
              <a:rPr dirty="0" sz="8350" spc="-630">
                <a:solidFill>
                  <a:srgbClr val="2E5208"/>
                </a:solidFill>
                <a:latin typeface="Microsoft Sans Serif"/>
                <a:cs typeface="Microsoft Sans Serif"/>
              </a:rPr>
              <a:t>F</a:t>
            </a:r>
            <a:endParaRPr sz="83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800">
        <p:circl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3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0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ah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73C7B0"/>
          </a:solidFill>
        </p:spPr>
        <p:txBody>
          <a:bodyPr bIns="0" lIns="0" rIns="0" rtlCol="0" tIns="0" wrap="square"/>
          <a:p/>
        </p:txBody>
      </p:sp>
      <p:pic>
        <p:nvPicPr>
          <p:cNvPr id="2097172" name="object 3"/>
          <p:cNvPicPr>
            <a:picLocks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-106" y="1585035"/>
            <a:ext cx="6354169" cy="6922729"/>
          </a:xfrm>
          <a:prstGeom prst="rect"/>
        </p:spPr>
      </p:pic>
      <p:grpSp>
        <p:nvGrpSpPr>
          <p:cNvPr id="39" name="object 4"/>
          <p:cNvGrpSpPr/>
          <p:nvPr/>
        </p:nvGrpSpPr>
        <p:grpSpPr>
          <a:xfrm>
            <a:off x="6543463" y="0"/>
            <a:ext cx="11391900" cy="10278110"/>
            <a:chOff x="6543463" y="0"/>
            <a:chExt cx="11391900" cy="10278110"/>
          </a:xfrm>
        </p:grpSpPr>
        <p:pic>
          <p:nvPicPr>
            <p:cNvPr id="2097173" name="object 5"/>
            <p:cNvPicPr>
              <a:picLocks/>
            </p:cNvPicPr>
            <p:nvPr/>
          </p:nvPicPr>
          <p:blipFill>
            <a:blip xmlns:r="http://schemas.openxmlformats.org/officeDocument/2006/relationships" r:embed="rId2" cstate="print"/>
            <a:stretch>
              <a:fillRect/>
            </a:stretch>
          </p:blipFill>
          <p:spPr>
            <a:xfrm>
              <a:off x="6543463" y="0"/>
              <a:ext cx="11391526" cy="10277597"/>
            </a:xfrm>
            <a:prstGeom prst="rect"/>
          </p:spPr>
        </p:pic>
        <p:pic>
          <p:nvPicPr>
            <p:cNvPr id="2097174" name="object 6"/>
            <p:cNvPicPr>
              <a:picLocks/>
            </p:cNvPicPr>
            <p:nvPr/>
          </p:nvPicPr>
          <p:blipFill>
            <a:blip xmlns:r="http://schemas.openxmlformats.org/officeDocument/2006/relationships" r:embed="rId3" cstate="print"/>
            <a:stretch>
              <a:fillRect/>
            </a:stretch>
          </p:blipFill>
          <p:spPr>
            <a:xfrm>
              <a:off x="9785362" y="580030"/>
              <a:ext cx="4181474" cy="9124949"/>
            </a:xfrm>
            <a:prstGeom prst="rect"/>
          </p:spPr>
        </p:pic>
      </p:grpSp>
      <p:sp>
        <p:nvSpPr>
          <p:cNvPr id="1048621" name="object 7"/>
          <p:cNvSpPr txBox="1"/>
          <p:nvPr/>
        </p:nvSpPr>
        <p:spPr>
          <a:xfrm>
            <a:off x="13867609" y="4087061"/>
            <a:ext cx="2633345" cy="1768476"/>
          </a:xfrm>
          <a:prstGeom prst="rect"/>
        </p:spPr>
        <p:txBody>
          <a:bodyPr bIns="0" lIns="0" rIns="0" rtlCol="0" tIns="15875" vert="horz" wrap="square">
            <a:spAutoFit/>
          </a:bodyPr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1850" spc="-819">
                <a:solidFill>
                  <a:srgbClr val="2E5208"/>
                </a:solidFill>
                <a:latin typeface="Microsoft Sans Serif"/>
                <a:cs typeface="Microsoft Sans Serif"/>
              </a:rPr>
              <a:t>E</a:t>
            </a:r>
            <a:r>
              <a:rPr dirty="0" sz="11850" spc="-890">
                <a:solidFill>
                  <a:srgbClr val="2E5208"/>
                </a:solidFill>
                <a:latin typeface="Microsoft Sans Serif"/>
                <a:cs typeface="Microsoft Sans Serif"/>
              </a:rPr>
              <a:t>F</a:t>
            </a:r>
            <a:r>
              <a:rPr dirty="0" sz="11850" spc="-815">
                <a:solidFill>
                  <a:srgbClr val="2E5208"/>
                </a:solidFill>
                <a:latin typeface="Microsoft Sans Serif"/>
                <a:cs typeface="Microsoft Sans Serif"/>
              </a:rPr>
              <a:t>E</a:t>
            </a:r>
            <a:endParaRPr sz="118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800">
        <p:circl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object 2"/>
          <p:cNvGrpSpPr/>
          <p:nvPr/>
        </p:nvGrpSpPr>
        <p:grpSpPr>
          <a:xfrm>
            <a:off x="473811" y="3"/>
            <a:ext cx="17345025" cy="10287000"/>
            <a:chOff x="473811" y="3"/>
            <a:chExt cx="17345025" cy="10287000"/>
          </a:xfrm>
        </p:grpSpPr>
        <p:pic>
          <p:nvPicPr>
            <p:cNvPr id="2097175" name="object 3"/>
            <p:cNvPicPr>
              <a:picLocks/>
            </p:cNvPicPr>
            <p:nvPr/>
          </p:nvPicPr>
          <p:blipFill>
            <a:blip xmlns:r="http://schemas.openxmlformats.org/officeDocument/2006/relationships" r:embed="rId1" cstate="print"/>
            <a:stretch>
              <a:fillRect/>
            </a:stretch>
          </p:blipFill>
          <p:spPr>
            <a:xfrm>
              <a:off x="473811" y="295715"/>
              <a:ext cx="3857624" cy="8229599"/>
            </a:xfrm>
            <a:prstGeom prst="rect"/>
          </p:spPr>
        </p:pic>
        <p:pic>
          <p:nvPicPr>
            <p:cNvPr id="2097176" name="object 4"/>
            <p:cNvPicPr>
              <a:picLocks/>
            </p:cNvPicPr>
            <p:nvPr/>
          </p:nvPicPr>
          <p:blipFill>
            <a:blip xmlns:r="http://schemas.openxmlformats.org/officeDocument/2006/relationships" r:embed="rId2" cstate="print"/>
            <a:stretch>
              <a:fillRect/>
            </a:stretch>
          </p:blipFill>
          <p:spPr>
            <a:xfrm>
              <a:off x="12768128" y="1688392"/>
              <a:ext cx="4086224" cy="8598607"/>
            </a:xfrm>
            <a:prstGeom prst="rect"/>
          </p:spPr>
        </p:pic>
        <p:pic>
          <p:nvPicPr>
            <p:cNvPr id="2097177" name="object 5"/>
            <p:cNvPicPr>
              <a:picLocks/>
            </p:cNvPicPr>
            <p:nvPr/>
          </p:nvPicPr>
          <p:blipFill>
            <a:blip xmlns:r="http://schemas.openxmlformats.org/officeDocument/2006/relationships" r:embed="rId3" cstate="print"/>
            <a:stretch>
              <a:fillRect/>
            </a:stretch>
          </p:blipFill>
          <p:spPr>
            <a:xfrm>
              <a:off x="4331436" y="1688392"/>
              <a:ext cx="4076699" cy="8598607"/>
            </a:xfrm>
            <a:prstGeom prst="rect"/>
          </p:spPr>
        </p:pic>
        <p:pic>
          <p:nvPicPr>
            <p:cNvPr id="2097178" name="object 6"/>
            <p:cNvPicPr>
              <a:picLocks/>
            </p:cNvPicPr>
            <p:nvPr/>
          </p:nvPicPr>
          <p:blipFill>
            <a:blip xmlns:r="http://schemas.openxmlformats.org/officeDocument/2006/relationships" r:embed="rId4" cstate="print"/>
            <a:stretch>
              <a:fillRect/>
            </a:stretch>
          </p:blipFill>
          <p:spPr>
            <a:xfrm>
              <a:off x="8233638" y="3"/>
              <a:ext cx="4067174" cy="8963024"/>
            </a:xfrm>
            <a:prstGeom prst="rect"/>
          </p:spPr>
        </p:pic>
      </p:grpSp>
      <p:sp>
        <p:nvSpPr>
          <p:cNvPr id="1048622" name="object 7"/>
          <p:cNvSpPr txBox="1"/>
          <p:nvPr/>
        </p:nvSpPr>
        <p:spPr>
          <a:xfrm>
            <a:off x="1149628" y="8193229"/>
            <a:ext cx="2506345" cy="1245871"/>
          </a:xfrm>
          <a:prstGeom prst="rect"/>
        </p:spPr>
        <p:txBody>
          <a:bodyPr bIns="0" lIns="0" rIns="0" rtlCol="0" tIns="13970" vert="horz" wrap="square">
            <a:spAutoFit/>
          </a:bodyPr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350" spc="-114">
                <a:solidFill>
                  <a:srgbClr val="2E5208"/>
                </a:solidFill>
                <a:latin typeface="Microsoft Sans Serif"/>
                <a:cs typeface="Microsoft Sans Serif"/>
              </a:rPr>
              <a:t>A</a:t>
            </a:r>
            <a:r>
              <a:rPr dirty="0" sz="8350" spc="-980">
                <a:solidFill>
                  <a:srgbClr val="2E5208"/>
                </a:solidFill>
                <a:latin typeface="Microsoft Sans Serif"/>
                <a:cs typeface="Microsoft Sans Serif"/>
              </a:rPr>
              <a:t>Y</a:t>
            </a:r>
            <a:r>
              <a:rPr dirty="0" sz="8350" spc="-1095">
                <a:solidFill>
                  <a:srgbClr val="2E5208"/>
                </a:solidFill>
                <a:latin typeface="Microsoft Sans Serif"/>
                <a:cs typeface="Microsoft Sans Serif"/>
              </a:rPr>
              <a:t>Ş</a:t>
            </a:r>
            <a:r>
              <a:rPr dirty="0" sz="8350" spc="-580">
                <a:solidFill>
                  <a:srgbClr val="2E5208"/>
                </a:solidFill>
                <a:latin typeface="Microsoft Sans Serif"/>
                <a:cs typeface="Microsoft Sans Serif"/>
              </a:rPr>
              <a:t>E</a:t>
            </a:r>
            <a:endParaRPr sz="8350">
              <a:latin typeface="Microsoft Sans Serif"/>
              <a:cs typeface="Microsoft Sans Serif"/>
            </a:endParaRPr>
          </a:p>
        </p:txBody>
      </p:sp>
      <p:sp>
        <p:nvSpPr>
          <p:cNvPr id="1048623" name="object 8"/>
          <p:cNvSpPr txBox="1"/>
          <p:nvPr/>
        </p:nvSpPr>
        <p:spPr>
          <a:xfrm>
            <a:off x="4875523" y="297114"/>
            <a:ext cx="3172496" cy="1245871"/>
          </a:xfrm>
          <a:prstGeom prst="rect"/>
        </p:spPr>
        <p:txBody>
          <a:bodyPr bIns="0" lIns="0" rIns="0" rtlCol="0" tIns="13970" vert="horz" wrap="square">
            <a:spAutoFit/>
          </a:bodyPr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350" spc="-1515">
                <a:solidFill>
                  <a:srgbClr val="2E5208"/>
                </a:solidFill>
                <a:latin typeface="Microsoft Sans Serif"/>
                <a:cs typeface="Microsoft Sans Serif"/>
              </a:rPr>
              <a:t>C</a:t>
            </a:r>
            <a:r>
              <a:rPr dirty="0" sz="8350" spc="-114">
                <a:solidFill>
                  <a:srgbClr val="2E5208"/>
                </a:solidFill>
                <a:latin typeface="Microsoft Sans Serif"/>
                <a:cs typeface="Microsoft Sans Serif"/>
              </a:rPr>
              <a:t>A</a:t>
            </a:r>
            <a:r>
              <a:rPr dirty="0" sz="8350" spc="-880">
                <a:solidFill>
                  <a:srgbClr val="2E5208"/>
                </a:solidFill>
                <a:latin typeface="Microsoft Sans Serif"/>
                <a:cs typeface="Microsoft Sans Serif"/>
              </a:rPr>
              <a:t>N</a:t>
            </a:r>
            <a:endParaRPr sz="8350">
              <a:latin typeface="Microsoft Sans Serif"/>
              <a:cs typeface="Microsoft Sans Serif"/>
            </a:endParaRPr>
          </a:p>
        </p:txBody>
      </p:sp>
      <p:sp>
        <p:nvSpPr>
          <p:cNvPr id="1048624" name="object 9"/>
          <p:cNvSpPr txBox="1">
            <a:spLocks noGrp="1"/>
          </p:cNvSpPr>
          <p:nvPr>
            <p:ph type="title"/>
          </p:nvPr>
        </p:nvSpPr>
        <p:spPr>
          <a:xfrm>
            <a:off x="1855817" y="442522"/>
            <a:ext cx="16432183" cy="1245870"/>
          </a:xfrm>
          <a:prstGeom prst="rect"/>
        </p:spPr>
        <p:txBody>
          <a:bodyPr bIns="0" lIns="0" rIns="0" rtlCol="0" tIns="13970" vert="horz" wrap="square">
            <a:spAutoFit/>
          </a:bodyPr>
          <a:p>
            <a:pPr marL="11520170">
              <a:lnSpc>
                <a:spcPct val="100000"/>
              </a:lnSpc>
              <a:spcBef>
                <a:spcPts val="110"/>
              </a:spcBef>
            </a:pPr>
            <a:r>
              <a:rPr dirty="0" spc="-775"/>
              <a:t>AHMET</a:t>
            </a:r>
          </a:p>
        </p:txBody>
      </p:sp>
      <p:sp>
        <p:nvSpPr>
          <p:cNvPr id="1048625" name="object 10"/>
          <p:cNvSpPr txBox="1"/>
          <p:nvPr/>
        </p:nvSpPr>
        <p:spPr>
          <a:xfrm>
            <a:off x="9027621" y="8828492"/>
            <a:ext cx="5498007" cy="1245871"/>
          </a:xfrm>
          <a:prstGeom prst="rect"/>
        </p:spPr>
        <p:txBody>
          <a:bodyPr bIns="0" lIns="0" rIns="0" rtlCol="0" tIns="13970" vert="horz" wrap="square">
            <a:spAutoFit/>
          </a:bodyPr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350" spc="-725">
                <a:solidFill>
                  <a:srgbClr val="2E5208"/>
                </a:solidFill>
                <a:latin typeface="Microsoft Sans Serif"/>
                <a:cs typeface="Microsoft Sans Serif"/>
              </a:rPr>
              <a:t>HANDE</a:t>
            </a:r>
            <a:endParaRPr sz="83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800">
        <p:circl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4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0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ah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8B52FF"/>
          </a:solidFill>
        </p:spPr>
        <p:txBody>
          <a:bodyPr bIns="0" lIns="0" rIns="0" rtlCol="0" tIns="0" wrap="square"/>
          <a:p/>
        </p:txBody>
      </p:sp>
      <p:pic>
        <p:nvPicPr>
          <p:cNvPr id="2097179" name="object 3"/>
          <p:cNvPicPr>
            <a:picLocks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-106" y="1585037"/>
            <a:ext cx="6354169" cy="6922729"/>
          </a:xfrm>
          <a:prstGeom prst="rect"/>
        </p:spPr>
      </p:pic>
      <p:grpSp>
        <p:nvGrpSpPr>
          <p:cNvPr id="44" name="object 4"/>
          <p:cNvGrpSpPr/>
          <p:nvPr/>
        </p:nvGrpSpPr>
        <p:grpSpPr>
          <a:xfrm>
            <a:off x="6543463" y="0"/>
            <a:ext cx="11391900" cy="10278110"/>
            <a:chOff x="6543463" y="0"/>
            <a:chExt cx="11391900" cy="10278110"/>
          </a:xfrm>
        </p:grpSpPr>
        <p:pic>
          <p:nvPicPr>
            <p:cNvPr id="2097180" name="object 5"/>
            <p:cNvPicPr>
              <a:picLocks/>
            </p:cNvPicPr>
            <p:nvPr/>
          </p:nvPicPr>
          <p:blipFill>
            <a:blip xmlns:r="http://schemas.openxmlformats.org/officeDocument/2006/relationships" r:embed="rId2" cstate="print"/>
            <a:stretch>
              <a:fillRect/>
            </a:stretch>
          </p:blipFill>
          <p:spPr>
            <a:xfrm>
              <a:off x="6543463" y="0"/>
              <a:ext cx="11391526" cy="10277596"/>
            </a:xfrm>
            <a:prstGeom prst="rect"/>
          </p:spPr>
        </p:pic>
        <p:pic>
          <p:nvPicPr>
            <p:cNvPr id="2097181" name="object 6"/>
            <p:cNvPicPr>
              <a:picLocks/>
            </p:cNvPicPr>
            <p:nvPr/>
          </p:nvPicPr>
          <p:blipFill>
            <a:blip xmlns:r="http://schemas.openxmlformats.org/officeDocument/2006/relationships" r:embed="rId3" cstate="print"/>
            <a:stretch>
              <a:fillRect/>
            </a:stretch>
          </p:blipFill>
          <p:spPr>
            <a:xfrm>
              <a:off x="8012168" y="1028700"/>
              <a:ext cx="4229099" cy="8953499"/>
            </a:xfrm>
            <a:prstGeom prst="rect"/>
          </p:spPr>
        </p:pic>
      </p:grpSp>
      <p:sp>
        <p:nvSpPr>
          <p:cNvPr id="1048631" name="object 7"/>
          <p:cNvSpPr txBox="1">
            <a:spLocks noGrp="1"/>
          </p:cNvSpPr>
          <p:nvPr>
            <p:ph type="title"/>
          </p:nvPr>
        </p:nvSpPr>
        <p:spPr>
          <a:xfrm>
            <a:off x="13129530" y="4087062"/>
            <a:ext cx="4273634" cy="1768475"/>
          </a:xfrm>
          <a:prstGeom prst="rect"/>
        </p:spPr>
        <p:txBody>
          <a:bodyPr bIns="0" lIns="0" rIns="0" rtlCol="0" tIns="15875" vert="horz" wrap="square">
            <a:spAutoFit/>
          </a:bodyPr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1850" spc="-155"/>
              <a:t>A</a:t>
            </a:r>
            <a:r>
              <a:rPr dirty="0" sz="11850" spc="-1380"/>
              <a:t>Y</a:t>
            </a:r>
            <a:r>
              <a:rPr dirty="0" sz="11850" spc="-1545"/>
              <a:t>Ş</a:t>
            </a:r>
            <a:r>
              <a:rPr dirty="0" sz="11850" spc="-815"/>
              <a:t>E</a:t>
            </a:r>
            <a:endParaRPr sz="1185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800">
        <p:circl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object 2"/>
          <p:cNvGrpSpPr/>
          <p:nvPr/>
        </p:nvGrpSpPr>
        <p:grpSpPr>
          <a:xfrm>
            <a:off x="0" y="0"/>
            <a:ext cx="17818735" cy="10287000"/>
            <a:chOff x="0" y="0"/>
            <a:chExt cx="17818735" cy="10287000"/>
          </a:xfrm>
        </p:grpSpPr>
        <p:pic>
          <p:nvPicPr>
            <p:cNvPr id="2097182" name="object 3"/>
            <p:cNvPicPr>
              <a:picLocks/>
            </p:cNvPicPr>
            <p:nvPr/>
          </p:nvPicPr>
          <p:blipFill>
            <a:blip xmlns:r="http://schemas.openxmlformats.org/officeDocument/2006/relationships" r:embed="rId1" cstate="print"/>
            <a:stretch>
              <a:fillRect/>
            </a:stretch>
          </p:blipFill>
          <p:spPr>
            <a:xfrm>
              <a:off x="4331436" y="1688388"/>
              <a:ext cx="4076699" cy="8598611"/>
            </a:xfrm>
            <a:prstGeom prst="rect"/>
          </p:spPr>
        </p:pic>
        <p:pic>
          <p:nvPicPr>
            <p:cNvPr id="2097183" name="object 4"/>
            <p:cNvPicPr>
              <a:picLocks/>
            </p:cNvPicPr>
            <p:nvPr/>
          </p:nvPicPr>
          <p:blipFill>
            <a:blip xmlns:r="http://schemas.openxmlformats.org/officeDocument/2006/relationships" r:embed="rId2" cstate="print"/>
            <a:stretch>
              <a:fillRect/>
            </a:stretch>
          </p:blipFill>
          <p:spPr>
            <a:xfrm>
              <a:off x="8233638" y="0"/>
              <a:ext cx="4067174" cy="8963024"/>
            </a:xfrm>
            <a:prstGeom prst="rect"/>
          </p:spPr>
        </p:pic>
        <p:pic>
          <p:nvPicPr>
            <p:cNvPr id="2097184" name="object 5"/>
            <p:cNvPicPr>
              <a:picLocks/>
            </p:cNvPicPr>
            <p:nvPr/>
          </p:nvPicPr>
          <p:blipFill>
            <a:blip xmlns:r="http://schemas.openxmlformats.org/officeDocument/2006/relationships" r:embed="rId3" cstate="print"/>
            <a:stretch>
              <a:fillRect/>
            </a:stretch>
          </p:blipFill>
          <p:spPr>
            <a:xfrm>
              <a:off x="0" y="366493"/>
              <a:ext cx="4495799" cy="8896349"/>
            </a:xfrm>
            <a:prstGeom prst="rect"/>
          </p:spPr>
        </p:pic>
        <p:pic>
          <p:nvPicPr>
            <p:cNvPr id="2097185" name="object 6"/>
            <p:cNvPicPr>
              <a:picLocks/>
            </p:cNvPicPr>
            <p:nvPr/>
          </p:nvPicPr>
          <p:blipFill>
            <a:blip xmlns:r="http://schemas.openxmlformats.org/officeDocument/2006/relationships" r:embed="rId4" cstate="print"/>
            <a:stretch>
              <a:fillRect/>
            </a:stretch>
          </p:blipFill>
          <p:spPr>
            <a:xfrm>
              <a:off x="12965539" y="1167511"/>
              <a:ext cx="4295774" cy="9115424"/>
            </a:xfrm>
            <a:prstGeom prst="rect"/>
          </p:spPr>
        </p:pic>
      </p:grpSp>
      <p:sp>
        <p:nvSpPr>
          <p:cNvPr id="1048632" name="object 7"/>
          <p:cNvSpPr txBox="1"/>
          <p:nvPr/>
        </p:nvSpPr>
        <p:spPr>
          <a:xfrm>
            <a:off x="949668" y="8828486"/>
            <a:ext cx="3727288" cy="1245871"/>
          </a:xfrm>
          <a:prstGeom prst="rect"/>
        </p:spPr>
        <p:txBody>
          <a:bodyPr bIns="0" lIns="0" rIns="0" rtlCol="0" tIns="13970" vert="horz" wrap="square">
            <a:spAutoFit/>
          </a:bodyPr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350" spc="-885">
                <a:solidFill>
                  <a:srgbClr val="2E5208"/>
                </a:solidFill>
                <a:latin typeface="Microsoft Sans Serif"/>
                <a:cs typeface="Microsoft Sans Serif"/>
              </a:rPr>
              <a:t>B</a:t>
            </a:r>
            <a:r>
              <a:rPr dirty="0" sz="8350" spc="-114">
                <a:solidFill>
                  <a:srgbClr val="2E5208"/>
                </a:solidFill>
                <a:latin typeface="Microsoft Sans Serif"/>
                <a:cs typeface="Microsoft Sans Serif"/>
              </a:rPr>
              <a:t>A</a:t>
            </a:r>
            <a:r>
              <a:rPr dirty="0" sz="8350" spc="-885">
                <a:solidFill>
                  <a:srgbClr val="2E5208"/>
                </a:solidFill>
                <a:latin typeface="Microsoft Sans Serif"/>
                <a:cs typeface="Microsoft Sans Serif"/>
              </a:rPr>
              <a:t>N</a:t>
            </a:r>
            <a:r>
              <a:rPr dirty="0" sz="8350" spc="-1075">
                <a:solidFill>
                  <a:srgbClr val="2E5208"/>
                </a:solidFill>
                <a:latin typeface="Microsoft Sans Serif"/>
                <a:cs typeface="Microsoft Sans Serif"/>
              </a:rPr>
              <a:t>U</a:t>
            </a:r>
            <a:endParaRPr sz="8350">
              <a:latin typeface="Microsoft Sans Serif"/>
              <a:cs typeface="Microsoft Sans Serif"/>
            </a:endParaRPr>
          </a:p>
        </p:txBody>
      </p:sp>
      <p:sp>
        <p:nvSpPr>
          <p:cNvPr id="1048633" name="object 8"/>
          <p:cNvSpPr txBox="1"/>
          <p:nvPr/>
        </p:nvSpPr>
        <p:spPr>
          <a:xfrm>
            <a:off x="5408838" y="297113"/>
            <a:ext cx="3439914" cy="1245871"/>
          </a:xfrm>
          <a:prstGeom prst="rect"/>
        </p:spPr>
        <p:txBody>
          <a:bodyPr bIns="0" lIns="0" rIns="0" rtlCol="0" tIns="13970" vert="horz" wrap="square">
            <a:spAutoFit/>
          </a:bodyPr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350" spc="-1515">
                <a:solidFill>
                  <a:srgbClr val="2E5208"/>
                </a:solidFill>
                <a:latin typeface="Microsoft Sans Serif"/>
                <a:cs typeface="Microsoft Sans Serif"/>
              </a:rPr>
              <a:t>C</a:t>
            </a:r>
            <a:r>
              <a:rPr dirty="0" sz="8350" spc="-114">
                <a:solidFill>
                  <a:srgbClr val="2E5208"/>
                </a:solidFill>
                <a:latin typeface="Microsoft Sans Serif"/>
                <a:cs typeface="Microsoft Sans Serif"/>
              </a:rPr>
              <a:t>A</a:t>
            </a:r>
            <a:r>
              <a:rPr dirty="0" sz="8350" spc="-880">
                <a:solidFill>
                  <a:srgbClr val="2E5208"/>
                </a:solidFill>
                <a:latin typeface="Microsoft Sans Serif"/>
                <a:cs typeface="Microsoft Sans Serif"/>
              </a:rPr>
              <a:t>N</a:t>
            </a:r>
            <a:endParaRPr sz="8350">
              <a:latin typeface="Microsoft Sans Serif"/>
              <a:cs typeface="Microsoft Sans Serif"/>
            </a:endParaRPr>
          </a:p>
        </p:txBody>
      </p:sp>
      <p:sp>
        <p:nvSpPr>
          <p:cNvPr id="1048634" name="object 9"/>
          <p:cNvSpPr txBox="1"/>
          <p:nvPr/>
        </p:nvSpPr>
        <p:spPr>
          <a:xfrm>
            <a:off x="14309427" y="0"/>
            <a:ext cx="2579513" cy="1245870"/>
          </a:xfrm>
          <a:prstGeom prst="rect"/>
        </p:spPr>
        <p:txBody>
          <a:bodyPr bIns="0" lIns="0" rIns="0" rtlCol="0" tIns="13970" vert="horz" wrap="square">
            <a:spAutoFit/>
          </a:bodyPr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350" spc="-114">
                <a:solidFill>
                  <a:srgbClr val="2E5208"/>
                </a:solidFill>
                <a:latin typeface="Microsoft Sans Serif"/>
                <a:cs typeface="Microsoft Sans Serif"/>
              </a:rPr>
              <a:t>A</a:t>
            </a:r>
            <a:r>
              <a:rPr dirty="0" sz="8350" spc="-85">
                <a:solidFill>
                  <a:srgbClr val="2E5208"/>
                </a:solidFill>
                <a:latin typeface="Microsoft Sans Serif"/>
                <a:cs typeface="Microsoft Sans Serif"/>
              </a:rPr>
              <a:t>L</a:t>
            </a:r>
            <a:r>
              <a:rPr dirty="0" sz="8350" spc="-840">
                <a:solidFill>
                  <a:srgbClr val="2E5208"/>
                </a:solidFill>
                <a:latin typeface="Microsoft Sans Serif"/>
                <a:cs typeface="Microsoft Sans Serif"/>
              </a:rPr>
              <a:t>İ</a:t>
            </a:r>
            <a:endParaRPr sz="8350">
              <a:latin typeface="Microsoft Sans Serif"/>
              <a:cs typeface="Microsoft Sans Serif"/>
            </a:endParaRPr>
          </a:p>
        </p:txBody>
      </p:sp>
      <p:sp>
        <p:nvSpPr>
          <p:cNvPr id="1048635" name="object 10"/>
          <p:cNvSpPr txBox="1"/>
          <p:nvPr/>
        </p:nvSpPr>
        <p:spPr>
          <a:xfrm>
            <a:off x="8720161" y="8502288"/>
            <a:ext cx="4963691" cy="1245871"/>
          </a:xfrm>
          <a:prstGeom prst="rect"/>
        </p:spPr>
        <p:txBody>
          <a:bodyPr bIns="0" lIns="0" rIns="0" rtlCol="0" tIns="13970" vert="horz" wrap="square">
            <a:spAutoFit/>
          </a:bodyPr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350" spc="-725">
                <a:solidFill>
                  <a:srgbClr val="2E5208"/>
                </a:solidFill>
                <a:latin typeface="Microsoft Sans Serif"/>
                <a:cs typeface="Microsoft Sans Serif"/>
              </a:rPr>
              <a:t>HANDE</a:t>
            </a:r>
            <a:endParaRPr sz="83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800">
        <p:circl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4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6" name="object 2"/>
          <p:cNvSpPr/>
          <p:nvPr/>
        </p:nvSpPr>
        <p:spPr>
          <a:xfrm>
            <a:off x="0" y="1"/>
            <a:ext cx="18288000" cy="10287000"/>
          </a:xfrm>
          <a:custGeom>
            <a:avLst/>
            <a:ah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DE58"/>
          </a:solidFill>
        </p:spPr>
        <p:txBody>
          <a:bodyPr bIns="0" lIns="0" rIns="0" rtlCol="0" tIns="0" wrap="square"/>
          <a:p/>
        </p:txBody>
      </p:sp>
      <p:pic>
        <p:nvPicPr>
          <p:cNvPr id="2097186" name="object 3"/>
          <p:cNvPicPr>
            <a:picLocks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-106" y="1585038"/>
            <a:ext cx="6354169" cy="6922729"/>
          </a:xfrm>
          <a:prstGeom prst="rect"/>
        </p:spPr>
      </p:pic>
      <p:grpSp>
        <p:nvGrpSpPr>
          <p:cNvPr id="48" name="object 4"/>
          <p:cNvGrpSpPr/>
          <p:nvPr/>
        </p:nvGrpSpPr>
        <p:grpSpPr>
          <a:xfrm>
            <a:off x="6543463" y="0"/>
            <a:ext cx="11391900" cy="10278110"/>
            <a:chOff x="6543463" y="0"/>
            <a:chExt cx="11391900" cy="10278110"/>
          </a:xfrm>
        </p:grpSpPr>
        <p:pic>
          <p:nvPicPr>
            <p:cNvPr id="2097187" name="object 5"/>
            <p:cNvPicPr>
              <a:picLocks/>
            </p:cNvPicPr>
            <p:nvPr/>
          </p:nvPicPr>
          <p:blipFill>
            <a:blip xmlns:r="http://schemas.openxmlformats.org/officeDocument/2006/relationships" r:embed="rId2" cstate="print"/>
            <a:stretch>
              <a:fillRect/>
            </a:stretch>
          </p:blipFill>
          <p:spPr>
            <a:xfrm>
              <a:off x="6543463" y="0"/>
              <a:ext cx="11391526" cy="10277596"/>
            </a:xfrm>
            <a:prstGeom prst="rect"/>
          </p:spPr>
        </p:pic>
        <p:pic>
          <p:nvPicPr>
            <p:cNvPr id="2097188" name="object 6"/>
            <p:cNvPicPr>
              <a:picLocks/>
            </p:cNvPicPr>
            <p:nvPr/>
          </p:nvPicPr>
          <p:blipFill>
            <a:blip xmlns:r="http://schemas.openxmlformats.org/officeDocument/2006/relationships" r:embed="rId3" cstate="print"/>
            <a:stretch>
              <a:fillRect/>
            </a:stretch>
          </p:blipFill>
          <p:spPr>
            <a:xfrm>
              <a:off x="7495406" y="715637"/>
              <a:ext cx="4200524" cy="9258299"/>
            </a:xfrm>
            <a:prstGeom prst="rect"/>
          </p:spPr>
        </p:pic>
      </p:grpSp>
      <p:sp>
        <p:nvSpPr>
          <p:cNvPr id="1048637" name="object 7"/>
          <p:cNvSpPr txBox="1">
            <a:spLocks noGrp="1"/>
          </p:cNvSpPr>
          <p:nvPr>
            <p:ph type="title"/>
          </p:nvPr>
        </p:nvSpPr>
        <p:spPr>
          <a:xfrm>
            <a:off x="11760821" y="4269767"/>
            <a:ext cx="5940987" cy="1768476"/>
          </a:xfrm>
          <a:prstGeom prst="rect"/>
        </p:spPr>
        <p:txBody>
          <a:bodyPr bIns="0" lIns="0" rIns="0" rtlCol="0" tIns="15875" vert="horz" wrap="square">
            <a:spAutoFit/>
          </a:bodyPr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1850" spc="-1019"/>
              <a:t>HANDE</a:t>
            </a:r>
            <a:endParaRPr sz="1185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800">
        <p:circl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object 2"/>
          <p:cNvGrpSpPr/>
          <p:nvPr/>
        </p:nvGrpSpPr>
        <p:grpSpPr>
          <a:xfrm>
            <a:off x="32360" y="20788"/>
            <a:ext cx="17786985" cy="10266680"/>
            <a:chOff x="32360" y="20788"/>
            <a:chExt cx="17786985" cy="10266680"/>
          </a:xfrm>
        </p:grpSpPr>
        <p:pic>
          <p:nvPicPr>
            <p:cNvPr id="2097189" name="object 3"/>
            <p:cNvPicPr>
              <a:picLocks/>
            </p:cNvPicPr>
            <p:nvPr/>
          </p:nvPicPr>
          <p:blipFill>
            <a:blip xmlns:r="http://schemas.openxmlformats.org/officeDocument/2006/relationships" r:embed="rId1" cstate="print"/>
            <a:stretch>
              <a:fillRect/>
            </a:stretch>
          </p:blipFill>
          <p:spPr>
            <a:xfrm>
              <a:off x="5066824" y="1688386"/>
              <a:ext cx="4076699" cy="8598613"/>
            </a:xfrm>
            <a:prstGeom prst="rect"/>
          </p:spPr>
        </p:pic>
        <p:pic>
          <p:nvPicPr>
            <p:cNvPr id="2097190" name="object 4"/>
            <p:cNvPicPr>
              <a:picLocks/>
            </p:cNvPicPr>
            <p:nvPr/>
          </p:nvPicPr>
          <p:blipFill>
            <a:blip xmlns:r="http://schemas.openxmlformats.org/officeDocument/2006/relationships" r:embed="rId2" cstate="print"/>
            <a:stretch>
              <a:fillRect/>
            </a:stretch>
          </p:blipFill>
          <p:spPr>
            <a:xfrm>
              <a:off x="12965539" y="1167509"/>
              <a:ext cx="4295774" cy="9115424"/>
            </a:xfrm>
            <a:prstGeom prst="rect"/>
          </p:spPr>
        </p:pic>
        <p:sp>
          <p:nvSpPr>
            <p:cNvPr id="1048638" name="object 5"/>
            <p:cNvSpPr/>
            <p:nvPr/>
          </p:nvSpPr>
          <p:spPr>
            <a:xfrm>
              <a:off x="1896516" y="5680849"/>
              <a:ext cx="2317115" cy="3564890"/>
            </a:xfrm>
            <a:custGeom>
              <a:avLst/>
              <a:ahLst/>
              <a:rect l="l" t="t" r="r" b="b"/>
              <a:pathLst>
                <a:path w="2317115" h="3564890">
                  <a:moveTo>
                    <a:pt x="895172" y="398132"/>
                  </a:moveTo>
                  <a:lnTo>
                    <a:pt x="891286" y="348996"/>
                  </a:lnTo>
                  <a:lnTo>
                    <a:pt x="882294" y="300494"/>
                  </a:lnTo>
                  <a:lnTo>
                    <a:pt x="869073" y="256806"/>
                  </a:lnTo>
                  <a:lnTo>
                    <a:pt x="851865" y="216458"/>
                  </a:lnTo>
                  <a:lnTo>
                    <a:pt x="830999" y="179476"/>
                  </a:lnTo>
                  <a:lnTo>
                    <a:pt x="806818" y="145884"/>
                  </a:lnTo>
                  <a:lnTo>
                    <a:pt x="779665" y="115709"/>
                  </a:lnTo>
                  <a:lnTo>
                    <a:pt x="749858" y="88963"/>
                  </a:lnTo>
                  <a:lnTo>
                    <a:pt x="717765" y="65684"/>
                  </a:lnTo>
                  <a:lnTo>
                    <a:pt x="683691" y="45897"/>
                  </a:lnTo>
                  <a:lnTo>
                    <a:pt x="647992" y="29603"/>
                  </a:lnTo>
                  <a:lnTo>
                    <a:pt x="610997" y="16852"/>
                  </a:lnTo>
                  <a:lnTo>
                    <a:pt x="573036" y="7645"/>
                  </a:lnTo>
                  <a:lnTo>
                    <a:pt x="534466" y="2019"/>
                  </a:lnTo>
                  <a:lnTo>
                    <a:pt x="495617" y="0"/>
                  </a:lnTo>
                  <a:lnTo>
                    <a:pt x="456819" y="1600"/>
                  </a:lnTo>
                  <a:lnTo>
                    <a:pt x="418414" y="6845"/>
                  </a:lnTo>
                  <a:lnTo>
                    <a:pt x="380746" y="15760"/>
                  </a:lnTo>
                  <a:lnTo>
                    <a:pt x="344131" y="28371"/>
                  </a:lnTo>
                  <a:lnTo>
                    <a:pt x="308927" y="44704"/>
                  </a:lnTo>
                  <a:lnTo>
                    <a:pt x="275463" y="64770"/>
                  </a:lnTo>
                  <a:lnTo>
                    <a:pt x="244081" y="88607"/>
                  </a:lnTo>
                  <a:lnTo>
                    <a:pt x="215099" y="116230"/>
                  </a:lnTo>
                  <a:lnTo>
                    <a:pt x="188887" y="147662"/>
                  </a:lnTo>
                  <a:lnTo>
                    <a:pt x="165747" y="182930"/>
                  </a:lnTo>
                  <a:lnTo>
                    <a:pt x="146050" y="222046"/>
                  </a:lnTo>
                  <a:lnTo>
                    <a:pt x="127254" y="267512"/>
                  </a:lnTo>
                  <a:lnTo>
                    <a:pt x="94716" y="359829"/>
                  </a:lnTo>
                  <a:lnTo>
                    <a:pt x="68529" y="453809"/>
                  </a:lnTo>
                  <a:lnTo>
                    <a:pt x="48209" y="549211"/>
                  </a:lnTo>
                  <a:lnTo>
                    <a:pt x="33324" y="645795"/>
                  </a:lnTo>
                  <a:lnTo>
                    <a:pt x="23393" y="743292"/>
                  </a:lnTo>
                  <a:lnTo>
                    <a:pt x="17957" y="841476"/>
                  </a:lnTo>
                  <a:lnTo>
                    <a:pt x="16586" y="940092"/>
                  </a:lnTo>
                  <a:lnTo>
                    <a:pt x="18796" y="1038898"/>
                  </a:lnTo>
                  <a:lnTo>
                    <a:pt x="27825" y="1186916"/>
                  </a:lnTo>
                  <a:lnTo>
                    <a:pt x="42341" y="1333982"/>
                  </a:lnTo>
                  <a:lnTo>
                    <a:pt x="74523" y="1574711"/>
                  </a:lnTo>
                  <a:lnTo>
                    <a:pt x="91782" y="1673390"/>
                  </a:lnTo>
                  <a:lnTo>
                    <a:pt x="113576" y="1774126"/>
                  </a:lnTo>
                  <a:lnTo>
                    <a:pt x="242773" y="2286952"/>
                  </a:lnTo>
                  <a:lnTo>
                    <a:pt x="263131" y="2386977"/>
                  </a:lnTo>
                  <a:lnTo>
                    <a:pt x="278460" y="2484704"/>
                  </a:lnTo>
                  <a:lnTo>
                    <a:pt x="287413" y="2579509"/>
                  </a:lnTo>
                  <a:lnTo>
                    <a:pt x="288429" y="2632011"/>
                  </a:lnTo>
                  <a:lnTo>
                    <a:pt x="285508" y="2682227"/>
                  </a:lnTo>
                  <a:lnTo>
                    <a:pt x="279069" y="2730652"/>
                  </a:lnTo>
                  <a:lnTo>
                    <a:pt x="269468" y="2777769"/>
                  </a:lnTo>
                  <a:lnTo>
                    <a:pt x="257111" y="2824099"/>
                  </a:lnTo>
                  <a:lnTo>
                    <a:pt x="242392" y="2870123"/>
                  </a:lnTo>
                  <a:lnTo>
                    <a:pt x="225679" y="2916326"/>
                  </a:lnTo>
                  <a:lnTo>
                    <a:pt x="146710" y="3112960"/>
                  </a:lnTo>
                  <a:lnTo>
                    <a:pt x="54140" y="3262998"/>
                  </a:lnTo>
                  <a:lnTo>
                    <a:pt x="27305" y="3308019"/>
                  </a:lnTo>
                  <a:lnTo>
                    <a:pt x="7835" y="3350641"/>
                  </a:lnTo>
                  <a:lnTo>
                    <a:pt x="0" y="3388703"/>
                  </a:lnTo>
                  <a:lnTo>
                    <a:pt x="4648" y="3435261"/>
                  </a:lnTo>
                  <a:lnTo>
                    <a:pt x="19697" y="3479901"/>
                  </a:lnTo>
                  <a:lnTo>
                    <a:pt x="44373" y="3518852"/>
                  </a:lnTo>
                  <a:lnTo>
                    <a:pt x="77939" y="3548354"/>
                  </a:lnTo>
                  <a:lnTo>
                    <a:pt x="119646" y="3564623"/>
                  </a:lnTo>
                  <a:lnTo>
                    <a:pt x="139738" y="3561778"/>
                  </a:lnTo>
                  <a:lnTo>
                    <a:pt x="215823" y="3529647"/>
                  </a:lnTo>
                  <a:lnTo>
                    <a:pt x="265899" y="3503345"/>
                  </a:lnTo>
                  <a:lnTo>
                    <a:pt x="320078" y="3472205"/>
                  </a:lnTo>
                  <a:lnTo>
                    <a:pt x="375399" y="3437699"/>
                  </a:lnTo>
                  <a:lnTo>
                    <a:pt x="428917" y="3401326"/>
                  </a:lnTo>
                  <a:lnTo>
                    <a:pt x="477672" y="3364573"/>
                  </a:lnTo>
                  <a:lnTo>
                    <a:pt x="518718" y="3328936"/>
                  </a:lnTo>
                  <a:lnTo>
                    <a:pt x="549097" y="3295904"/>
                  </a:lnTo>
                  <a:lnTo>
                    <a:pt x="576237" y="3258108"/>
                  </a:lnTo>
                  <a:lnTo>
                    <a:pt x="600862" y="3218599"/>
                  </a:lnTo>
                  <a:lnTo>
                    <a:pt x="622414" y="3177476"/>
                  </a:lnTo>
                  <a:lnTo>
                    <a:pt x="640372" y="3134842"/>
                  </a:lnTo>
                  <a:lnTo>
                    <a:pt x="654202" y="3090824"/>
                  </a:lnTo>
                  <a:lnTo>
                    <a:pt x="663384" y="3045536"/>
                  </a:lnTo>
                  <a:lnTo>
                    <a:pt x="665048" y="3015945"/>
                  </a:lnTo>
                  <a:lnTo>
                    <a:pt x="663384" y="2977311"/>
                  </a:lnTo>
                  <a:lnTo>
                    <a:pt x="652360" y="2879293"/>
                  </a:lnTo>
                  <a:lnTo>
                    <a:pt x="595426" y="2533688"/>
                  </a:lnTo>
                  <a:lnTo>
                    <a:pt x="584669" y="2448890"/>
                  </a:lnTo>
                  <a:lnTo>
                    <a:pt x="629970" y="1057948"/>
                  </a:lnTo>
                  <a:lnTo>
                    <a:pt x="634453" y="1012342"/>
                  </a:lnTo>
                  <a:lnTo>
                    <a:pt x="645464" y="969784"/>
                  </a:lnTo>
                  <a:lnTo>
                    <a:pt x="661911" y="929703"/>
                  </a:lnTo>
                  <a:lnTo>
                    <a:pt x="682701" y="891578"/>
                  </a:lnTo>
                  <a:lnTo>
                    <a:pt x="706742" y="854849"/>
                  </a:lnTo>
                  <a:lnTo>
                    <a:pt x="813409" y="711073"/>
                  </a:lnTo>
                  <a:lnTo>
                    <a:pt x="837222" y="673188"/>
                  </a:lnTo>
                  <a:lnTo>
                    <a:pt x="857707" y="633450"/>
                  </a:lnTo>
                  <a:lnTo>
                    <a:pt x="873760" y="591299"/>
                  </a:lnTo>
                  <a:lnTo>
                    <a:pt x="884301" y="546188"/>
                  </a:lnTo>
                  <a:lnTo>
                    <a:pt x="890854" y="497052"/>
                  </a:lnTo>
                  <a:lnTo>
                    <a:pt x="894753" y="447598"/>
                  </a:lnTo>
                  <a:lnTo>
                    <a:pt x="895172" y="398132"/>
                  </a:lnTo>
                  <a:close/>
                </a:path>
                <a:path w="2317115" h="3564890">
                  <a:moveTo>
                    <a:pt x="2316746" y="1479181"/>
                  </a:moveTo>
                  <a:lnTo>
                    <a:pt x="2313419" y="1434757"/>
                  </a:lnTo>
                  <a:lnTo>
                    <a:pt x="2304935" y="1393545"/>
                  </a:lnTo>
                  <a:lnTo>
                    <a:pt x="2291804" y="1354975"/>
                  </a:lnTo>
                  <a:lnTo>
                    <a:pt x="2274493" y="1318475"/>
                  </a:lnTo>
                  <a:lnTo>
                    <a:pt x="2253513" y="1283449"/>
                  </a:lnTo>
                  <a:lnTo>
                    <a:pt x="2229332" y="1249311"/>
                  </a:lnTo>
                  <a:lnTo>
                    <a:pt x="2202446" y="1215504"/>
                  </a:lnTo>
                  <a:lnTo>
                    <a:pt x="2110486" y="1110183"/>
                  </a:lnTo>
                  <a:lnTo>
                    <a:pt x="2044636" y="1030909"/>
                  </a:lnTo>
                  <a:lnTo>
                    <a:pt x="2019706" y="996772"/>
                  </a:lnTo>
                  <a:lnTo>
                    <a:pt x="1995170" y="959662"/>
                  </a:lnTo>
                  <a:lnTo>
                    <a:pt x="1869808" y="757364"/>
                  </a:lnTo>
                  <a:lnTo>
                    <a:pt x="1842528" y="719137"/>
                  </a:lnTo>
                  <a:lnTo>
                    <a:pt x="1813953" y="683526"/>
                  </a:lnTo>
                  <a:lnTo>
                    <a:pt x="1783842" y="651306"/>
                  </a:lnTo>
                  <a:lnTo>
                    <a:pt x="1751952" y="623303"/>
                  </a:lnTo>
                  <a:lnTo>
                    <a:pt x="1718043" y="600290"/>
                  </a:lnTo>
                  <a:lnTo>
                    <a:pt x="1681873" y="583069"/>
                  </a:lnTo>
                  <a:lnTo>
                    <a:pt x="1643214" y="572452"/>
                  </a:lnTo>
                  <a:lnTo>
                    <a:pt x="1601825" y="569226"/>
                  </a:lnTo>
                  <a:lnTo>
                    <a:pt x="1559814" y="573976"/>
                  </a:lnTo>
                  <a:lnTo>
                    <a:pt x="1517230" y="586282"/>
                  </a:lnTo>
                  <a:lnTo>
                    <a:pt x="1474736" y="605307"/>
                  </a:lnTo>
                  <a:lnTo>
                    <a:pt x="1433004" y="630212"/>
                  </a:lnTo>
                  <a:lnTo>
                    <a:pt x="1392682" y="660171"/>
                  </a:lnTo>
                  <a:lnTo>
                    <a:pt x="1354467" y="694334"/>
                  </a:lnTo>
                  <a:lnTo>
                    <a:pt x="1318996" y="731875"/>
                  </a:lnTo>
                  <a:lnTo>
                    <a:pt x="1286954" y="771944"/>
                  </a:lnTo>
                  <a:lnTo>
                    <a:pt x="1259001" y="813727"/>
                  </a:lnTo>
                  <a:lnTo>
                    <a:pt x="1235811" y="856373"/>
                  </a:lnTo>
                  <a:lnTo>
                    <a:pt x="1218044" y="899058"/>
                  </a:lnTo>
                  <a:lnTo>
                    <a:pt x="1206360" y="940930"/>
                  </a:lnTo>
                  <a:lnTo>
                    <a:pt x="1201445" y="981163"/>
                  </a:lnTo>
                  <a:lnTo>
                    <a:pt x="1205852" y="1006436"/>
                  </a:lnTo>
                  <a:lnTo>
                    <a:pt x="1238237" y="1064983"/>
                  </a:lnTo>
                  <a:lnTo>
                    <a:pt x="1264373" y="1097584"/>
                  </a:lnTo>
                  <a:lnTo>
                    <a:pt x="1295908" y="1131989"/>
                  </a:lnTo>
                  <a:lnTo>
                    <a:pt x="1371422" y="1204810"/>
                  </a:lnTo>
                  <a:lnTo>
                    <a:pt x="1630756" y="1431810"/>
                  </a:lnTo>
                  <a:lnTo>
                    <a:pt x="1703362" y="1501508"/>
                  </a:lnTo>
                  <a:lnTo>
                    <a:pt x="1732902" y="1533753"/>
                  </a:lnTo>
                  <a:lnTo>
                    <a:pt x="1756689" y="1563814"/>
                  </a:lnTo>
                  <a:lnTo>
                    <a:pt x="1783295" y="1616100"/>
                  </a:lnTo>
                  <a:lnTo>
                    <a:pt x="1785010" y="1653578"/>
                  </a:lnTo>
                  <a:lnTo>
                    <a:pt x="1774609" y="1693379"/>
                  </a:lnTo>
                  <a:lnTo>
                    <a:pt x="1754136" y="1734667"/>
                  </a:lnTo>
                  <a:lnTo>
                    <a:pt x="1725688" y="1776641"/>
                  </a:lnTo>
                  <a:lnTo>
                    <a:pt x="1691335" y="1818474"/>
                  </a:lnTo>
                  <a:lnTo>
                    <a:pt x="1653146" y="1859368"/>
                  </a:lnTo>
                  <a:lnTo>
                    <a:pt x="1613179" y="1898497"/>
                  </a:lnTo>
                  <a:lnTo>
                    <a:pt x="1477162" y="2021027"/>
                  </a:lnTo>
                  <a:lnTo>
                    <a:pt x="1441373" y="2057336"/>
                  </a:lnTo>
                  <a:lnTo>
                    <a:pt x="1410665" y="2092960"/>
                  </a:lnTo>
                  <a:lnTo>
                    <a:pt x="1384058" y="2128062"/>
                  </a:lnTo>
                  <a:lnTo>
                    <a:pt x="1360576" y="2162810"/>
                  </a:lnTo>
                  <a:lnTo>
                    <a:pt x="1255458" y="2336698"/>
                  </a:lnTo>
                  <a:lnTo>
                    <a:pt x="1229995" y="2372614"/>
                  </a:lnTo>
                  <a:lnTo>
                    <a:pt x="1200746" y="2409291"/>
                  </a:lnTo>
                  <a:lnTo>
                    <a:pt x="1166736" y="2446883"/>
                  </a:lnTo>
                  <a:lnTo>
                    <a:pt x="1126972" y="2485542"/>
                  </a:lnTo>
                  <a:lnTo>
                    <a:pt x="1080465" y="2525433"/>
                  </a:lnTo>
                  <a:lnTo>
                    <a:pt x="1063421" y="2541790"/>
                  </a:lnTo>
                  <a:lnTo>
                    <a:pt x="1040879" y="2577579"/>
                  </a:lnTo>
                  <a:lnTo>
                    <a:pt x="1030084" y="2618143"/>
                  </a:lnTo>
                  <a:lnTo>
                    <a:pt x="1028395" y="2662428"/>
                  </a:lnTo>
                  <a:lnTo>
                    <a:pt x="1033094" y="2709418"/>
                  </a:lnTo>
                  <a:lnTo>
                    <a:pt x="1058875" y="2856039"/>
                  </a:lnTo>
                  <a:lnTo>
                    <a:pt x="1065123" y="2948127"/>
                  </a:lnTo>
                  <a:lnTo>
                    <a:pt x="1072299" y="2993694"/>
                  </a:lnTo>
                  <a:lnTo>
                    <a:pt x="1084211" y="3038652"/>
                  </a:lnTo>
                  <a:lnTo>
                    <a:pt x="1101102" y="3081629"/>
                  </a:lnTo>
                  <a:lnTo>
                    <a:pt x="1123251" y="3121241"/>
                  </a:lnTo>
                  <a:lnTo>
                    <a:pt x="1150924" y="3156115"/>
                  </a:lnTo>
                  <a:lnTo>
                    <a:pt x="1184363" y="3184855"/>
                  </a:lnTo>
                  <a:lnTo>
                    <a:pt x="1223848" y="3206089"/>
                  </a:lnTo>
                  <a:lnTo>
                    <a:pt x="1269631" y="3218446"/>
                  </a:lnTo>
                  <a:lnTo>
                    <a:pt x="1324025" y="3224225"/>
                  </a:lnTo>
                  <a:lnTo>
                    <a:pt x="1367180" y="3223336"/>
                  </a:lnTo>
                  <a:lnTo>
                    <a:pt x="1424152" y="3203524"/>
                  </a:lnTo>
                  <a:lnTo>
                    <a:pt x="1449298" y="3162719"/>
                  </a:lnTo>
                  <a:lnTo>
                    <a:pt x="1452676" y="3135630"/>
                  </a:lnTo>
                  <a:lnTo>
                    <a:pt x="1451394" y="3104680"/>
                  </a:lnTo>
                  <a:lnTo>
                    <a:pt x="1446542" y="3070364"/>
                  </a:lnTo>
                  <a:lnTo>
                    <a:pt x="1421511" y="2951823"/>
                  </a:lnTo>
                  <a:lnTo>
                    <a:pt x="1408074" y="2874035"/>
                  </a:lnTo>
                  <a:lnTo>
                    <a:pt x="1404645" y="2838894"/>
                  </a:lnTo>
                  <a:lnTo>
                    <a:pt x="1403464" y="2803512"/>
                  </a:lnTo>
                  <a:lnTo>
                    <a:pt x="1404975" y="2768130"/>
                  </a:lnTo>
                  <a:lnTo>
                    <a:pt x="1428902" y="2721203"/>
                  </a:lnTo>
                  <a:lnTo>
                    <a:pt x="1454696" y="2687790"/>
                  </a:lnTo>
                  <a:lnTo>
                    <a:pt x="1487919" y="2649182"/>
                  </a:lnTo>
                  <a:lnTo>
                    <a:pt x="1527213" y="2606510"/>
                  </a:lnTo>
                  <a:lnTo>
                    <a:pt x="1618576" y="2513342"/>
                  </a:lnTo>
                  <a:lnTo>
                    <a:pt x="1767306" y="2370582"/>
                  </a:lnTo>
                  <a:lnTo>
                    <a:pt x="2010486" y="2148357"/>
                  </a:lnTo>
                  <a:lnTo>
                    <a:pt x="2045716" y="2112429"/>
                  </a:lnTo>
                  <a:lnTo>
                    <a:pt x="2078558" y="2075408"/>
                  </a:lnTo>
                  <a:lnTo>
                    <a:pt x="2109114" y="2037257"/>
                  </a:lnTo>
                  <a:lnTo>
                    <a:pt x="2137435" y="1997887"/>
                  </a:lnTo>
                  <a:lnTo>
                    <a:pt x="2163622" y="1957273"/>
                  </a:lnTo>
                  <a:lnTo>
                    <a:pt x="2187752" y="1915325"/>
                  </a:lnTo>
                  <a:lnTo>
                    <a:pt x="2209914" y="1872018"/>
                  </a:lnTo>
                  <a:lnTo>
                    <a:pt x="2230183" y="1827276"/>
                  </a:lnTo>
                  <a:lnTo>
                    <a:pt x="2248636" y="1781035"/>
                  </a:lnTo>
                  <a:lnTo>
                    <a:pt x="2265362" y="1733257"/>
                  </a:lnTo>
                  <a:lnTo>
                    <a:pt x="2280437" y="1683867"/>
                  </a:lnTo>
                  <a:lnTo>
                    <a:pt x="2293950" y="1632813"/>
                  </a:lnTo>
                  <a:lnTo>
                    <a:pt x="2305977" y="1580045"/>
                  </a:lnTo>
                  <a:lnTo>
                    <a:pt x="2314422" y="1527429"/>
                  </a:lnTo>
                  <a:lnTo>
                    <a:pt x="2316746" y="1479181"/>
                  </a:lnTo>
                  <a:close/>
                </a:path>
              </a:pathLst>
            </a:custGeom>
            <a:solidFill>
              <a:srgbClr val="F4BF9A"/>
            </a:solidFill>
          </p:spPr>
          <p:txBody>
            <a:bodyPr bIns="0" lIns="0" rIns="0" rtlCol="0" tIns="0" wrap="square"/>
            <a:p/>
          </p:txBody>
        </p:sp>
        <p:sp>
          <p:nvSpPr>
            <p:cNvPr id="1048639" name="object 6"/>
            <p:cNvSpPr/>
            <p:nvPr/>
          </p:nvSpPr>
          <p:spPr>
            <a:xfrm>
              <a:off x="3162139" y="6780183"/>
              <a:ext cx="518159" cy="516890"/>
            </a:xfrm>
            <a:custGeom>
              <a:avLst/>
              <a:ahLst/>
              <a:rect l="l" t="t" r="r" b="b"/>
              <a:pathLst>
                <a:path w="518160" h="516890">
                  <a:moveTo>
                    <a:pt x="517675" y="516758"/>
                  </a:moveTo>
                  <a:lnTo>
                    <a:pt x="491137" y="464591"/>
                  </a:lnTo>
                  <a:lnTo>
                    <a:pt x="467462" y="434622"/>
                  </a:lnTo>
                  <a:lnTo>
                    <a:pt x="438072" y="402496"/>
                  </a:lnTo>
                  <a:lnTo>
                    <a:pt x="403886" y="368541"/>
                  </a:lnTo>
                  <a:lnTo>
                    <a:pt x="365820" y="333081"/>
                  </a:lnTo>
                  <a:lnTo>
                    <a:pt x="324791" y="296442"/>
                  </a:lnTo>
                  <a:lnTo>
                    <a:pt x="281718" y="258950"/>
                  </a:lnTo>
                  <a:lnTo>
                    <a:pt x="193105" y="182712"/>
                  </a:lnTo>
                  <a:lnTo>
                    <a:pt x="149400" y="144617"/>
                  </a:lnTo>
                  <a:lnTo>
                    <a:pt x="107320" y="106973"/>
                  </a:lnTo>
                  <a:lnTo>
                    <a:pt x="67782" y="70104"/>
                  </a:lnTo>
                  <a:lnTo>
                    <a:pt x="31703" y="34338"/>
                  </a:lnTo>
                  <a:lnTo>
                    <a:pt x="0" y="0"/>
                  </a:lnTo>
                  <a:lnTo>
                    <a:pt x="334" y="0"/>
                  </a:lnTo>
                  <a:lnTo>
                    <a:pt x="31978" y="34342"/>
                  </a:lnTo>
                  <a:lnTo>
                    <a:pt x="68015" y="70120"/>
                  </a:lnTo>
                  <a:lnTo>
                    <a:pt x="107524" y="107005"/>
                  </a:lnTo>
                  <a:lnTo>
                    <a:pt x="149585" y="144669"/>
                  </a:lnTo>
                  <a:lnTo>
                    <a:pt x="193278" y="182786"/>
                  </a:lnTo>
                  <a:lnTo>
                    <a:pt x="324958" y="296575"/>
                  </a:lnTo>
                  <a:lnTo>
                    <a:pt x="365985" y="333225"/>
                  </a:lnTo>
                  <a:lnTo>
                    <a:pt x="404047" y="368689"/>
                  </a:lnTo>
                  <a:lnTo>
                    <a:pt x="438222" y="402640"/>
                  </a:lnTo>
                  <a:lnTo>
                    <a:pt x="467593" y="434750"/>
                  </a:lnTo>
                  <a:lnTo>
                    <a:pt x="491238" y="464691"/>
                  </a:lnTo>
                  <a:lnTo>
                    <a:pt x="508239" y="492137"/>
                  </a:lnTo>
                  <a:lnTo>
                    <a:pt x="517675" y="516758"/>
                  </a:lnTo>
                  <a:close/>
                </a:path>
              </a:pathLst>
            </a:custGeom>
            <a:solidFill>
              <a:srgbClr val="FDF1E7"/>
            </a:solidFill>
          </p:spPr>
          <p:txBody>
            <a:bodyPr bIns="0" lIns="0" rIns="0" rtlCol="0" tIns="0" wrap="square"/>
            <a:p/>
          </p:txBody>
        </p:sp>
        <p:sp>
          <p:nvSpPr>
            <p:cNvPr id="1048640" name="object 7"/>
            <p:cNvSpPr/>
            <p:nvPr/>
          </p:nvSpPr>
          <p:spPr>
            <a:xfrm>
              <a:off x="3053524" y="6699398"/>
              <a:ext cx="882015" cy="1438275"/>
            </a:xfrm>
            <a:custGeom>
              <a:avLst/>
              <a:ahLst/>
              <a:rect l="l" t="t" r="r" b="b"/>
              <a:pathLst>
                <a:path w="882014" h="1438275">
                  <a:moveTo>
                    <a:pt x="0" y="1438111"/>
                  </a:moveTo>
                  <a:lnTo>
                    <a:pt x="39146" y="1396055"/>
                  </a:lnTo>
                  <a:lnTo>
                    <a:pt x="72186" y="1355139"/>
                  </a:lnTo>
                  <a:lnTo>
                    <a:pt x="100484" y="1315147"/>
                  </a:lnTo>
                  <a:lnTo>
                    <a:pt x="193595" y="1160086"/>
                  </a:lnTo>
                  <a:lnTo>
                    <a:pt x="218684" y="1121463"/>
                  </a:lnTo>
                  <a:lnTo>
                    <a:pt x="247231" y="1082464"/>
                  </a:lnTo>
                  <a:lnTo>
                    <a:pt x="280602" y="1042873"/>
                  </a:lnTo>
                  <a:lnTo>
                    <a:pt x="320163" y="1002472"/>
                  </a:lnTo>
                  <a:lnTo>
                    <a:pt x="449116" y="886561"/>
                  </a:lnTo>
                  <a:lnTo>
                    <a:pt x="487441" y="849585"/>
                  </a:lnTo>
                  <a:lnTo>
                    <a:pt x="524575" y="810830"/>
                  </a:lnTo>
                  <a:lnTo>
                    <a:pt x="558707" y="771007"/>
                  </a:lnTo>
                  <a:lnTo>
                    <a:pt x="588024" y="730826"/>
                  </a:lnTo>
                  <a:lnTo>
                    <a:pt x="610714" y="690997"/>
                  </a:lnTo>
                  <a:lnTo>
                    <a:pt x="624965" y="652230"/>
                  </a:lnTo>
                  <a:lnTo>
                    <a:pt x="628629" y="609227"/>
                  </a:lnTo>
                  <a:lnTo>
                    <a:pt x="626289" y="597544"/>
                  </a:lnTo>
                  <a:lnTo>
                    <a:pt x="599853" y="545477"/>
                  </a:lnTo>
                  <a:lnTo>
                    <a:pt x="576208" y="515535"/>
                  </a:lnTo>
                  <a:lnTo>
                    <a:pt x="546837" y="483425"/>
                  </a:lnTo>
                  <a:lnTo>
                    <a:pt x="474600" y="414010"/>
                  </a:lnTo>
                  <a:lnTo>
                    <a:pt x="216138" y="187790"/>
                  </a:lnTo>
                  <a:lnTo>
                    <a:pt x="140593" y="115127"/>
                  </a:lnTo>
                  <a:lnTo>
                    <a:pt x="108949" y="80785"/>
                  </a:lnTo>
                  <a:lnTo>
                    <a:pt x="142677" y="54971"/>
                  </a:lnTo>
                  <a:lnTo>
                    <a:pt x="177251" y="31504"/>
                  </a:lnTo>
                  <a:lnTo>
                    <a:pt x="213516" y="12481"/>
                  </a:lnTo>
                  <a:lnTo>
                    <a:pt x="252320" y="0"/>
                  </a:lnTo>
                  <a:lnTo>
                    <a:pt x="324164" y="65635"/>
                  </a:lnTo>
                  <a:lnTo>
                    <a:pt x="635507" y="317536"/>
                  </a:lnTo>
                  <a:lnTo>
                    <a:pt x="712795" y="384189"/>
                  </a:lnTo>
                  <a:lnTo>
                    <a:pt x="787247" y="454847"/>
                  </a:lnTo>
                  <a:lnTo>
                    <a:pt x="823001" y="492075"/>
                  </a:lnTo>
                  <a:lnTo>
                    <a:pt x="857556" y="530779"/>
                  </a:lnTo>
                  <a:lnTo>
                    <a:pt x="879278" y="591201"/>
                  </a:lnTo>
                  <a:lnTo>
                    <a:pt x="881994" y="622977"/>
                  </a:lnTo>
                  <a:lnTo>
                    <a:pt x="874934" y="651623"/>
                  </a:lnTo>
                  <a:lnTo>
                    <a:pt x="804874" y="732063"/>
                  </a:lnTo>
                  <a:lnTo>
                    <a:pt x="732798" y="808465"/>
                  </a:lnTo>
                  <a:lnTo>
                    <a:pt x="621506" y="916700"/>
                  </a:lnTo>
                  <a:lnTo>
                    <a:pt x="468622" y="1052017"/>
                  </a:lnTo>
                  <a:lnTo>
                    <a:pt x="0" y="1438111"/>
                  </a:lnTo>
                  <a:close/>
                </a:path>
              </a:pathLst>
            </a:custGeom>
            <a:solidFill>
              <a:srgbClr val="F1B087"/>
            </a:solidFill>
          </p:spPr>
          <p:txBody>
            <a:bodyPr bIns="0" lIns="0" rIns="0" rtlCol="0" tIns="0" wrap="square"/>
            <a:p/>
          </p:txBody>
        </p:sp>
        <p:sp>
          <p:nvSpPr>
            <p:cNvPr id="1048641" name="object 8"/>
            <p:cNvSpPr/>
            <p:nvPr/>
          </p:nvSpPr>
          <p:spPr>
            <a:xfrm>
              <a:off x="2480038" y="7451199"/>
              <a:ext cx="80645" cy="1216025"/>
            </a:xfrm>
            <a:custGeom>
              <a:avLst/>
              <a:ahLst/>
              <a:rect l="l" t="t" r="r" b="b"/>
              <a:pathLst>
                <a:path w="80644" h="1216025">
                  <a:moveTo>
                    <a:pt x="66693" y="1094508"/>
                  </a:moveTo>
                  <a:lnTo>
                    <a:pt x="60490" y="1053849"/>
                  </a:lnTo>
                  <a:lnTo>
                    <a:pt x="62688" y="1067854"/>
                  </a:lnTo>
                  <a:lnTo>
                    <a:pt x="64792" y="1081765"/>
                  </a:lnTo>
                  <a:lnTo>
                    <a:pt x="66693" y="1094508"/>
                  </a:lnTo>
                  <a:close/>
                </a:path>
                <a:path w="80644" h="1216025">
                  <a:moveTo>
                    <a:pt x="67497" y="1099895"/>
                  </a:moveTo>
                  <a:lnTo>
                    <a:pt x="66693" y="1094508"/>
                  </a:lnTo>
                  <a:lnTo>
                    <a:pt x="67335" y="1098717"/>
                  </a:lnTo>
                  <a:lnTo>
                    <a:pt x="67497" y="1099895"/>
                  </a:lnTo>
                  <a:close/>
                </a:path>
                <a:path w="80644" h="1216025">
                  <a:moveTo>
                    <a:pt x="70992" y="1125413"/>
                  </a:moveTo>
                  <a:lnTo>
                    <a:pt x="67497" y="1099895"/>
                  </a:lnTo>
                  <a:lnTo>
                    <a:pt x="68845" y="1108930"/>
                  </a:lnTo>
                  <a:lnTo>
                    <a:pt x="70992" y="1125413"/>
                  </a:lnTo>
                  <a:close/>
                </a:path>
                <a:path w="80644" h="1216025">
                  <a:moveTo>
                    <a:pt x="78434" y="1189892"/>
                  </a:moveTo>
                  <a:lnTo>
                    <a:pt x="75946" y="1165805"/>
                  </a:lnTo>
                  <a:lnTo>
                    <a:pt x="72646" y="1138103"/>
                  </a:lnTo>
                  <a:lnTo>
                    <a:pt x="70992" y="1125413"/>
                  </a:lnTo>
                  <a:lnTo>
                    <a:pt x="73147" y="1141144"/>
                  </a:lnTo>
                  <a:lnTo>
                    <a:pt x="77643" y="1180316"/>
                  </a:lnTo>
                  <a:lnTo>
                    <a:pt x="78434" y="1189892"/>
                  </a:lnTo>
                  <a:close/>
                </a:path>
                <a:path w="80644" h="1216025">
                  <a:moveTo>
                    <a:pt x="80542" y="1215420"/>
                  </a:moveTo>
                  <a:lnTo>
                    <a:pt x="78434" y="1189892"/>
                  </a:lnTo>
                  <a:lnTo>
                    <a:pt x="78620" y="1191692"/>
                  </a:lnTo>
                  <a:lnTo>
                    <a:pt x="80542" y="1215420"/>
                  </a:lnTo>
                  <a:close/>
                </a:path>
                <a:path w="80644" h="1216025">
                  <a:moveTo>
                    <a:pt x="16978" y="148223"/>
                  </a:moveTo>
                  <a:lnTo>
                    <a:pt x="19042" y="98501"/>
                  </a:lnTo>
                  <a:lnTo>
                    <a:pt x="23171" y="0"/>
                  </a:lnTo>
                  <a:lnTo>
                    <a:pt x="16978" y="148223"/>
                  </a:lnTo>
                  <a:close/>
                </a:path>
                <a:path w="80644" h="1216025">
                  <a:moveTo>
                    <a:pt x="48458" y="980074"/>
                  </a:moveTo>
                  <a:lnTo>
                    <a:pt x="38440" y="921580"/>
                  </a:lnTo>
                  <a:lnTo>
                    <a:pt x="28523" y="864190"/>
                  </a:lnTo>
                  <a:lnTo>
                    <a:pt x="19267" y="809497"/>
                  </a:lnTo>
                  <a:lnTo>
                    <a:pt x="11231" y="759097"/>
                  </a:lnTo>
                  <a:lnTo>
                    <a:pt x="4973" y="714582"/>
                  </a:lnTo>
                  <a:lnTo>
                    <a:pt x="1049" y="677548"/>
                  </a:lnTo>
                  <a:lnTo>
                    <a:pt x="0" y="649589"/>
                  </a:lnTo>
                  <a:lnTo>
                    <a:pt x="1064" y="677654"/>
                  </a:lnTo>
                  <a:lnTo>
                    <a:pt x="5009" y="714728"/>
                  </a:lnTo>
                  <a:lnTo>
                    <a:pt x="11273" y="759237"/>
                  </a:lnTo>
                  <a:lnTo>
                    <a:pt x="19301" y="809602"/>
                  </a:lnTo>
                  <a:lnTo>
                    <a:pt x="28543" y="864248"/>
                  </a:lnTo>
                  <a:lnTo>
                    <a:pt x="38446" y="921598"/>
                  </a:lnTo>
                  <a:lnTo>
                    <a:pt x="48458" y="980074"/>
                  </a:lnTo>
                  <a:close/>
                </a:path>
              </a:pathLst>
            </a:custGeom>
            <a:solidFill>
              <a:srgbClr val="FDF1E7"/>
            </a:solidFill>
          </p:spPr>
          <p:txBody>
            <a:bodyPr bIns="0" lIns="0" rIns="0" rtlCol="0" tIns="0" wrap="square"/>
            <a:p/>
          </p:txBody>
        </p:sp>
        <p:sp>
          <p:nvSpPr>
            <p:cNvPr id="1048642" name="object 9"/>
            <p:cNvSpPr/>
            <p:nvPr/>
          </p:nvSpPr>
          <p:spPr>
            <a:xfrm>
              <a:off x="2338998" y="6715088"/>
              <a:ext cx="222885" cy="1977389"/>
            </a:xfrm>
            <a:custGeom>
              <a:avLst/>
              <a:ahLst/>
              <a:rect l="l" t="t" r="r" b="b"/>
              <a:pathLst>
                <a:path w="222885" h="1977390">
                  <a:moveTo>
                    <a:pt x="222584" y="1977237"/>
                  </a:moveTo>
                  <a:lnTo>
                    <a:pt x="151787" y="1680142"/>
                  </a:lnTo>
                  <a:lnTo>
                    <a:pt x="101879" y="1430086"/>
                  </a:lnTo>
                  <a:lnTo>
                    <a:pt x="61032" y="1178322"/>
                  </a:lnTo>
                  <a:lnTo>
                    <a:pt x="29994" y="925361"/>
                  </a:lnTo>
                  <a:lnTo>
                    <a:pt x="12729" y="722474"/>
                  </a:lnTo>
                  <a:lnTo>
                    <a:pt x="2603" y="519409"/>
                  </a:lnTo>
                  <a:lnTo>
                    <a:pt x="0" y="316428"/>
                  </a:lnTo>
                  <a:lnTo>
                    <a:pt x="5301" y="113792"/>
                  </a:lnTo>
                  <a:lnTo>
                    <a:pt x="11036" y="12685"/>
                  </a:lnTo>
                  <a:lnTo>
                    <a:pt x="54148" y="3838"/>
                  </a:lnTo>
                  <a:lnTo>
                    <a:pt x="103609" y="0"/>
                  </a:lnTo>
                  <a:lnTo>
                    <a:pt x="145969" y="2837"/>
                  </a:lnTo>
                  <a:lnTo>
                    <a:pt x="187827" y="10682"/>
                  </a:lnTo>
                  <a:lnTo>
                    <a:pt x="141039" y="1385701"/>
                  </a:lnTo>
                  <a:lnTo>
                    <a:pt x="142093" y="1413766"/>
                  </a:lnTo>
                  <a:lnTo>
                    <a:pt x="152290" y="1495349"/>
                  </a:lnTo>
                  <a:lnTo>
                    <a:pt x="209885" y="1845042"/>
                  </a:lnTo>
                  <a:lnTo>
                    <a:pt x="222584" y="1977237"/>
                  </a:lnTo>
                  <a:close/>
                </a:path>
              </a:pathLst>
            </a:custGeom>
            <a:solidFill>
              <a:srgbClr val="F1B087"/>
            </a:solidFill>
          </p:spPr>
          <p:txBody>
            <a:bodyPr bIns="0" lIns="0" rIns="0" rtlCol="0" tIns="0" wrap="square"/>
            <a:p/>
          </p:txBody>
        </p:sp>
        <p:pic>
          <p:nvPicPr>
            <p:cNvPr id="2097191" name="object 10"/>
            <p:cNvPicPr>
              <a:picLocks/>
            </p:cNvPicPr>
            <p:nvPr/>
          </p:nvPicPr>
          <p:blipFill>
            <a:blip xmlns:r="http://schemas.openxmlformats.org/officeDocument/2006/relationships" r:embed="rId3" cstate="print"/>
            <a:stretch>
              <a:fillRect/>
            </a:stretch>
          </p:blipFill>
          <p:spPr>
            <a:xfrm>
              <a:off x="32360" y="699982"/>
              <a:ext cx="5687742" cy="6173220"/>
            </a:xfrm>
            <a:prstGeom prst="rect"/>
          </p:spPr>
        </p:pic>
        <p:sp>
          <p:nvSpPr>
            <p:cNvPr id="1048643" name="object 11"/>
            <p:cNvSpPr/>
            <p:nvPr/>
          </p:nvSpPr>
          <p:spPr>
            <a:xfrm>
              <a:off x="1896516" y="8222640"/>
              <a:ext cx="1452880" cy="1022985"/>
            </a:xfrm>
            <a:custGeom>
              <a:avLst/>
              <a:ahLst/>
              <a:rect l="l" t="t" r="r" b="b"/>
              <a:pathLst>
                <a:path w="1452879" h="1022984">
                  <a:moveTo>
                    <a:pt x="665048" y="474154"/>
                  </a:moveTo>
                  <a:lnTo>
                    <a:pt x="663384" y="435521"/>
                  </a:lnTo>
                  <a:lnTo>
                    <a:pt x="658977" y="389432"/>
                  </a:lnTo>
                  <a:lnTo>
                    <a:pt x="652360" y="337502"/>
                  </a:lnTo>
                  <a:lnTo>
                    <a:pt x="613054" y="395351"/>
                  </a:lnTo>
                  <a:lnTo>
                    <a:pt x="581406" y="438429"/>
                  </a:lnTo>
                  <a:lnTo>
                    <a:pt x="547801" y="479983"/>
                  </a:lnTo>
                  <a:lnTo>
                    <a:pt x="512292" y="519925"/>
                  </a:lnTo>
                  <a:lnTo>
                    <a:pt x="474941" y="558190"/>
                  </a:lnTo>
                  <a:lnTo>
                    <a:pt x="435838" y="594677"/>
                  </a:lnTo>
                  <a:lnTo>
                    <a:pt x="395020" y="629297"/>
                  </a:lnTo>
                  <a:lnTo>
                    <a:pt x="352577" y="661974"/>
                  </a:lnTo>
                  <a:lnTo>
                    <a:pt x="292925" y="699363"/>
                  </a:lnTo>
                  <a:lnTo>
                    <a:pt x="226250" y="715721"/>
                  </a:lnTo>
                  <a:lnTo>
                    <a:pt x="191338" y="709879"/>
                  </a:lnTo>
                  <a:lnTo>
                    <a:pt x="159499" y="694016"/>
                  </a:lnTo>
                  <a:lnTo>
                    <a:pt x="133299" y="669899"/>
                  </a:lnTo>
                  <a:lnTo>
                    <a:pt x="115303" y="639267"/>
                  </a:lnTo>
                  <a:lnTo>
                    <a:pt x="112966" y="632599"/>
                  </a:lnTo>
                  <a:lnTo>
                    <a:pt x="54140" y="721207"/>
                  </a:lnTo>
                  <a:lnTo>
                    <a:pt x="27305" y="766229"/>
                  </a:lnTo>
                  <a:lnTo>
                    <a:pt x="7835" y="808850"/>
                  </a:lnTo>
                  <a:lnTo>
                    <a:pt x="0" y="846912"/>
                  </a:lnTo>
                  <a:lnTo>
                    <a:pt x="4648" y="893470"/>
                  </a:lnTo>
                  <a:lnTo>
                    <a:pt x="19697" y="938110"/>
                  </a:lnTo>
                  <a:lnTo>
                    <a:pt x="44373" y="977061"/>
                  </a:lnTo>
                  <a:lnTo>
                    <a:pt x="77939" y="1006563"/>
                  </a:lnTo>
                  <a:lnTo>
                    <a:pt x="119646" y="1022832"/>
                  </a:lnTo>
                  <a:lnTo>
                    <a:pt x="139738" y="1019987"/>
                  </a:lnTo>
                  <a:lnTo>
                    <a:pt x="215823" y="987856"/>
                  </a:lnTo>
                  <a:lnTo>
                    <a:pt x="265899" y="961555"/>
                  </a:lnTo>
                  <a:lnTo>
                    <a:pt x="320078" y="930414"/>
                  </a:lnTo>
                  <a:lnTo>
                    <a:pt x="375399" y="895908"/>
                  </a:lnTo>
                  <a:lnTo>
                    <a:pt x="428917" y="859536"/>
                  </a:lnTo>
                  <a:lnTo>
                    <a:pt x="477672" y="822782"/>
                  </a:lnTo>
                  <a:lnTo>
                    <a:pt x="518718" y="787146"/>
                  </a:lnTo>
                  <a:lnTo>
                    <a:pt x="549097" y="754113"/>
                  </a:lnTo>
                  <a:lnTo>
                    <a:pt x="576237" y="716318"/>
                  </a:lnTo>
                  <a:lnTo>
                    <a:pt x="600862" y="676808"/>
                  </a:lnTo>
                  <a:lnTo>
                    <a:pt x="622414" y="635685"/>
                  </a:lnTo>
                  <a:lnTo>
                    <a:pt x="640372" y="593051"/>
                  </a:lnTo>
                  <a:lnTo>
                    <a:pt x="654202" y="549033"/>
                  </a:lnTo>
                  <a:lnTo>
                    <a:pt x="663384" y="503745"/>
                  </a:lnTo>
                  <a:lnTo>
                    <a:pt x="665048" y="474154"/>
                  </a:lnTo>
                  <a:close/>
                </a:path>
                <a:path w="1452879" h="1022984">
                  <a:moveTo>
                    <a:pt x="1452676" y="593839"/>
                  </a:moveTo>
                  <a:lnTo>
                    <a:pt x="1451394" y="562889"/>
                  </a:lnTo>
                  <a:lnTo>
                    <a:pt x="1446542" y="528574"/>
                  </a:lnTo>
                  <a:lnTo>
                    <a:pt x="1413332" y="366877"/>
                  </a:lnTo>
                  <a:lnTo>
                    <a:pt x="1394955" y="401967"/>
                  </a:lnTo>
                  <a:lnTo>
                    <a:pt x="1384007" y="418185"/>
                  </a:lnTo>
                  <a:lnTo>
                    <a:pt x="1371561" y="433298"/>
                  </a:lnTo>
                  <a:lnTo>
                    <a:pt x="1346898" y="455206"/>
                  </a:lnTo>
                  <a:lnTo>
                    <a:pt x="1318171" y="471030"/>
                  </a:lnTo>
                  <a:lnTo>
                    <a:pt x="1287056" y="478840"/>
                  </a:lnTo>
                  <a:lnTo>
                    <a:pt x="1255255" y="476707"/>
                  </a:lnTo>
                  <a:lnTo>
                    <a:pt x="1194308" y="434136"/>
                  </a:lnTo>
                  <a:lnTo>
                    <a:pt x="1172781" y="401116"/>
                  </a:lnTo>
                  <a:lnTo>
                    <a:pt x="1155661" y="365544"/>
                  </a:lnTo>
                  <a:lnTo>
                    <a:pt x="1141603" y="326504"/>
                  </a:lnTo>
                  <a:lnTo>
                    <a:pt x="1129931" y="281952"/>
                  </a:lnTo>
                  <a:lnTo>
                    <a:pt x="1090485" y="84721"/>
                  </a:lnTo>
                  <a:lnTo>
                    <a:pt x="1078255" y="39700"/>
                  </a:lnTo>
                  <a:lnTo>
                    <a:pt x="1063421" y="0"/>
                  </a:lnTo>
                  <a:lnTo>
                    <a:pt x="1040879" y="35788"/>
                  </a:lnTo>
                  <a:lnTo>
                    <a:pt x="1030084" y="76352"/>
                  </a:lnTo>
                  <a:lnTo>
                    <a:pt x="1028395" y="120637"/>
                  </a:lnTo>
                  <a:lnTo>
                    <a:pt x="1033094" y="167627"/>
                  </a:lnTo>
                  <a:lnTo>
                    <a:pt x="1051013" y="265468"/>
                  </a:lnTo>
                  <a:lnTo>
                    <a:pt x="1058875" y="314248"/>
                  </a:lnTo>
                  <a:lnTo>
                    <a:pt x="1065123" y="406336"/>
                  </a:lnTo>
                  <a:lnTo>
                    <a:pt x="1072299" y="451904"/>
                  </a:lnTo>
                  <a:lnTo>
                    <a:pt x="1084211" y="496862"/>
                  </a:lnTo>
                  <a:lnTo>
                    <a:pt x="1101102" y="539838"/>
                  </a:lnTo>
                  <a:lnTo>
                    <a:pt x="1123251" y="579450"/>
                  </a:lnTo>
                  <a:lnTo>
                    <a:pt x="1150924" y="614324"/>
                  </a:lnTo>
                  <a:lnTo>
                    <a:pt x="1184363" y="643064"/>
                  </a:lnTo>
                  <a:lnTo>
                    <a:pt x="1223848" y="664298"/>
                  </a:lnTo>
                  <a:lnTo>
                    <a:pt x="1269631" y="676656"/>
                  </a:lnTo>
                  <a:lnTo>
                    <a:pt x="1324025" y="682434"/>
                  </a:lnTo>
                  <a:lnTo>
                    <a:pt x="1367180" y="681545"/>
                  </a:lnTo>
                  <a:lnTo>
                    <a:pt x="1400187" y="674497"/>
                  </a:lnTo>
                  <a:lnTo>
                    <a:pt x="1424152" y="661733"/>
                  </a:lnTo>
                  <a:lnTo>
                    <a:pt x="1440154" y="643724"/>
                  </a:lnTo>
                  <a:lnTo>
                    <a:pt x="1449298" y="620928"/>
                  </a:lnTo>
                  <a:lnTo>
                    <a:pt x="1452676" y="593839"/>
                  </a:lnTo>
                  <a:close/>
                </a:path>
              </a:pathLst>
            </a:custGeom>
            <a:solidFill>
              <a:srgbClr val="E21F29"/>
            </a:solidFill>
          </p:spPr>
          <p:txBody>
            <a:bodyPr bIns="0" lIns="0" rIns="0" rtlCol="0" tIns="0" wrap="square"/>
            <a:p/>
          </p:txBody>
        </p:sp>
        <p:pic>
          <p:nvPicPr>
            <p:cNvPr id="2097192" name="object 12"/>
            <p:cNvPicPr>
              <a:picLocks/>
            </p:cNvPicPr>
            <p:nvPr/>
          </p:nvPicPr>
          <p:blipFill>
            <a:blip xmlns:r="http://schemas.openxmlformats.org/officeDocument/2006/relationships" r:embed="rId4" cstate="print"/>
            <a:stretch>
              <a:fillRect/>
            </a:stretch>
          </p:blipFill>
          <p:spPr>
            <a:xfrm>
              <a:off x="9144000" y="293194"/>
              <a:ext cx="3381374" cy="8229599"/>
            </a:xfrm>
            <a:prstGeom prst="rect"/>
          </p:spPr>
        </p:pic>
      </p:grpSp>
      <p:sp>
        <p:nvSpPr>
          <p:cNvPr id="1048644" name="object 13"/>
          <p:cNvSpPr txBox="1"/>
          <p:nvPr/>
        </p:nvSpPr>
        <p:spPr>
          <a:xfrm>
            <a:off x="1319482" y="8895725"/>
            <a:ext cx="3981406" cy="1245871"/>
          </a:xfrm>
          <a:prstGeom prst="rect"/>
        </p:spPr>
        <p:txBody>
          <a:bodyPr bIns="0" lIns="0" rIns="0" rtlCol="0" tIns="13970" vert="horz" wrap="square">
            <a:spAutoFit/>
          </a:bodyPr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350" spc="-1345">
                <a:solidFill>
                  <a:srgbClr val="2E5208"/>
                </a:solidFill>
                <a:latin typeface="Microsoft Sans Serif"/>
                <a:cs typeface="Microsoft Sans Serif"/>
              </a:rPr>
              <a:t>G</a:t>
            </a:r>
            <a:r>
              <a:rPr dirty="0" sz="8350" spc="-840">
                <a:solidFill>
                  <a:srgbClr val="2E5208"/>
                </a:solidFill>
                <a:latin typeface="Microsoft Sans Serif"/>
                <a:cs typeface="Microsoft Sans Serif"/>
              </a:rPr>
              <a:t>İ</a:t>
            </a:r>
            <a:r>
              <a:rPr dirty="0" sz="8350" spc="150">
                <a:solidFill>
                  <a:srgbClr val="2E5208"/>
                </a:solidFill>
                <a:latin typeface="Microsoft Sans Serif"/>
                <a:cs typeface="Microsoft Sans Serif"/>
              </a:rPr>
              <a:t>Z</a:t>
            </a:r>
            <a:r>
              <a:rPr dirty="0" sz="8350" spc="-585">
                <a:solidFill>
                  <a:srgbClr val="2E5208"/>
                </a:solidFill>
                <a:latin typeface="Microsoft Sans Serif"/>
                <a:cs typeface="Microsoft Sans Serif"/>
              </a:rPr>
              <a:t>E</a:t>
            </a:r>
            <a:r>
              <a:rPr dirty="0" sz="8350" spc="-1340">
                <a:solidFill>
                  <a:srgbClr val="2E5208"/>
                </a:solidFill>
                <a:latin typeface="Microsoft Sans Serif"/>
                <a:cs typeface="Microsoft Sans Serif"/>
              </a:rPr>
              <a:t>M</a:t>
            </a:r>
            <a:endParaRPr sz="8350">
              <a:latin typeface="Microsoft Sans Serif"/>
              <a:cs typeface="Microsoft Sans Serif"/>
            </a:endParaRPr>
          </a:p>
        </p:txBody>
      </p:sp>
      <p:sp>
        <p:nvSpPr>
          <p:cNvPr id="1048645" name="object 14"/>
          <p:cNvSpPr txBox="1"/>
          <p:nvPr/>
        </p:nvSpPr>
        <p:spPr>
          <a:xfrm>
            <a:off x="6131707" y="514511"/>
            <a:ext cx="3875622" cy="1245871"/>
          </a:xfrm>
          <a:prstGeom prst="rect"/>
        </p:spPr>
        <p:txBody>
          <a:bodyPr bIns="0" lIns="0" rIns="0" rtlCol="0" tIns="13970" vert="horz" wrap="square">
            <a:spAutoFit/>
          </a:bodyPr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350" spc="-1515">
                <a:solidFill>
                  <a:srgbClr val="2E5208"/>
                </a:solidFill>
                <a:latin typeface="Microsoft Sans Serif"/>
                <a:cs typeface="Microsoft Sans Serif"/>
              </a:rPr>
              <a:t>C</a:t>
            </a:r>
            <a:r>
              <a:rPr dirty="0" sz="8350" spc="-114">
                <a:solidFill>
                  <a:srgbClr val="2E5208"/>
                </a:solidFill>
                <a:latin typeface="Microsoft Sans Serif"/>
                <a:cs typeface="Microsoft Sans Serif"/>
              </a:rPr>
              <a:t>A</a:t>
            </a:r>
            <a:r>
              <a:rPr dirty="0" sz="8350" spc="-880">
                <a:solidFill>
                  <a:srgbClr val="2E5208"/>
                </a:solidFill>
                <a:latin typeface="Microsoft Sans Serif"/>
                <a:cs typeface="Microsoft Sans Serif"/>
              </a:rPr>
              <a:t>N</a:t>
            </a:r>
            <a:endParaRPr sz="8350">
              <a:latin typeface="Microsoft Sans Serif"/>
              <a:cs typeface="Microsoft Sans Serif"/>
            </a:endParaRPr>
          </a:p>
        </p:txBody>
      </p:sp>
      <p:sp>
        <p:nvSpPr>
          <p:cNvPr id="1048646" name="object 15"/>
          <p:cNvSpPr txBox="1"/>
          <p:nvPr/>
        </p:nvSpPr>
        <p:spPr>
          <a:xfrm>
            <a:off x="14309427" y="0"/>
            <a:ext cx="2789123" cy="1245870"/>
          </a:xfrm>
          <a:prstGeom prst="rect"/>
        </p:spPr>
        <p:txBody>
          <a:bodyPr bIns="0" lIns="0" rIns="0" rtlCol="0" tIns="13970" vert="horz" wrap="square">
            <a:spAutoFit/>
          </a:bodyPr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350" spc="-114">
                <a:solidFill>
                  <a:srgbClr val="2E5208"/>
                </a:solidFill>
                <a:latin typeface="Microsoft Sans Serif"/>
                <a:cs typeface="Microsoft Sans Serif"/>
              </a:rPr>
              <a:t>A</a:t>
            </a:r>
            <a:r>
              <a:rPr dirty="0" sz="8350" spc="-85">
                <a:solidFill>
                  <a:srgbClr val="2E5208"/>
                </a:solidFill>
                <a:latin typeface="Microsoft Sans Serif"/>
                <a:cs typeface="Microsoft Sans Serif"/>
              </a:rPr>
              <a:t>L</a:t>
            </a:r>
            <a:r>
              <a:rPr dirty="0" sz="8350" spc="-840">
                <a:solidFill>
                  <a:srgbClr val="2E5208"/>
                </a:solidFill>
                <a:latin typeface="Microsoft Sans Serif"/>
                <a:cs typeface="Microsoft Sans Serif"/>
              </a:rPr>
              <a:t>İ</a:t>
            </a:r>
            <a:endParaRPr sz="8350">
              <a:latin typeface="Microsoft Sans Serif"/>
              <a:cs typeface="Microsoft Sans Serif"/>
            </a:endParaRPr>
          </a:p>
        </p:txBody>
      </p:sp>
      <p:sp>
        <p:nvSpPr>
          <p:cNvPr id="1048647" name="object 16"/>
          <p:cNvSpPr txBox="1"/>
          <p:nvPr/>
        </p:nvSpPr>
        <p:spPr>
          <a:xfrm>
            <a:off x="8963543" y="8402044"/>
            <a:ext cx="5649246" cy="1245871"/>
          </a:xfrm>
          <a:prstGeom prst="rect"/>
        </p:spPr>
        <p:txBody>
          <a:bodyPr bIns="0" lIns="0" rIns="0" rtlCol="0" tIns="13970" vert="horz" wrap="square">
            <a:spAutoFit/>
          </a:bodyPr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8350" spc="150">
                <a:solidFill>
                  <a:srgbClr val="2E5208"/>
                </a:solidFill>
                <a:latin typeface="Microsoft Sans Serif"/>
                <a:cs typeface="Microsoft Sans Serif"/>
              </a:rPr>
              <a:t>Z</a:t>
            </a:r>
            <a:r>
              <a:rPr dirty="0" sz="8350" spc="-585">
                <a:solidFill>
                  <a:srgbClr val="2E5208"/>
                </a:solidFill>
                <a:latin typeface="Microsoft Sans Serif"/>
                <a:cs typeface="Microsoft Sans Serif"/>
              </a:rPr>
              <a:t>E</a:t>
            </a:r>
            <a:r>
              <a:rPr dirty="0" sz="8350" spc="-980">
                <a:solidFill>
                  <a:srgbClr val="2E5208"/>
                </a:solidFill>
                <a:latin typeface="Microsoft Sans Serif"/>
                <a:cs typeface="Microsoft Sans Serif"/>
              </a:rPr>
              <a:t>Y</a:t>
            </a:r>
            <a:r>
              <a:rPr dirty="0" sz="8350" spc="-885">
                <a:solidFill>
                  <a:srgbClr val="2E5208"/>
                </a:solidFill>
                <a:latin typeface="Microsoft Sans Serif"/>
                <a:cs typeface="Microsoft Sans Serif"/>
              </a:rPr>
              <a:t>N</a:t>
            </a:r>
            <a:r>
              <a:rPr dirty="0" sz="8350" spc="-585">
                <a:solidFill>
                  <a:srgbClr val="2E5208"/>
                </a:solidFill>
                <a:latin typeface="Microsoft Sans Serif"/>
                <a:cs typeface="Microsoft Sans Serif"/>
              </a:rPr>
              <a:t>E</a:t>
            </a:r>
            <a:r>
              <a:rPr dirty="0" sz="8350" spc="-1300">
                <a:solidFill>
                  <a:srgbClr val="2E5208"/>
                </a:solidFill>
                <a:latin typeface="Microsoft Sans Serif"/>
                <a:cs typeface="Microsoft Sans Serif"/>
              </a:rPr>
              <a:t>P</a:t>
            </a:r>
            <a:endParaRPr sz="83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 p14:dur="800">
        <p:circl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lastClr="000000" val="windowText"/>
      </a:dk1>
      <a:lt1>
        <a:sysClr lastClr="FFFFFF" val="window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Microsoft Office PowerPoint</Application>
  <ScaleCrop>0</ScaleCrop>
  <LinksUpToDate>0</LinksUpToDate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Mavi ve Sarı El Yazısı Sınıf Kuralları Taslağı Eğitim Sunumu</dc:title>
  <dc:creator>gamze yorulmaz</dc:creator>
  <dcterms:created xsi:type="dcterms:W3CDTF">2022-08-22T12:41:11Z</dcterms:created>
  <dcterms:modified xsi:type="dcterms:W3CDTF">2022-08-22T18:50:54Z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2022-08-22T00:00:00Z</vt:filetime>
  </property>
  <property fmtid="{D5CDD505-2E9C-101B-9397-08002B2CF9AE}" pid="3" name="Creator">
    <vt:lpwstr>Canva</vt:lpwstr>
  </property>
  <property fmtid="{D5CDD505-2E9C-101B-9397-08002B2CF9AE}" pid="4" name="LastSaved">
    <vt:filetime>2022-08-22T00:00:00Z</vt:filetime>
  </property>
  <property fmtid="{D5CDD505-2E9C-101B-9397-08002B2CF9AE}" pid="5" name="ICV">
    <vt:lpwstr>89dc0db1762b4edebe92289b20a79662</vt:lpwstr>
  </property>
</Properties>
</file>