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5518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33751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601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76594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13669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16810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58851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11947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91579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33924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99932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8CE1B-42F9-469D-8BA7-28564DB0A7DA}" type="datetimeFigureOut">
              <a:rPr lang="tr-TR" smtClean="0"/>
              <a:t>23.03.2016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289D-DCB0-4519-A300-203BF55E5C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79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200" b="1" dirty="0" smtClean="0">
                <a:latin typeface="Comic Sans MS" pitchFamily="66" charset="0"/>
              </a:rPr>
              <a:t>EDAT (İLGEÇ)</a:t>
            </a:r>
            <a:endParaRPr lang="tr-TR" sz="7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4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08520" y="2708920"/>
            <a:ext cx="925252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900" b="1" dirty="0" smtClean="0">
                <a:latin typeface="Comic Sans MS" pitchFamily="66" charset="0"/>
              </a:rPr>
              <a:t>Bu arabaya ………… </a:t>
            </a:r>
            <a:r>
              <a:rPr lang="tr-TR" sz="3900" b="1" dirty="0">
                <a:latin typeface="Comic Sans MS" pitchFamily="66" charset="0"/>
              </a:rPr>
              <a:t>o</a:t>
            </a:r>
            <a:r>
              <a:rPr lang="tr-TR" sz="3900" b="1" dirty="0" smtClean="0">
                <a:latin typeface="Comic Sans MS" pitchFamily="66" charset="0"/>
              </a:rPr>
              <a:t>n bin lira veririm.</a:t>
            </a:r>
            <a:endParaRPr lang="tr-TR" sz="39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76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780928"/>
            <a:ext cx="9252520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Durakta bir saat …………… bekledim.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0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Yağmur geceye ………… devam etti.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44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Senin …………… onca yol geldim.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50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221088"/>
            <a:ext cx="8964488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Sana …………… işimi erken bitirdim.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20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564904"/>
            <a:ext cx="91440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Bizi oraya …………… </a:t>
            </a:r>
            <a:r>
              <a:rPr lang="tr-TR" sz="4000" b="1" dirty="0">
                <a:latin typeface="Comic Sans MS" pitchFamily="66" charset="0"/>
              </a:rPr>
              <a:t>s</a:t>
            </a:r>
            <a:r>
              <a:rPr lang="tr-TR" sz="4000" b="1" dirty="0" smtClean="0">
                <a:latin typeface="Comic Sans MS" pitchFamily="66" charset="0"/>
              </a:rPr>
              <a:t>en götürürsün.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06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636912"/>
            <a:ext cx="9468544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900" b="1" dirty="0" smtClean="0">
                <a:latin typeface="Comic Sans MS" pitchFamily="66" charset="0"/>
              </a:rPr>
              <a:t>Trafik… …………… sınava geç kalmıştım.</a:t>
            </a:r>
            <a:endParaRPr lang="tr-TR" sz="39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92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Sabah… …………. köye vardık.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4385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933056"/>
            <a:ext cx="86868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Çocuklar sahil.. ……….. </a:t>
            </a:r>
            <a:r>
              <a:rPr lang="tr-TR" sz="4000" b="1" dirty="0">
                <a:latin typeface="Comic Sans MS" pitchFamily="66" charset="0"/>
              </a:rPr>
              <a:t>y</a:t>
            </a:r>
            <a:r>
              <a:rPr lang="tr-TR" sz="4000" b="1" dirty="0" smtClean="0">
                <a:latin typeface="Comic Sans MS" pitchFamily="66" charset="0"/>
              </a:rPr>
              <a:t>ürüyorlar.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7784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780928"/>
            <a:ext cx="8964488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Yarın getirmek …………. arabayı alabilirsin.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0445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Birazdan fırtına çıkacak ………… 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23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Annem melek ……… biriydi.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4775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204864"/>
            <a:ext cx="9217024" cy="12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800" b="1" dirty="0" smtClean="0">
                <a:latin typeface="Comic Sans MS" pitchFamily="66" charset="0"/>
              </a:rPr>
              <a:t>…… sen misin sevdiğine kavuşamayan?</a:t>
            </a:r>
            <a:endParaRPr lang="tr-TR" sz="3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19068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Ali gelmediği ………… </a:t>
            </a:r>
            <a:r>
              <a:rPr lang="tr-TR" sz="4000" b="1" dirty="0">
                <a:latin typeface="Comic Sans MS" pitchFamily="66" charset="0"/>
              </a:rPr>
              <a:t>b</a:t>
            </a:r>
            <a:r>
              <a:rPr lang="tr-TR" sz="4000" b="1" dirty="0" smtClean="0">
                <a:latin typeface="Comic Sans MS" pitchFamily="66" charset="0"/>
              </a:rPr>
              <a:t>öyle oldu.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52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852936"/>
            <a:ext cx="9145016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800" b="1" dirty="0" smtClean="0">
                <a:latin typeface="Comic Sans MS" pitchFamily="66" charset="0"/>
              </a:rPr>
              <a:t>Beni bu ……….. </a:t>
            </a:r>
            <a:r>
              <a:rPr lang="tr-TR" sz="3800" b="1" dirty="0">
                <a:latin typeface="Comic Sans MS" pitchFamily="66" charset="0"/>
              </a:rPr>
              <a:t>s</a:t>
            </a:r>
            <a:r>
              <a:rPr lang="tr-TR" sz="3800" b="1" dirty="0" smtClean="0">
                <a:latin typeface="Comic Sans MS" pitchFamily="66" charset="0"/>
              </a:rPr>
              <a:t>evdiğini bilmiyordum.</a:t>
            </a:r>
            <a:endParaRPr lang="tr-TR" sz="3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392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795" y="2924944"/>
            <a:ext cx="9036496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Bu işi öğlen… ………… </a:t>
            </a:r>
            <a:r>
              <a:rPr lang="tr-TR" sz="4000" b="1" dirty="0">
                <a:latin typeface="Comic Sans MS" pitchFamily="66" charset="0"/>
              </a:rPr>
              <a:t>h</a:t>
            </a:r>
            <a:r>
              <a:rPr lang="tr-TR" sz="4000" b="1" dirty="0" smtClean="0">
                <a:latin typeface="Comic Sans MS" pitchFamily="66" charset="0"/>
              </a:rPr>
              <a:t>alletmeliyim.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92205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3789040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………… birazdan kar yağacak.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97521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3933056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Sana ……… hangimiz suçlu?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5016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212976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Pikniğe …… o gelmemişti.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4870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1206" y="3140968"/>
            <a:ext cx="8964488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Annemler uçak …… geleceklermiş.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59720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Bağırmama ………… beni duymadı.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8526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Everest, ………… bir dev çadırdı.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16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O bebek hiç yaramaz ………… 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5696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131840" y="242088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atin typeface="Comic Sans MS" pitchFamily="66" charset="0"/>
              </a:rPr>
              <a:t>SON</a:t>
            </a:r>
            <a:endParaRPr lang="tr-T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8682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276872"/>
            <a:ext cx="8784976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900" b="1" dirty="0" smtClean="0">
                <a:latin typeface="Comic Sans MS" pitchFamily="66" charset="0"/>
              </a:rPr>
              <a:t>Kafama ………… bir dost bulamadım.</a:t>
            </a:r>
            <a:endParaRPr lang="tr-TR" sz="39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35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829" y="2204864"/>
            <a:ext cx="8856984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Bineceğimiz uçak kalkmak ………… 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67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Ben… …………… herkes maça gitmişti.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01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53102" y="2204864"/>
            <a:ext cx="925252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Seni ölünceye ………… unutmayacağım.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0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55" y="2636912"/>
            <a:ext cx="91440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900" b="1" dirty="0" smtClean="0">
                <a:latin typeface="Comic Sans MS" pitchFamily="66" charset="0"/>
              </a:rPr>
              <a:t>Akşam… …………… </a:t>
            </a:r>
            <a:r>
              <a:rPr lang="tr-TR" sz="3900" b="1" dirty="0">
                <a:latin typeface="Comic Sans MS" pitchFamily="66" charset="0"/>
              </a:rPr>
              <a:t>b</a:t>
            </a:r>
            <a:r>
              <a:rPr lang="tr-TR" sz="3900" b="1" dirty="0" smtClean="0">
                <a:latin typeface="Comic Sans MS" pitchFamily="66" charset="0"/>
              </a:rPr>
              <a:t>uralar sessizleşir.</a:t>
            </a:r>
            <a:endParaRPr lang="tr-TR" sz="39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24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852936"/>
            <a:ext cx="9036496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Dünkü toplantıda ……….. sen yoktun.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13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176</Words>
  <Application>Microsoft Office PowerPoint</Application>
  <PresentationFormat>Ekran Gösterisi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EDAT (İLGEÇ)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EDAT (İLGEÇ)</dc:title>
  <dc:creator>GAMZE ÖNER</dc:creator>
  <cp:lastModifiedBy>GAMZE ÖNER</cp:lastModifiedBy>
  <cp:revision>8</cp:revision>
  <dcterms:created xsi:type="dcterms:W3CDTF">2016-03-23T16:01:04Z</dcterms:created>
  <dcterms:modified xsi:type="dcterms:W3CDTF">2016-03-23T17:39:47Z</dcterms:modified>
</cp:coreProperties>
</file>