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24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76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0767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33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358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8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744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672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07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8364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36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69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28963-F3CD-4EBC-9062-F0D6CF22AECC}" type="datetimeFigureOut">
              <a:rPr lang="tr-TR" smtClean="0"/>
              <a:t>14.10.2021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B9E0-58AE-49D7-A20D-6295D9E668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edava El Germe Cliparts, Bedava Klip Art İndir, Bedava Küçük Resim - Diğ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779" y="1283876"/>
            <a:ext cx="1885950" cy="1668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3311214" y="2120091"/>
            <a:ext cx="326345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avie" panose="04040805050809020602" pitchFamily="82" charset="0"/>
              </a:rPr>
              <a:t>DELİ TOPLAMA</a:t>
            </a:r>
            <a:endParaRPr lang="tr-T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avie" panose="04040805050809020602" pitchFamily="8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56506" y="3170270"/>
            <a:ext cx="2501846" cy="2299646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0" name="Düz Bağlayıcı 9"/>
          <p:cNvCxnSpPr/>
          <p:nvPr/>
        </p:nvCxnSpPr>
        <p:spPr>
          <a:xfrm>
            <a:off x="666101" y="8302464"/>
            <a:ext cx="5461453" cy="0"/>
          </a:xfrm>
          <a:prstGeom prst="line">
            <a:avLst/>
          </a:prstGeom>
          <a:ln w="762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Artı 11"/>
          <p:cNvSpPr/>
          <p:nvPr/>
        </p:nvSpPr>
        <p:spPr>
          <a:xfrm>
            <a:off x="406292" y="7666087"/>
            <a:ext cx="867414" cy="896281"/>
          </a:xfrm>
          <a:prstGeom prst="mathPlu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Oval 18"/>
          <p:cNvSpPr/>
          <p:nvPr/>
        </p:nvSpPr>
        <p:spPr>
          <a:xfrm>
            <a:off x="3507297" y="3148112"/>
            <a:ext cx="2473449" cy="2299646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/>
          <p:cNvSpPr/>
          <p:nvPr/>
        </p:nvSpPr>
        <p:spPr>
          <a:xfrm>
            <a:off x="473626" y="843004"/>
            <a:ext cx="5913052" cy="10330774"/>
          </a:xfrm>
          <a:prstGeom prst="rect">
            <a:avLst/>
          </a:prstGeom>
          <a:noFill/>
          <a:effectLst>
            <a:glow rad="254000">
              <a:schemeClr val="accent1">
                <a:alpha val="40000"/>
              </a:schemeClr>
            </a:glow>
            <a:outerShdw dist="50800" dir="1140000" algn="ctr" rotWithShape="0">
              <a:srgbClr val="C00000">
                <a:alpha val="56000"/>
              </a:srgbClr>
            </a:outerShdw>
            <a:reflection blurRad="876300" stA="39000" endPos="65000" dist="88900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7" name="Oval 26"/>
          <p:cNvSpPr/>
          <p:nvPr/>
        </p:nvSpPr>
        <p:spPr>
          <a:xfrm>
            <a:off x="3493098" y="5703785"/>
            <a:ext cx="2501846" cy="2299646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Oval 27"/>
          <p:cNvSpPr/>
          <p:nvPr/>
        </p:nvSpPr>
        <p:spPr>
          <a:xfrm>
            <a:off x="910092" y="5724952"/>
            <a:ext cx="2501846" cy="2299646"/>
          </a:xfrm>
          <a:prstGeom prst="ellipse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4" name="Resim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1938" y="8302464"/>
            <a:ext cx="2548349" cy="2341067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685" y="8287645"/>
            <a:ext cx="2548349" cy="2341067"/>
          </a:xfrm>
          <a:prstGeom prst="rect">
            <a:avLst/>
          </a:prstGeom>
        </p:spPr>
      </p:pic>
      <p:sp>
        <p:nvSpPr>
          <p:cNvPr id="31" name="Oval 30"/>
          <p:cNvSpPr/>
          <p:nvPr/>
        </p:nvSpPr>
        <p:spPr>
          <a:xfrm>
            <a:off x="980891" y="950329"/>
            <a:ext cx="2501846" cy="2226384"/>
          </a:xfrm>
          <a:prstGeom prst="ellipse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 rot="16200000">
            <a:off x="3094337" y="9208791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</a:t>
            </a:r>
            <a:r>
              <a:rPr kumimoji="0" lang="tr-TR" altLang="tr-TR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yra Aydin" panose="020F05030400000200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oyaogretmenn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9" name="Picture 4" descr="Instagram App Store&amp;#39;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32" t="15712" r="31947" b="17134"/>
          <a:stretch>
            <a:fillRect/>
          </a:stretch>
        </p:blipFill>
        <p:spPr bwMode="auto">
          <a:xfrm rot="16200000" flipV="1">
            <a:off x="6434141" y="10488160"/>
            <a:ext cx="292019" cy="251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68922" y="84300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2" name="Dikdörtgen 31"/>
          <p:cNvSpPr/>
          <p:nvPr/>
        </p:nvSpPr>
        <p:spPr>
          <a:xfrm>
            <a:off x="3829732" y="5217633"/>
            <a:ext cx="1869860" cy="4255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BİRLER B</a:t>
            </a:r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ASAMAĞI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3" name="Resim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3377" y="7778163"/>
            <a:ext cx="1987468" cy="524301"/>
          </a:xfrm>
          <a:prstGeom prst="rect">
            <a:avLst/>
          </a:prstGeom>
        </p:spPr>
      </p:pic>
      <p:pic>
        <p:nvPicPr>
          <p:cNvPr id="38" name="Resim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675" y="5202855"/>
            <a:ext cx="1987468" cy="524301"/>
          </a:xfrm>
          <a:prstGeom prst="rect">
            <a:avLst/>
          </a:prstGeom>
        </p:spPr>
      </p:pic>
      <p:sp>
        <p:nvSpPr>
          <p:cNvPr id="42" name="Dikdörtgen 41"/>
          <p:cNvSpPr/>
          <p:nvPr/>
        </p:nvSpPr>
        <p:spPr>
          <a:xfrm>
            <a:off x="3938620" y="7734145"/>
            <a:ext cx="1869860" cy="42559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tr-T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BİRLER </a:t>
            </a:r>
            <a:r>
              <a:rPr lang="tr-T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BASAMAĞI</a:t>
            </a:r>
            <a:endParaRPr lang="tr-T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9" name="Resim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94291" y="10379904"/>
            <a:ext cx="2005758" cy="524301"/>
          </a:xfrm>
          <a:prstGeom prst="rect">
            <a:avLst/>
          </a:prstGeom>
        </p:spPr>
      </p:pic>
      <p:pic>
        <p:nvPicPr>
          <p:cNvPr id="40" name="Resim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0125" y="10353471"/>
            <a:ext cx="1987468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20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8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Kayra Aydin</vt:lpstr>
      <vt:lpstr>Ravie</vt:lpstr>
      <vt:lpstr>Times New Roman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 utku</dc:creator>
  <cp:lastModifiedBy>mert utku</cp:lastModifiedBy>
  <cp:revision>9</cp:revision>
  <dcterms:created xsi:type="dcterms:W3CDTF">2021-10-12T16:09:48Z</dcterms:created>
  <dcterms:modified xsi:type="dcterms:W3CDTF">2021-10-14T13:37:11Z</dcterms:modified>
</cp:coreProperties>
</file>