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12192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45" d="100"/>
          <a:sy n="45" d="100"/>
        </p:scale>
        <p:origin x="2244" y="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995312"/>
            <a:ext cx="5829300" cy="4244622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6403623"/>
            <a:ext cx="5143500" cy="2943577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228963-F3CD-4EBC-9062-F0D6CF22AECC}" type="datetimeFigureOut">
              <a:rPr lang="tr-TR" smtClean="0"/>
              <a:t>14.10.2021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3B9E0-58AE-49D7-A20D-6295D9E6684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267697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228963-F3CD-4EBC-9062-F0D6CF22AECC}" type="datetimeFigureOut">
              <a:rPr lang="tr-TR" smtClean="0"/>
              <a:t>14.10.2021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3B9E0-58AE-49D7-A20D-6295D9E6684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707679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649111"/>
            <a:ext cx="1478756" cy="10332156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649111"/>
            <a:ext cx="4350544" cy="10332156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228963-F3CD-4EBC-9062-F0D6CF22AECC}" type="datetimeFigureOut">
              <a:rPr lang="tr-TR" smtClean="0"/>
              <a:t>14.10.2021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3B9E0-58AE-49D7-A20D-6295D9E6684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143378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228963-F3CD-4EBC-9062-F0D6CF22AECC}" type="datetimeFigureOut">
              <a:rPr lang="tr-TR" smtClean="0"/>
              <a:t>14.10.2021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3B9E0-58AE-49D7-A20D-6295D9E6684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333588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3039537"/>
            <a:ext cx="5915025" cy="5071532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8159048"/>
            <a:ext cx="5915025" cy="266699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228963-F3CD-4EBC-9062-F0D6CF22AECC}" type="datetimeFigureOut">
              <a:rPr lang="tr-TR" smtClean="0"/>
              <a:t>14.10.2021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3B9E0-58AE-49D7-A20D-6295D9E6684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083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3245556"/>
            <a:ext cx="2914650" cy="7735712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3245556"/>
            <a:ext cx="2914650" cy="7735712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228963-F3CD-4EBC-9062-F0D6CF22AECC}" type="datetimeFigureOut">
              <a:rPr lang="tr-TR" smtClean="0"/>
              <a:t>14.10.2021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3B9E0-58AE-49D7-A20D-6295D9E6684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577443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49114"/>
            <a:ext cx="5915025" cy="2356556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988734"/>
            <a:ext cx="2901255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4453467"/>
            <a:ext cx="2901255" cy="6550379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988734"/>
            <a:ext cx="2915543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4453467"/>
            <a:ext cx="2915543" cy="6550379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228963-F3CD-4EBC-9062-F0D6CF22AECC}" type="datetimeFigureOut">
              <a:rPr lang="tr-TR" smtClean="0"/>
              <a:t>14.10.2021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3B9E0-58AE-49D7-A20D-6295D9E6684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466728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228963-F3CD-4EBC-9062-F0D6CF22AECC}" type="datetimeFigureOut">
              <a:rPr lang="tr-TR" smtClean="0"/>
              <a:t>14.10.2021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3B9E0-58AE-49D7-A20D-6295D9E6684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090764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228963-F3CD-4EBC-9062-F0D6CF22AECC}" type="datetimeFigureOut">
              <a:rPr lang="tr-TR" smtClean="0"/>
              <a:t>14.10.2021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3B9E0-58AE-49D7-A20D-6295D9E6684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083646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755425"/>
            <a:ext cx="3471863" cy="8664222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228963-F3CD-4EBC-9062-F0D6CF22AECC}" type="datetimeFigureOut">
              <a:rPr lang="tr-TR" smtClean="0"/>
              <a:t>14.10.2021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3B9E0-58AE-49D7-A20D-6295D9E6684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443685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755425"/>
            <a:ext cx="3471863" cy="8664222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228963-F3CD-4EBC-9062-F0D6CF22AECC}" type="datetimeFigureOut">
              <a:rPr lang="tr-TR" smtClean="0"/>
              <a:t>14.10.2021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3B9E0-58AE-49D7-A20D-6295D9E6684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506978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649114"/>
            <a:ext cx="5915025" cy="23565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3245556"/>
            <a:ext cx="5915025" cy="77357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228963-F3CD-4EBC-9062-F0D6CF22AECC}" type="datetimeFigureOut">
              <a:rPr lang="tr-TR" smtClean="0"/>
              <a:t>14.10.2021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11300181"/>
            <a:ext cx="2314575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E3B9E0-58AE-49D7-A20D-6295D9E6684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55875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Bedava El Germe Cliparts, Bedava Klip Art İndir, Bedava Küçük Resim - Diğe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9779" y="1283876"/>
            <a:ext cx="1885950" cy="16684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Dikdörtgen 3"/>
          <p:cNvSpPr/>
          <p:nvPr/>
        </p:nvSpPr>
        <p:spPr>
          <a:xfrm>
            <a:off x="3311214" y="2120091"/>
            <a:ext cx="3263457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20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Ravie" panose="04040805050809020602" pitchFamily="82" charset="0"/>
              </a:rPr>
              <a:t>DELİ TOPLAMA</a:t>
            </a:r>
            <a:endParaRPr lang="tr-TR" sz="20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Ravie" panose="04040805050809020602" pitchFamily="82" charset="0"/>
            </a:endParaRPr>
          </a:p>
        </p:txBody>
      </p:sp>
      <p:sp>
        <p:nvSpPr>
          <p:cNvPr id="5" name="Oval 4"/>
          <p:cNvSpPr/>
          <p:nvPr/>
        </p:nvSpPr>
        <p:spPr>
          <a:xfrm>
            <a:off x="956506" y="3170270"/>
            <a:ext cx="2501846" cy="2299646"/>
          </a:xfrm>
          <a:prstGeom prst="ellipse">
            <a:avLst/>
          </a:prstGeom>
          <a:solidFill>
            <a:schemeClr val="bg1">
              <a:lumMod val="95000"/>
            </a:schemeClr>
          </a:solidFill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cxnSp>
        <p:nvCxnSpPr>
          <p:cNvPr id="10" name="Düz Bağlayıcı 9"/>
          <p:cNvCxnSpPr/>
          <p:nvPr/>
        </p:nvCxnSpPr>
        <p:spPr>
          <a:xfrm>
            <a:off x="666101" y="8302464"/>
            <a:ext cx="5461453" cy="0"/>
          </a:xfrm>
          <a:prstGeom prst="line">
            <a:avLst/>
          </a:prstGeom>
          <a:ln w="7620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2" name="Artı 11"/>
          <p:cNvSpPr/>
          <p:nvPr/>
        </p:nvSpPr>
        <p:spPr>
          <a:xfrm>
            <a:off x="406292" y="7666087"/>
            <a:ext cx="867414" cy="896281"/>
          </a:xfrm>
          <a:prstGeom prst="mathPlus">
            <a:avLst/>
          </a:prstGeom>
          <a:solidFill>
            <a:schemeClr val="tx1">
              <a:lumMod val="95000"/>
              <a:lumOff val="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9" name="Oval 18"/>
          <p:cNvSpPr/>
          <p:nvPr/>
        </p:nvSpPr>
        <p:spPr>
          <a:xfrm>
            <a:off x="3507297" y="3148112"/>
            <a:ext cx="2473449" cy="2299646"/>
          </a:xfrm>
          <a:prstGeom prst="ellipse">
            <a:avLst/>
          </a:prstGeom>
          <a:solidFill>
            <a:schemeClr val="bg1">
              <a:lumMod val="95000"/>
            </a:schemeClr>
          </a:solidFill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23" name="Dikdörtgen 22"/>
          <p:cNvSpPr/>
          <p:nvPr/>
        </p:nvSpPr>
        <p:spPr>
          <a:xfrm>
            <a:off x="473626" y="843004"/>
            <a:ext cx="5913052" cy="10330774"/>
          </a:xfrm>
          <a:prstGeom prst="rect">
            <a:avLst/>
          </a:prstGeom>
          <a:noFill/>
          <a:effectLst>
            <a:glow rad="254000">
              <a:schemeClr val="accent1">
                <a:alpha val="40000"/>
              </a:schemeClr>
            </a:glow>
            <a:outerShdw dist="50800" dir="1140000" algn="ctr" rotWithShape="0">
              <a:srgbClr val="C00000">
                <a:alpha val="56000"/>
              </a:srgbClr>
            </a:outerShdw>
            <a:reflection blurRad="876300" stA="39000" endPos="65000" dist="889000" dir="5400000" sy="-100000" algn="bl" rotWithShape="0"/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27" name="Oval 26"/>
          <p:cNvSpPr/>
          <p:nvPr/>
        </p:nvSpPr>
        <p:spPr>
          <a:xfrm>
            <a:off x="3493098" y="5703785"/>
            <a:ext cx="2501846" cy="2299646"/>
          </a:xfrm>
          <a:prstGeom prst="ellipse">
            <a:avLst/>
          </a:prstGeom>
          <a:solidFill>
            <a:schemeClr val="bg1">
              <a:lumMod val="95000"/>
            </a:schemeClr>
          </a:solidFill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28" name="Oval 27"/>
          <p:cNvSpPr/>
          <p:nvPr/>
        </p:nvSpPr>
        <p:spPr>
          <a:xfrm>
            <a:off x="910092" y="5724952"/>
            <a:ext cx="2501846" cy="2299646"/>
          </a:xfrm>
          <a:prstGeom prst="ellipse">
            <a:avLst/>
          </a:prstGeom>
          <a:solidFill>
            <a:schemeClr val="bg1">
              <a:lumMod val="95000"/>
            </a:schemeClr>
          </a:solidFill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pic>
        <p:nvPicPr>
          <p:cNvPr id="24" name="Resim 2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11938" y="8302464"/>
            <a:ext cx="2548349" cy="2341067"/>
          </a:xfrm>
          <a:prstGeom prst="rect">
            <a:avLst/>
          </a:prstGeom>
        </p:spPr>
      </p:pic>
      <p:pic>
        <p:nvPicPr>
          <p:cNvPr id="26" name="Resim 2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9685" y="8287645"/>
            <a:ext cx="2548349" cy="2341067"/>
          </a:xfrm>
          <a:prstGeom prst="rect">
            <a:avLst/>
          </a:prstGeom>
        </p:spPr>
      </p:pic>
      <p:sp>
        <p:nvSpPr>
          <p:cNvPr id="31" name="Oval 30"/>
          <p:cNvSpPr/>
          <p:nvPr/>
        </p:nvSpPr>
        <p:spPr>
          <a:xfrm>
            <a:off x="980891" y="950329"/>
            <a:ext cx="2501846" cy="2226384"/>
          </a:xfrm>
          <a:prstGeom prst="ellipse">
            <a:avLst/>
          </a:prstGeom>
          <a:noFill/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29" name="Rectangle 6"/>
          <p:cNvSpPr>
            <a:spLocks noChangeArrowheads="1"/>
          </p:cNvSpPr>
          <p:nvPr/>
        </p:nvSpPr>
        <p:spPr bwMode="auto">
          <a:xfrm rot="16200000">
            <a:off x="3094337" y="9208791"/>
            <a:ext cx="685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altLang="tr-TR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Kayra Aydin" panose="020F05030400000200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        </a:t>
            </a:r>
            <a:r>
              <a:rPr kumimoji="0" lang="tr-TR" altLang="tr-TR" sz="1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Kayra Aydin" panose="020F05030400000200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oyaogretmenn</a:t>
            </a:r>
            <a:endParaRPr kumimoji="0" lang="tr-TR" altLang="tr-T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029" name="Picture 4" descr="Instagram App Store&amp;#39;da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932" t="15712" r="31947" b="17134"/>
          <a:stretch>
            <a:fillRect/>
          </a:stretch>
        </p:blipFill>
        <p:spPr bwMode="auto">
          <a:xfrm rot="16200000" flipV="1">
            <a:off x="6434141" y="10488160"/>
            <a:ext cx="292019" cy="2514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" name="Rectangle 7"/>
          <p:cNvSpPr>
            <a:spLocks noChangeArrowheads="1"/>
          </p:cNvSpPr>
          <p:nvPr/>
        </p:nvSpPr>
        <p:spPr bwMode="auto">
          <a:xfrm>
            <a:off x="68922" y="843003"/>
            <a:ext cx="685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sp>
        <p:nvSpPr>
          <p:cNvPr id="32" name="Dikdörtgen 31"/>
          <p:cNvSpPr/>
          <p:nvPr/>
        </p:nvSpPr>
        <p:spPr>
          <a:xfrm>
            <a:off x="3829732" y="5217633"/>
            <a:ext cx="1869860" cy="425591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ArchDown">
              <a:avLst/>
            </a:prstTxWarp>
            <a:spAutoFit/>
          </a:bodyPr>
          <a:lstStyle/>
          <a:p>
            <a:pPr algn="ctr"/>
            <a:r>
              <a:rPr lang="tr-TR" sz="5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BİRLER B</a:t>
            </a:r>
            <a:r>
              <a:rPr lang="tr-TR" sz="5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ASAMAĞI</a:t>
            </a:r>
            <a:endParaRPr lang="tr-TR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pic>
        <p:nvPicPr>
          <p:cNvPr id="33" name="Resim 3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163377" y="7778163"/>
            <a:ext cx="1987468" cy="524301"/>
          </a:xfrm>
          <a:prstGeom prst="rect">
            <a:avLst/>
          </a:prstGeom>
        </p:spPr>
      </p:pic>
      <p:pic>
        <p:nvPicPr>
          <p:cNvPr id="38" name="Resim 3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238675" y="5202855"/>
            <a:ext cx="1987468" cy="524301"/>
          </a:xfrm>
          <a:prstGeom prst="rect">
            <a:avLst/>
          </a:prstGeom>
        </p:spPr>
      </p:pic>
      <p:sp>
        <p:nvSpPr>
          <p:cNvPr id="42" name="Dikdörtgen 41"/>
          <p:cNvSpPr/>
          <p:nvPr/>
        </p:nvSpPr>
        <p:spPr>
          <a:xfrm>
            <a:off x="3938620" y="7734145"/>
            <a:ext cx="1869860" cy="425591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ArchDown">
              <a:avLst/>
            </a:prstTxWarp>
            <a:spAutoFit/>
          </a:bodyPr>
          <a:lstStyle/>
          <a:p>
            <a:pPr algn="ctr"/>
            <a:r>
              <a:rPr lang="tr-TR" sz="5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BİRLER </a:t>
            </a:r>
            <a:r>
              <a:rPr lang="tr-TR" sz="5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BASAMAĞI</a:t>
            </a:r>
            <a:endParaRPr lang="tr-TR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pic>
        <p:nvPicPr>
          <p:cNvPr id="39" name="Resim 3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894291" y="10379904"/>
            <a:ext cx="2005758" cy="524301"/>
          </a:xfrm>
          <a:prstGeom prst="rect">
            <a:avLst/>
          </a:prstGeom>
        </p:spPr>
      </p:pic>
      <p:pic>
        <p:nvPicPr>
          <p:cNvPr id="40" name="Resim 39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140125" y="10353471"/>
            <a:ext cx="1987468" cy="5243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12066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 Teması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eması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eması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61</TotalTime>
  <Words>8</Words>
  <Application>Microsoft Office PowerPoint</Application>
  <PresentationFormat>Geniş ekran</PresentationFormat>
  <Paragraphs>4</Paragraphs>
  <Slides>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6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</vt:i4>
      </vt:variant>
    </vt:vector>
  </HeadingPairs>
  <TitlesOfParts>
    <vt:vector size="8" baseType="lpstr">
      <vt:lpstr>Arial</vt:lpstr>
      <vt:lpstr>Calibri</vt:lpstr>
      <vt:lpstr>Calibri Light</vt:lpstr>
      <vt:lpstr>Kayra Aydin</vt:lpstr>
      <vt:lpstr>Ravie</vt:lpstr>
      <vt:lpstr>Times New Roman</vt:lpstr>
      <vt:lpstr>Office Teması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mert utku</dc:creator>
  <cp:lastModifiedBy>mert utku</cp:lastModifiedBy>
  <cp:revision>9</cp:revision>
  <dcterms:created xsi:type="dcterms:W3CDTF">2021-10-12T16:09:48Z</dcterms:created>
  <dcterms:modified xsi:type="dcterms:W3CDTF">2021-10-14T13:37:11Z</dcterms:modified>
</cp:coreProperties>
</file>