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82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06401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867fcd8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867fcd8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f64360a4955e375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f64360a4955e375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f64360a4955e375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f64360a4955e375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88f0a1d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88f0a1d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f64360a4955e375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f64360a4955e375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f64360a4955e375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f64360a4955e375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f64360a4955e375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f64360a4955e375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f64360a4955e375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f64360a4955e375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f64360a4955e375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f64360a4955e375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f64360a4955e375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f64360a4955e375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f64360a4955e375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f64360a4955e375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867fcd82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867fcd82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f64360a4955e375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f64360a4955e375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f64360a4955e375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f64360a4955e375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f64360a4955e375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f64360a4955e375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f64360a4955e375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f64360a4955e375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f64360a4955e375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f64360a4955e375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f64360a4955e375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f64360a4955e375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f64360a4955e375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f64360a4955e375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f64360a4955e375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f64360a4955e375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f64360a4955e375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f64360a4955e375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f64360a4955e375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f64360a4955e375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f64360a4955e375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f64360a4955e375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f64360a4955e375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f64360a4955e375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df1123f51b4774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df1123f51b4774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64360a4955e375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f64360a4955e375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f64360a4955e375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f64360a4955e375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f64360a4955e375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f64360a4955e375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f64360a4955e375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f64360a4955e375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f64360a4955e375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f64360a4955e375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f64360a4955e375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f64360a4955e375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91600"/>
            <a:ext cx="8520600" cy="30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19090" b="1">
                <a:solidFill>
                  <a:srgbClr val="980000"/>
                </a:solidFill>
              </a:rPr>
              <a:t>O-o</a:t>
            </a:r>
            <a:endParaRPr sz="19090" b="1">
              <a:solidFill>
                <a:srgbClr val="9800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026900"/>
            <a:ext cx="8520600" cy="1654101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5000" b="1" dirty="0">
                <a:solidFill>
                  <a:srgbClr val="FF0000"/>
                </a:solidFill>
              </a:rPr>
              <a:t>Okuma öğretimi slaytları </a:t>
            </a:r>
            <a:endParaRPr sz="5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595959"/>
              </a:buClr>
            </a:pPr>
            <a:r>
              <a:rPr lang="tr" sz="11000" b="1" dirty="0" smtClean="0">
                <a:solidFill>
                  <a:srgbClr val="FF0000"/>
                </a:solidFill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7803" y="4441223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 l="35547" t="70218" r="34849" b="-654"/>
          <a:stretch/>
        </p:blipFill>
        <p:spPr>
          <a:xfrm>
            <a:off x="1276800" y="734775"/>
            <a:ext cx="6195425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 rotWithShape="1">
          <a:blip r:embed="rId3">
            <a:alphaModFix/>
          </a:blip>
          <a:srcRect l="66847" t="70099" r="3549" b="-535"/>
          <a:stretch/>
        </p:blipFill>
        <p:spPr>
          <a:xfrm>
            <a:off x="1276800" y="734775"/>
            <a:ext cx="6195425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 rotWithShape="1">
          <a:blip r:embed="rId3">
            <a:alphaModFix/>
          </a:blip>
          <a:srcRect l="41433" r="41623" b="85307"/>
          <a:stretch/>
        </p:blipFill>
        <p:spPr>
          <a:xfrm>
            <a:off x="2243287" y="1282813"/>
            <a:ext cx="4657426" cy="25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5"/>
          <p:cNvPicPr preferRelativeResize="0"/>
          <p:nvPr/>
        </p:nvPicPr>
        <p:blipFill rotWithShape="1">
          <a:blip r:embed="rId3">
            <a:alphaModFix/>
          </a:blip>
          <a:srcRect l="-228" t="15080" r="77814" b="67099"/>
          <a:stretch/>
        </p:blipFill>
        <p:spPr>
          <a:xfrm>
            <a:off x="30625" y="2053050"/>
            <a:ext cx="204417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5"/>
          <p:cNvPicPr preferRelativeResize="0"/>
          <p:nvPr/>
        </p:nvPicPr>
        <p:blipFill rotWithShape="1">
          <a:blip r:embed="rId3">
            <a:alphaModFix/>
          </a:blip>
          <a:srcRect l="22184" t="15080" r="56815" b="67099"/>
          <a:stretch/>
        </p:blipFill>
        <p:spPr>
          <a:xfrm>
            <a:off x="20748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5"/>
          <p:cNvPicPr preferRelativeResize="0"/>
          <p:nvPr/>
        </p:nvPicPr>
        <p:blipFill rotWithShape="1">
          <a:blip r:embed="rId3">
            <a:alphaModFix/>
          </a:blip>
          <a:srcRect l="43505" t="15080" r="46073" b="67099"/>
          <a:stretch/>
        </p:blipFill>
        <p:spPr>
          <a:xfrm>
            <a:off x="4019050" y="2053050"/>
            <a:ext cx="95035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5"/>
          <p:cNvPicPr preferRelativeResize="0"/>
          <p:nvPr/>
        </p:nvPicPr>
        <p:blipFill rotWithShape="1">
          <a:blip r:embed="rId3">
            <a:alphaModFix/>
          </a:blip>
          <a:srcRect l="54469" t="16200" r="31371" b="65978"/>
          <a:stretch/>
        </p:blipFill>
        <p:spPr>
          <a:xfrm>
            <a:off x="5034675" y="2082175"/>
            <a:ext cx="1255049" cy="100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5"/>
          <p:cNvPicPr preferRelativeResize="0"/>
          <p:nvPr/>
        </p:nvPicPr>
        <p:blipFill rotWithShape="1">
          <a:blip r:embed="rId3">
            <a:alphaModFix/>
          </a:blip>
          <a:srcRect l="68397" t="15080" r="10602" b="67099"/>
          <a:stretch/>
        </p:blipFill>
        <p:spPr>
          <a:xfrm>
            <a:off x="62897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5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8224276" y="2067625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6"/>
          <p:cNvPicPr preferRelativeResize="0"/>
          <p:nvPr/>
        </p:nvPicPr>
        <p:blipFill rotWithShape="1">
          <a:blip r:embed="rId3">
            <a:alphaModFix/>
          </a:blip>
          <a:srcRect l="-228" t="15080" r="77814" b="67099"/>
          <a:stretch/>
        </p:blipFill>
        <p:spPr>
          <a:xfrm>
            <a:off x="30625" y="2053050"/>
            <a:ext cx="204417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6"/>
          <p:cNvPicPr preferRelativeResize="0"/>
          <p:nvPr/>
        </p:nvPicPr>
        <p:blipFill rotWithShape="1">
          <a:blip r:embed="rId3">
            <a:alphaModFix/>
          </a:blip>
          <a:srcRect l="22184" t="15080" r="56815" b="67099"/>
          <a:stretch/>
        </p:blipFill>
        <p:spPr>
          <a:xfrm>
            <a:off x="20748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6"/>
          <p:cNvPicPr preferRelativeResize="0"/>
          <p:nvPr/>
        </p:nvPicPr>
        <p:blipFill rotWithShape="1">
          <a:blip r:embed="rId3">
            <a:alphaModFix/>
          </a:blip>
          <a:srcRect l="43505" t="15080" r="46073" b="67099"/>
          <a:stretch/>
        </p:blipFill>
        <p:spPr>
          <a:xfrm>
            <a:off x="4019050" y="2053050"/>
            <a:ext cx="95035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6"/>
          <p:cNvPicPr preferRelativeResize="0"/>
          <p:nvPr/>
        </p:nvPicPr>
        <p:blipFill rotWithShape="1">
          <a:blip r:embed="rId3">
            <a:alphaModFix/>
          </a:blip>
          <a:srcRect l="54469" t="16200" r="31371" b="65978"/>
          <a:stretch/>
        </p:blipFill>
        <p:spPr>
          <a:xfrm>
            <a:off x="5034675" y="2082175"/>
            <a:ext cx="1255049" cy="100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6"/>
          <p:cNvPicPr preferRelativeResize="0"/>
          <p:nvPr/>
        </p:nvPicPr>
        <p:blipFill rotWithShape="1">
          <a:blip r:embed="rId3">
            <a:alphaModFix/>
          </a:blip>
          <a:srcRect l="68397" t="15080" r="10602" b="67099"/>
          <a:stretch/>
        </p:blipFill>
        <p:spPr>
          <a:xfrm>
            <a:off x="62897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6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8224276" y="2067625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7"/>
          <p:cNvPicPr preferRelativeResize="0"/>
          <p:nvPr/>
        </p:nvPicPr>
        <p:blipFill rotWithShape="1">
          <a:blip r:embed="rId3">
            <a:alphaModFix/>
          </a:blip>
          <a:srcRect l="842" t="32154" r="55743" b="50024"/>
          <a:stretch/>
        </p:blipFill>
        <p:spPr>
          <a:xfrm>
            <a:off x="30625" y="2053050"/>
            <a:ext cx="395940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7"/>
          <p:cNvPicPr preferRelativeResize="0"/>
          <p:nvPr/>
        </p:nvPicPr>
        <p:blipFill rotWithShape="1">
          <a:blip r:embed="rId3">
            <a:alphaModFix/>
          </a:blip>
          <a:srcRect l="43505" t="15080" r="46073" b="67099"/>
          <a:stretch/>
        </p:blipFill>
        <p:spPr>
          <a:xfrm>
            <a:off x="4019050" y="2053050"/>
            <a:ext cx="95035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7"/>
          <p:cNvPicPr preferRelativeResize="0"/>
          <p:nvPr/>
        </p:nvPicPr>
        <p:blipFill rotWithShape="1">
          <a:blip r:embed="rId3">
            <a:alphaModFix/>
          </a:blip>
          <a:srcRect l="54469" t="16200" r="31371" b="65978"/>
          <a:stretch/>
        </p:blipFill>
        <p:spPr>
          <a:xfrm>
            <a:off x="5002025" y="2118350"/>
            <a:ext cx="1255049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7"/>
          <p:cNvPicPr preferRelativeResize="0"/>
          <p:nvPr/>
        </p:nvPicPr>
        <p:blipFill rotWithShape="1">
          <a:blip r:embed="rId3">
            <a:alphaModFix/>
          </a:blip>
          <a:srcRect l="68397" t="15080" r="10602" b="67099"/>
          <a:stretch/>
        </p:blipFill>
        <p:spPr>
          <a:xfrm>
            <a:off x="62897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7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8224276" y="2067625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8"/>
          <p:cNvPicPr preferRelativeResize="0"/>
          <p:nvPr/>
        </p:nvPicPr>
        <p:blipFill rotWithShape="1">
          <a:blip r:embed="rId3">
            <a:alphaModFix/>
          </a:blip>
          <a:srcRect l="842" t="32154" r="55743" b="50024"/>
          <a:stretch/>
        </p:blipFill>
        <p:spPr>
          <a:xfrm>
            <a:off x="30625" y="2053050"/>
            <a:ext cx="395940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8"/>
          <p:cNvPicPr preferRelativeResize="0"/>
          <p:nvPr/>
        </p:nvPicPr>
        <p:blipFill rotWithShape="1">
          <a:blip r:embed="rId3">
            <a:alphaModFix/>
          </a:blip>
          <a:srcRect l="43505" t="15080" r="46073" b="67099"/>
          <a:stretch/>
        </p:blipFill>
        <p:spPr>
          <a:xfrm>
            <a:off x="4019050" y="2053050"/>
            <a:ext cx="950350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 rotWithShape="1">
          <a:blip r:embed="rId3">
            <a:alphaModFix/>
          </a:blip>
          <a:srcRect l="54469" t="16200" r="31371" b="65978"/>
          <a:stretch/>
        </p:blipFill>
        <p:spPr>
          <a:xfrm>
            <a:off x="5002025" y="2118350"/>
            <a:ext cx="1255049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 rotWithShape="1">
          <a:blip r:embed="rId3">
            <a:alphaModFix/>
          </a:blip>
          <a:srcRect l="68397" t="15080" r="10602" b="67099"/>
          <a:stretch/>
        </p:blipFill>
        <p:spPr>
          <a:xfrm>
            <a:off x="6289700" y="2053050"/>
            <a:ext cx="1915224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8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8224276" y="2067625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9"/>
          <p:cNvPicPr preferRelativeResize="0"/>
          <p:nvPr/>
        </p:nvPicPr>
        <p:blipFill rotWithShape="1">
          <a:blip r:embed="rId3">
            <a:alphaModFix/>
          </a:blip>
          <a:srcRect l="1080" t="49103" r="73324" b="33075"/>
          <a:stretch/>
        </p:blipFill>
        <p:spPr>
          <a:xfrm>
            <a:off x="30625" y="2053050"/>
            <a:ext cx="233437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9"/>
          <p:cNvPicPr preferRelativeResize="0"/>
          <p:nvPr/>
        </p:nvPicPr>
        <p:blipFill rotWithShape="1">
          <a:blip r:embed="rId3">
            <a:alphaModFix/>
          </a:blip>
          <a:srcRect l="28713" t="49353" r="57524" b="32826"/>
          <a:stretch/>
        </p:blipFill>
        <p:spPr>
          <a:xfrm>
            <a:off x="2589875" y="2053050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9"/>
          <p:cNvPicPr preferRelativeResize="0"/>
          <p:nvPr/>
        </p:nvPicPr>
        <p:blipFill rotWithShape="1">
          <a:blip r:embed="rId3">
            <a:alphaModFix/>
          </a:blip>
          <a:srcRect l="42042" t="49613" r="43798" b="32565"/>
          <a:stretch/>
        </p:blipFill>
        <p:spPr>
          <a:xfrm>
            <a:off x="3779650" y="2118350"/>
            <a:ext cx="1255049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9"/>
          <p:cNvPicPr preferRelativeResize="0"/>
          <p:nvPr/>
        </p:nvPicPr>
        <p:blipFill rotWithShape="1">
          <a:blip r:embed="rId3">
            <a:alphaModFix/>
          </a:blip>
          <a:srcRect l="56969" t="49477" r="29269" b="32701"/>
          <a:stretch/>
        </p:blipFill>
        <p:spPr>
          <a:xfrm>
            <a:off x="5116918" y="2092975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9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6526751" y="2092988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30"/>
          <p:cNvPicPr preferRelativeResize="0"/>
          <p:nvPr/>
        </p:nvPicPr>
        <p:blipFill rotWithShape="1">
          <a:blip r:embed="rId3">
            <a:alphaModFix/>
          </a:blip>
          <a:srcRect l="1080" t="49103" r="73324" b="33075"/>
          <a:stretch/>
        </p:blipFill>
        <p:spPr>
          <a:xfrm>
            <a:off x="30625" y="2053050"/>
            <a:ext cx="233437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30"/>
          <p:cNvPicPr preferRelativeResize="0"/>
          <p:nvPr/>
        </p:nvPicPr>
        <p:blipFill rotWithShape="1">
          <a:blip r:embed="rId3">
            <a:alphaModFix/>
          </a:blip>
          <a:srcRect l="28713" t="49353" r="57524" b="32826"/>
          <a:stretch/>
        </p:blipFill>
        <p:spPr>
          <a:xfrm>
            <a:off x="2589875" y="2053050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30"/>
          <p:cNvPicPr preferRelativeResize="0"/>
          <p:nvPr/>
        </p:nvPicPr>
        <p:blipFill rotWithShape="1">
          <a:blip r:embed="rId3">
            <a:alphaModFix/>
          </a:blip>
          <a:srcRect l="42042" t="49613" r="43798" b="32565"/>
          <a:stretch/>
        </p:blipFill>
        <p:spPr>
          <a:xfrm>
            <a:off x="3779650" y="2118350"/>
            <a:ext cx="1255049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0"/>
          <p:cNvPicPr preferRelativeResize="0"/>
          <p:nvPr/>
        </p:nvPicPr>
        <p:blipFill rotWithShape="1">
          <a:blip r:embed="rId3">
            <a:alphaModFix/>
          </a:blip>
          <a:srcRect l="56969" t="49477" r="29269" b="32701"/>
          <a:stretch/>
        </p:blipFill>
        <p:spPr>
          <a:xfrm>
            <a:off x="5116918" y="2092975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0"/>
          <p:cNvPicPr preferRelativeResize="0"/>
          <p:nvPr/>
        </p:nvPicPr>
        <p:blipFill rotWithShape="1">
          <a:blip r:embed="rId3">
            <a:alphaModFix/>
          </a:blip>
          <a:srcRect l="89609" t="15079" r="-30" b="67099"/>
          <a:stretch/>
        </p:blipFill>
        <p:spPr>
          <a:xfrm>
            <a:off x="6526751" y="2092988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31"/>
          <p:cNvPicPr preferRelativeResize="0"/>
          <p:nvPr/>
        </p:nvPicPr>
        <p:blipFill rotWithShape="1">
          <a:blip r:embed="rId3">
            <a:alphaModFix/>
          </a:blip>
          <a:srcRect l="205" t="66550" r="80244" b="15628"/>
          <a:stretch/>
        </p:blipFill>
        <p:spPr>
          <a:xfrm>
            <a:off x="30625" y="2053050"/>
            <a:ext cx="178302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1"/>
          <p:cNvPicPr preferRelativeResize="0"/>
          <p:nvPr/>
        </p:nvPicPr>
        <p:blipFill rotWithShape="1">
          <a:blip r:embed="rId3">
            <a:alphaModFix/>
          </a:blip>
          <a:srcRect l="19886" t="66678" r="67942" b="15500"/>
          <a:stretch/>
        </p:blipFill>
        <p:spPr>
          <a:xfrm>
            <a:off x="2248900" y="2053050"/>
            <a:ext cx="110997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31"/>
          <p:cNvPicPr preferRelativeResize="0"/>
          <p:nvPr/>
        </p:nvPicPr>
        <p:blipFill rotWithShape="1">
          <a:blip r:embed="rId3">
            <a:alphaModFix/>
          </a:blip>
          <a:srcRect l="30725" t="66776" r="56752" b="15402"/>
          <a:stretch/>
        </p:blipFill>
        <p:spPr>
          <a:xfrm>
            <a:off x="3462025" y="2078425"/>
            <a:ext cx="1109976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31"/>
          <p:cNvPicPr preferRelativeResize="0"/>
          <p:nvPr/>
        </p:nvPicPr>
        <p:blipFill rotWithShape="1">
          <a:blip r:embed="rId3">
            <a:alphaModFix/>
          </a:blip>
          <a:srcRect l="42731" t="67549" r="43506" b="14629"/>
          <a:stretch/>
        </p:blipFill>
        <p:spPr>
          <a:xfrm>
            <a:off x="4775943" y="2092988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31"/>
          <p:cNvPicPr preferRelativeResize="0"/>
          <p:nvPr/>
        </p:nvPicPr>
        <p:blipFill rotWithShape="1">
          <a:blip r:embed="rId3">
            <a:alphaModFix/>
          </a:blip>
          <a:srcRect l="58427" t="67172" r="31152" b="15006"/>
          <a:stretch/>
        </p:blipFill>
        <p:spPr>
          <a:xfrm>
            <a:off x="6475976" y="2092988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11156" t="3147" r="60557" b="66417"/>
          <a:stretch/>
        </p:blipFill>
        <p:spPr>
          <a:xfrm>
            <a:off x="1612125" y="705750"/>
            <a:ext cx="5919750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32"/>
          <p:cNvPicPr preferRelativeResize="0"/>
          <p:nvPr/>
        </p:nvPicPr>
        <p:blipFill rotWithShape="1">
          <a:blip r:embed="rId3">
            <a:alphaModFix/>
          </a:blip>
          <a:srcRect l="205" t="66550" r="80244" b="15628"/>
          <a:stretch/>
        </p:blipFill>
        <p:spPr>
          <a:xfrm>
            <a:off x="30625" y="2053050"/>
            <a:ext cx="178302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2"/>
          <p:cNvPicPr preferRelativeResize="0"/>
          <p:nvPr/>
        </p:nvPicPr>
        <p:blipFill rotWithShape="1">
          <a:blip r:embed="rId3">
            <a:alphaModFix/>
          </a:blip>
          <a:srcRect l="19886" t="66678" r="67942" b="15500"/>
          <a:stretch/>
        </p:blipFill>
        <p:spPr>
          <a:xfrm>
            <a:off x="2248900" y="2053050"/>
            <a:ext cx="1109976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2"/>
          <p:cNvPicPr preferRelativeResize="0"/>
          <p:nvPr/>
        </p:nvPicPr>
        <p:blipFill rotWithShape="1">
          <a:blip r:embed="rId3">
            <a:alphaModFix/>
          </a:blip>
          <a:srcRect l="30725" t="66776" r="56752" b="15402"/>
          <a:stretch/>
        </p:blipFill>
        <p:spPr>
          <a:xfrm>
            <a:off x="3462025" y="2078425"/>
            <a:ext cx="1109976" cy="98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32"/>
          <p:cNvPicPr preferRelativeResize="0"/>
          <p:nvPr/>
        </p:nvPicPr>
        <p:blipFill rotWithShape="1">
          <a:blip r:embed="rId3">
            <a:alphaModFix/>
          </a:blip>
          <a:srcRect l="42731" t="67549" r="43506" b="14629"/>
          <a:stretch/>
        </p:blipFill>
        <p:spPr>
          <a:xfrm>
            <a:off x="4775943" y="2092988"/>
            <a:ext cx="1255049" cy="10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2"/>
          <p:cNvPicPr preferRelativeResize="0"/>
          <p:nvPr/>
        </p:nvPicPr>
        <p:blipFill rotWithShape="1">
          <a:blip r:embed="rId3">
            <a:alphaModFix/>
          </a:blip>
          <a:srcRect l="58427" t="67172" r="31152" b="15006"/>
          <a:stretch/>
        </p:blipFill>
        <p:spPr>
          <a:xfrm>
            <a:off x="6475976" y="2092988"/>
            <a:ext cx="950350" cy="103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33"/>
          <p:cNvPicPr preferRelativeResize="0"/>
          <p:nvPr/>
        </p:nvPicPr>
        <p:blipFill rotWithShape="1">
          <a:blip r:embed="rId3">
            <a:alphaModFix/>
          </a:blip>
          <a:srcRect r="74654" b="79011"/>
          <a:stretch/>
        </p:blipFill>
        <p:spPr>
          <a:xfrm>
            <a:off x="92600" y="1991425"/>
            <a:ext cx="229415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33"/>
          <p:cNvPicPr preferRelativeResize="0"/>
          <p:nvPr/>
        </p:nvPicPr>
        <p:blipFill rotWithShape="1">
          <a:blip r:embed="rId3">
            <a:alphaModFix/>
          </a:blip>
          <a:srcRect l="26307" r="62551" b="79011"/>
          <a:stretch/>
        </p:blipFill>
        <p:spPr>
          <a:xfrm>
            <a:off x="2473825" y="1991425"/>
            <a:ext cx="10083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3"/>
          <p:cNvPicPr preferRelativeResize="0"/>
          <p:nvPr/>
        </p:nvPicPr>
        <p:blipFill rotWithShape="1">
          <a:blip r:embed="rId3">
            <a:alphaModFix/>
          </a:blip>
          <a:srcRect l="36888" r="47643" b="79011"/>
          <a:stretch/>
        </p:blipFill>
        <p:spPr>
          <a:xfrm>
            <a:off x="3431425" y="1991425"/>
            <a:ext cx="14001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33"/>
          <p:cNvPicPr preferRelativeResize="0"/>
          <p:nvPr/>
        </p:nvPicPr>
        <p:blipFill rotWithShape="1">
          <a:blip r:embed="rId3">
            <a:alphaModFix/>
          </a:blip>
          <a:srcRect l="52277" r="32254" b="79011"/>
          <a:stretch/>
        </p:blipFill>
        <p:spPr>
          <a:xfrm>
            <a:off x="4824299" y="1991425"/>
            <a:ext cx="14001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3"/>
          <p:cNvPicPr preferRelativeResize="0"/>
          <p:nvPr/>
        </p:nvPicPr>
        <p:blipFill rotWithShape="1">
          <a:blip r:embed="rId3">
            <a:alphaModFix/>
          </a:blip>
          <a:srcRect l="66941" r="18711" b="79011"/>
          <a:stretch/>
        </p:blipFill>
        <p:spPr>
          <a:xfrm>
            <a:off x="61518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34"/>
          <p:cNvPicPr preferRelativeResize="0"/>
          <p:nvPr/>
        </p:nvPicPr>
        <p:blipFill rotWithShape="1">
          <a:blip r:embed="rId3">
            <a:alphaModFix/>
          </a:blip>
          <a:srcRect r="74654" b="79011"/>
          <a:stretch/>
        </p:blipFill>
        <p:spPr>
          <a:xfrm>
            <a:off x="92600" y="1991425"/>
            <a:ext cx="229415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4"/>
          <p:cNvPicPr preferRelativeResize="0"/>
          <p:nvPr/>
        </p:nvPicPr>
        <p:blipFill rotWithShape="1">
          <a:blip r:embed="rId3">
            <a:alphaModFix/>
          </a:blip>
          <a:srcRect l="26307" r="62551" b="79011"/>
          <a:stretch/>
        </p:blipFill>
        <p:spPr>
          <a:xfrm>
            <a:off x="2473825" y="1991425"/>
            <a:ext cx="10083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34"/>
          <p:cNvPicPr preferRelativeResize="0"/>
          <p:nvPr/>
        </p:nvPicPr>
        <p:blipFill rotWithShape="1">
          <a:blip r:embed="rId3">
            <a:alphaModFix/>
          </a:blip>
          <a:srcRect l="36888" r="47643" b="79011"/>
          <a:stretch/>
        </p:blipFill>
        <p:spPr>
          <a:xfrm>
            <a:off x="3431425" y="1991425"/>
            <a:ext cx="14001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34"/>
          <p:cNvPicPr preferRelativeResize="0"/>
          <p:nvPr/>
        </p:nvPicPr>
        <p:blipFill rotWithShape="1">
          <a:blip r:embed="rId3">
            <a:alphaModFix/>
          </a:blip>
          <a:srcRect l="52277" r="32254" b="79011"/>
          <a:stretch/>
        </p:blipFill>
        <p:spPr>
          <a:xfrm>
            <a:off x="4824299" y="1991425"/>
            <a:ext cx="14001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4"/>
          <p:cNvPicPr preferRelativeResize="0"/>
          <p:nvPr/>
        </p:nvPicPr>
        <p:blipFill rotWithShape="1">
          <a:blip r:embed="rId3">
            <a:alphaModFix/>
          </a:blip>
          <a:srcRect l="66941" r="18711" b="79011"/>
          <a:stretch/>
        </p:blipFill>
        <p:spPr>
          <a:xfrm>
            <a:off x="61518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35"/>
          <p:cNvPicPr preferRelativeResize="0"/>
          <p:nvPr/>
        </p:nvPicPr>
        <p:blipFill rotWithShape="1">
          <a:blip r:embed="rId3">
            <a:alphaModFix/>
          </a:blip>
          <a:srcRect t="19809" r="82589" b="59201"/>
          <a:stretch/>
        </p:blipFill>
        <p:spPr>
          <a:xfrm>
            <a:off x="78075" y="1991425"/>
            <a:ext cx="1575950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5"/>
          <p:cNvPicPr preferRelativeResize="0"/>
          <p:nvPr/>
        </p:nvPicPr>
        <p:blipFill rotWithShape="1">
          <a:blip r:embed="rId3">
            <a:alphaModFix/>
          </a:blip>
          <a:srcRect l="18963" t="19941" r="66288" b="59069"/>
          <a:stretch/>
        </p:blipFill>
        <p:spPr>
          <a:xfrm>
            <a:off x="1762875" y="1991425"/>
            <a:ext cx="13348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5"/>
          <p:cNvPicPr preferRelativeResize="0"/>
          <p:nvPr/>
        </p:nvPicPr>
        <p:blipFill rotWithShape="1">
          <a:blip r:embed="rId3">
            <a:alphaModFix/>
          </a:blip>
          <a:srcRect l="34273" t="19679" r="52822" b="59331"/>
          <a:stretch/>
        </p:blipFill>
        <p:spPr>
          <a:xfrm>
            <a:off x="3148500" y="1991425"/>
            <a:ext cx="1167974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5"/>
          <p:cNvPicPr preferRelativeResize="0"/>
          <p:nvPr/>
        </p:nvPicPr>
        <p:blipFill rotWithShape="1">
          <a:blip r:embed="rId3">
            <a:alphaModFix/>
          </a:blip>
          <a:srcRect l="47948" t="20073" r="23677" b="58937"/>
          <a:stretch/>
        </p:blipFill>
        <p:spPr>
          <a:xfrm>
            <a:off x="4476075" y="1991425"/>
            <a:ext cx="2568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5"/>
          <p:cNvPicPr preferRelativeResize="0"/>
          <p:nvPr/>
        </p:nvPicPr>
        <p:blipFill rotWithShape="1">
          <a:blip r:embed="rId3">
            <a:alphaModFix/>
          </a:blip>
          <a:srcRect l="66941" r="18711" b="79011"/>
          <a:stretch/>
        </p:blipFill>
        <p:spPr>
          <a:xfrm>
            <a:off x="73343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6"/>
          <p:cNvPicPr preferRelativeResize="0"/>
          <p:nvPr/>
        </p:nvPicPr>
        <p:blipFill rotWithShape="1">
          <a:blip r:embed="rId3">
            <a:alphaModFix/>
          </a:blip>
          <a:srcRect t="19809" r="82589" b="59201"/>
          <a:stretch/>
        </p:blipFill>
        <p:spPr>
          <a:xfrm>
            <a:off x="78075" y="1991425"/>
            <a:ext cx="1575950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6"/>
          <p:cNvPicPr preferRelativeResize="0"/>
          <p:nvPr/>
        </p:nvPicPr>
        <p:blipFill rotWithShape="1">
          <a:blip r:embed="rId3">
            <a:alphaModFix/>
          </a:blip>
          <a:srcRect l="18963" t="19941" r="66288" b="59069"/>
          <a:stretch/>
        </p:blipFill>
        <p:spPr>
          <a:xfrm>
            <a:off x="1762875" y="1991425"/>
            <a:ext cx="133482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36"/>
          <p:cNvPicPr preferRelativeResize="0"/>
          <p:nvPr/>
        </p:nvPicPr>
        <p:blipFill rotWithShape="1">
          <a:blip r:embed="rId3">
            <a:alphaModFix/>
          </a:blip>
          <a:srcRect l="34273" t="19679" r="52822" b="59331"/>
          <a:stretch/>
        </p:blipFill>
        <p:spPr>
          <a:xfrm>
            <a:off x="3148500" y="1991425"/>
            <a:ext cx="1167974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36"/>
          <p:cNvPicPr preferRelativeResize="0"/>
          <p:nvPr/>
        </p:nvPicPr>
        <p:blipFill rotWithShape="1">
          <a:blip r:embed="rId3">
            <a:alphaModFix/>
          </a:blip>
          <a:srcRect l="47948" t="20073" r="23677" b="58937"/>
          <a:stretch/>
        </p:blipFill>
        <p:spPr>
          <a:xfrm>
            <a:off x="4476075" y="1991425"/>
            <a:ext cx="2568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36"/>
          <p:cNvPicPr preferRelativeResize="0"/>
          <p:nvPr/>
        </p:nvPicPr>
        <p:blipFill rotWithShape="1">
          <a:blip r:embed="rId3">
            <a:alphaModFix/>
          </a:blip>
          <a:srcRect l="66941" r="18711" b="79011"/>
          <a:stretch/>
        </p:blipFill>
        <p:spPr>
          <a:xfrm>
            <a:off x="73343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37"/>
          <p:cNvPicPr preferRelativeResize="0"/>
          <p:nvPr/>
        </p:nvPicPr>
        <p:blipFill rotWithShape="1">
          <a:blip r:embed="rId3">
            <a:alphaModFix/>
          </a:blip>
          <a:srcRect l="351" t="39505" r="85301" b="39505"/>
          <a:stretch/>
        </p:blipFill>
        <p:spPr>
          <a:xfrm>
            <a:off x="780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7"/>
          <p:cNvPicPr preferRelativeResize="0"/>
          <p:nvPr/>
        </p:nvPicPr>
        <p:blipFill rotWithShape="1">
          <a:blip r:embed="rId3">
            <a:alphaModFix/>
          </a:blip>
          <a:srcRect l="13476" t="39505" r="65728" b="39505"/>
          <a:stretch/>
        </p:blipFill>
        <p:spPr>
          <a:xfrm>
            <a:off x="1266375" y="1991425"/>
            <a:ext cx="1882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7"/>
          <p:cNvPicPr preferRelativeResize="0"/>
          <p:nvPr/>
        </p:nvPicPr>
        <p:blipFill rotWithShape="1">
          <a:blip r:embed="rId3">
            <a:alphaModFix/>
          </a:blip>
          <a:srcRect l="36124" t="39505" r="38993" b="39505"/>
          <a:stretch/>
        </p:blipFill>
        <p:spPr>
          <a:xfrm>
            <a:off x="3148500" y="1991425"/>
            <a:ext cx="22522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7"/>
          <p:cNvPicPr preferRelativeResize="0"/>
          <p:nvPr/>
        </p:nvPicPr>
        <p:blipFill rotWithShape="1">
          <a:blip r:embed="rId3">
            <a:alphaModFix/>
          </a:blip>
          <a:srcRect l="59364" t="39505" r="27467" b="39505"/>
          <a:stretch/>
        </p:blipFill>
        <p:spPr>
          <a:xfrm>
            <a:off x="5251750" y="1991425"/>
            <a:ext cx="1191874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37"/>
          <p:cNvPicPr preferRelativeResize="0"/>
          <p:nvPr/>
        </p:nvPicPr>
        <p:blipFill rotWithShape="1">
          <a:blip r:embed="rId3">
            <a:alphaModFix/>
          </a:blip>
          <a:srcRect l="71089" t="39505" r="14564" b="39505"/>
          <a:stretch/>
        </p:blipFill>
        <p:spPr>
          <a:xfrm>
            <a:off x="6220149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37"/>
          <p:cNvPicPr preferRelativeResize="0"/>
          <p:nvPr/>
        </p:nvPicPr>
        <p:blipFill rotWithShape="1">
          <a:blip r:embed="rId3">
            <a:alphaModFix/>
          </a:blip>
          <a:srcRect l="84668" t="39505" r="985" b="39505"/>
          <a:stretch/>
        </p:blipFill>
        <p:spPr>
          <a:xfrm>
            <a:off x="7518724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8"/>
          <p:cNvPicPr preferRelativeResize="0"/>
          <p:nvPr/>
        </p:nvPicPr>
        <p:blipFill rotWithShape="1">
          <a:blip r:embed="rId3">
            <a:alphaModFix/>
          </a:blip>
          <a:srcRect l="351" t="39505" r="85301" b="39505"/>
          <a:stretch/>
        </p:blipFill>
        <p:spPr>
          <a:xfrm>
            <a:off x="78075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38"/>
          <p:cNvPicPr preferRelativeResize="0"/>
          <p:nvPr/>
        </p:nvPicPr>
        <p:blipFill rotWithShape="1">
          <a:blip r:embed="rId3">
            <a:alphaModFix/>
          </a:blip>
          <a:srcRect l="13476" t="39505" r="65728" b="39505"/>
          <a:stretch/>
        </p:blipFill>
        <p:spPr>
          <a:xfrm>
            <a:off x="1266375" y="1991425"/>
            <a:ext cx="1882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38"/>
          <p:cNvPicPr preferRelativeResize="0"/>
          <p:nvPr/>
        </p:nvPicPr>
        <p:blipFill rotWithShape="1">
          <a:blip r:embed="rId3">
            <a:alphaModFix/>
          </a:blip>
          <a:srcRect l="36124" t="39505" r="38993" b="39505"/>
          <a:stretch/>
        </p:blipFill>
        <p:spPr>
          <a:xfrm>
            <a:off x="3148500" y="1991425"/>
            <a:ext cx="22522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8"/>
          <p:cNvPicPr preferRelativeResize="0"/>
          <p:nvPr/>
        </p:nvPicPr>
        <p:blipFill rotWithShape="1">
          <a:blip r:embed="rId3">
            <a:alphaModFix/>
          </a:blip>
          <a:srcRect l="59364" t="39505" r="27467" b="39505"/>
          <a:stretch/>
        </p:blipFill>
        <p:spPr>
          <a:xfrm>
            <a:off x="5251750" y="1991425"/>
            <a:ext cx="1191874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8"/>
          <p:cNvPicPr preferRelativeResize="0"/>
          <p:nvPr/>
        </p:nvPicPr>
        <p:blipFill rotWithShape="1">
          <a:blip r:embed="rId3">
            <a:alphaModFix/>
          </a:blip>
          <a:srcRect l="71089" t="39505" r="14564" b="39505"/>
          <a:stretch/>
        </p:blipFill>
        <p:spPr>
          <a:xfrm>
            <a:off x="6220149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8"/>
          <p:cNvPicPr preferRelativeResize="0"/>
          <p:nvPr/>
        </p:nvPicPr>
        <p:blipFill rotWithShape="1">
          <a:blip r:embed="rId3">
            <a:alphaModFix/>
          </a:blip>
          <a:srcRect l="84668" t="39505" r="985" b="39505"/>
          <a:stretch/>
        </p:blipFill>
        <p:spPr>
          <a:xfrm>
            <a:off x="7518724" y="1991425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Google Shape;245;p39"/>
          <p:cNvPicPr preferRelativeResize="0"/>
          <p:nvPr/>
        </p:nvPicPr>
        <p:blipFill rotWithShape="1">
          <a:blip r:embed="rId3">
            <a:alphaModFix/>
          </a:blip>
          <a:srcRect l="1380" t="59711" r="77825" b="19299"/>
          <a:stretch/>
        </p:blipFill>
        <p:spPr>
          <a:xfrm>
            <a:off x="78075" y="1991425"/>
            <a:ext cx="1882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9"/>
          <p:cNvPicPr preferRelativeResize="0"/>
          <p:nvPr/>
        </p:nvPicPr>
        <p:blipFill rotWithShape="1">
          <a:blip r:embed="rId3">
            <a:alphaModFix/>
          </a:blip>
          <a:srcRect l="23313" t="60383" r="49792" b="18627"/>
          <a:stretch/>
        </p:blipFill>
        <p:spPr>
          <a:xfrm>
            <a:off x="2063350" y="2065925"/>
            <a:ext cx="2434149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9"/>
          <p:cNvPicPr preferRelativeResize="0"/>
          <p:nvPr/>
        </p:nvPicPr>
        <p:blipFill rotWithShape="1">
          <a:blip r:embed="rId3">
            <a:alphaModFix/>
          </a:blip>
          <a:srcRect l="51744" t="62068" r="18018" b="16942"/>
          <a:stretch/>
        </p:blipFill>
        <p:spPr>
          <a:xfrm>
            <a:off x="4681950" y="2140425"/>
            <a:ext cx="2736899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9"/>
          <p:cNvPicPr preferRelativeResize="0"/>
          <p:nvPr/>
        </p:nvPicPr>
        <p:blipFill rotWithShape="1">
          <a:blip r:embed="rId3">
            <a:alphaModFix/>
          </a:blip>
          <a:srcRect l="83488" t="59711" r="2164" b="19299"/>
          <a:stretch/>
        </p:blipFill>
        <p:spPr>
          <a:xfrm>
            <a:off x="7603312" y="1991413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40"/>
          <p:cNvPicPr preferRelativeResize="0"/>
          <p:nvPr/>
        </p:nvPicPr>
        <p:blipFill rotWithShape="1">
          <a:blip r:embed="rId3">
            <a:alphaModFix/>
          </a:blip>
          <a:srcRect l="1380" t="59711" r="77825" b="19299"/>
          <a:stretch/>
        </p:blipFill>
        <p:spPr>
          <a:xfrm>
            <a:off x="78075" y="1991425"/>
            <a:ext cx="1882125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40"/>
          <p:cNvPicPr preferRelativeResize="0"/>
          <p:nvPr/>
        </p:nvPicPr>
        <p:blipFill rotWithShape="1">
          <a:blip r:embed="rId3">
            <a:alphaModFix/>
          </a:blip>
          <a:srcRect l="23313" t="60383" r="49792" b="18627"/>
          <a:stretch/>
        </p:blipFill>
        <p:spPr>
          <a:xfrm>
            <a:off x="2063350" y="2065925"/>
            <a:ext cx="2434149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40"/>
          <p:cNvPicPr preferRelativeResize="0"/>
          <p:nvPr/>
        </p:nvPicPr>
        <p:blipFill rotWithShape="1">
          <a:blip r:embed="rId3">
            <a:alphaModFix/>
          </a:blip>
          <a:srcRect l="51744" t="62068" r="18018" b="16942"/>
          <a:stretch/>
        </p:blipFill>
        <p:spPr>
          <a:xfrm>
            <a:off x="4681950" y="2140425"/>
            <a:ext cx="2736899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40"/>
          <p:cNvPicPr preferRelativeResize="0"/>
          <p:nvPr/>
        </p:nvPicPr>
        <p:blipFill rotWithShape="1">
          <a:blip r:embed="rId3">
            <a:alphaModFix/>
          </a:blip>
          <a:srcRect l="83488" t="59711" r="2164" b="19299"/>
          <a:stretch/>
        </p:blipFill>
        <p:spPr>
          <a:xfrm>
            <a:off x="7603312" y="1991413"/>
            <a:ext cx="12985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41"/>
          <p:cNvPicPr preferRelativeResize="0"/>
          <p:nvPr/>
        </p:nvPicPr>
        <p:blipFill rotWithShape="1">
          <a:blip r:embed="rId3">
            <a:alphaModFix/>
          </a:blip>
          <a:srcRect l="351" t="77663" r="85301" b="1347"/>
          <a:stretch/>
        </p:blipFill>
        <p:spPr>
          <a:xfrm>
            <a:off x="78075" y="1991425"/>
            <a:ext cx="129860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41"/>
          <p:cNvPicPr preferRelativeResize="0"/>
          <p:nvPr/>
        </p:nvPicPr>
        <p:blipFill rotWithShape="1">
          <a:blip r:embed="rId3">
            <a:alphaModFix/>
          </a:blip>
          <a:srcRect l="14699" t="79011" r="63886"/>
          <a:stretch/>
        </p:blipFill>
        <p:spPr>
          <a:xfrm>
            <a:off x="1376675" y="2065925"/>
            <a:ext cx="193825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1"/>
          <p:cNvPicPr preferRelativeResize="0"/>
          <p:nvPr/>
        </p:nvPicPr>
        <p:blipFill rotWithShape="1">
          <a:blip r:embed="rId3">
            <a:alphaModFix/>
          </a:blip>
          <a:srcRect l="35083" t="80694" r="53394" b="-1683"/>
          <a:stretch/>
        </p:blipFill>
        <p:spPr>
          <a:xfrm>
            <a:off x="3221825" y="2140425"/>
            <a:ext cx="104290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41"/>
          <p:cNvPicPr preferRelativeResize="0"/>
          <p:nvPr/>
        </p:nvPicPr>
        <p:blipFill rotWithShape="1">
          <a:blip r:embed="rId3">
            <a:alphaModFix/>
          </a:blip>
          <a:srcRect l="83488" t="59711" r="2164" b="19299"/>
          <a:stretch/>
        </p:blipFill>
        <p:spPr>
          <a:xfrm>
            <a:off x="7100487" y="2065913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41"/>
          <p:cNvPicPr preferRelativeResize="0"/>
          <p:nvPr/>
        </p:nvPicPr>
        <p:blipFill rotWithShape="1">
          <a:blip r:embed="rId3">
            <a:alphaModFix/>
          </a:blip>
          <a:srcRect l="44819" t="79011" r="31594"/>
          <a:stretch/>
        </p:blipFill>
        <p:spPr>
          <a:xfrm>
            <a:off x="4391674" y="2065925"/>
            <a:ext cx="21348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l="40692" t="2851" r="31021" b="66712"/>
          <a:stretch/>
        </p:blipFill>
        <p:spPr>
          <a:xfrm>
            <a:off x="1612125" y="705750"/>
            <a:ext cx="5919750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42"/>
          <p:cNvPicPr preferRelativeResize="0"/>
          <p:nvPr/>
        </p:nvPicPr>
        <p:blipFill rotWithShape="1">
          <a:blip r:embed="rId3">
            <a:alphaModFix/>
          </a:blip>
          <a:srcRect l="351" t="77663" r="85301" b="1347"/>
          <a:stretch/>
        </p:blipFill>
        <p:spPr>
          <a:xfrm>
            <a:off x="78075" y="1991425"/>
            <a:ext cx="129860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42"/>
          <p:cNvPicPr preferRelativeResize="0"/>
          <p:nvPr/>
        </p:nvPicPr>
        <p:blipFill rotWithShape="1">
          <a:blip r:embed="rId3">
            <a:alphaModFix/>
          </a:blip>
          <a:srcRect l="14699" t="79011" r="63886"/>
          <a:stretch/>
        </p:blipFill>
        <p:spPr>
          <a:xfrm>
            <a:off x="1376675" y="2065925"/>
            <a:ext cx="193825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42"/>
          <p:cNvPicPr preferRelativeResize="0"/>
          <p:nvPr/>
        </p:nvPicPr>
        <p:blipFill rotWithShape="1">
          <a:blip r:embed="rId3">
            <a:alphaModFix/>
          </a:blip>
          <a:srcRect l="35083" t="80694" r="53394" b="-1683"/>
          <a:stretch/>
        </p:blipFill>
        <p:spPr>
          <a:xfrm>
            <a:off x="3221825" y="2140425"/>
            <a:ext cx="1042901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42"/>
          <p:cNvPicPr preferRelativeResize="0"/>
          <p:nvPr/>
        </p:nvPicPr>
        <p:blipFill rotWithShape="1">
          <a:blip r:embed="rId3">
            <a:alphaModFix/>
          </a:blip>
          <a:srcRect l="83488" t="59711" r="2164" b="19299"/>
          <a:stretch/>
        </p:blipFill>
        <p:spPr>
          <a:xfrm>
            <a:off x="7100487" y="2065913"/>
            <a:ext cx="1298576" cy="1160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42"/>
          <p:cNvPicPr preferRelativeResize="0"/>
          <p:nvPr/>
        </p:nvPicPr>
        <p:blipFill rotWithShape="1">
          <a:blip r:embed="rId3">
            <a:alphaModFix/>
          </a:blip>
          <a:srcRect l="44819" t="79011" r="31594"/>
          <a:stretch/>
        </p:blipFill>
        <p:spPr>
          <a:xfrm>
            <a:off x="4391674" y="2065925"/>
            <a:ext cx="2134876" cy="1160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3"/>
          <p:cNvSpPr txBox="1">
            <a:spLocks noGrp="1"/>
          </p:cNvSpPr>
          <p:nvPr>
            <p:ph type="body" idx="1"/>
          </p:nvPr>
        </p:nvSpPr>
        <p:spPr>
          <a:xfrm>
            <a:off x="94300" y="253900"/>
            <a:ext cx="8737800" cy="4475546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1892" b="1" dirty="0">
                <a:solidFill>
                  <a:srgbClr val="FF0000"/>
                </a:solidFill>
              </a:rPr>
              <a:t>Okuma öğretimi slaytları </a:t>
            </a:r>
            <a:r>
              <a:rPr lang="tr" sz="14234" b="1" dirty="0">
                <a:solidFill>
                  <a:srgbClr val="FF0000"/>
                </a:solidFill>
              </a:rPr>
              <a:t>5</a:t>
            </a:r>
            <a:endParaRPr sz="14234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tr" sz="7560" b="1" dirty="0">
                <a:solidFill>
                  <a:srgbClr val="FF0000"/>
                </a:solidFill>
              </a:rPr>
              <a:t>Bitti</a:t>
            </a: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r>
              <a:rPr lang="tr" sz="11000" b="1" dirty="0">
                <a:solidFill>
                  <a:srgbClr val="FF0000"/>
                </a:solidFill>
              </a:rPr>
              <a:t>   6. Slayta </a:t>
            </a:r>
            <a:r>
              <a:rPr lang="tr" sz="11000" b="1" dirty="0" smtClean="0">
                <a:solidFill>
                  <a:srgbClr val="FF0000"/>
                </a:solidFill>
              </a:rPr>
              <a:t>Geçebilirsiniz</a:t>
            </a: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endParaRPr lang="tr" sz="1100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4386722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l="69603" t="3207" r="2110" b="66356"/>
          <a:stretch/>
        </p:blipFill>
        <p:spPr>
          <a:xfrm>
            <a:off x="1612125" y="705750"/>
            <a:ext cx="5919750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l="10564" t="36754" r="69441" b="32809"/>
          <a:stretch/>
        </p:blipFill>
        <p:spPr>
          <a:xfrm>
            <a:off x="2479850" y="734775"/>
            <a:ext cx="4184300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l="30042" t="37286" r="49964" b="32277"/>
          <a:stretch/>
        </p:blipFill>
        <p:spPr>
          <a:xfrm>
            <a:off x="2479850" y="734775"/>
            <a:ext cx="4184300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l="49840" t="37761" r="25235" b="31802"/>
          <a:stretch/>
        </p:blipFill>
        <p:spPr>
          <a:xfrm>
            <a:off x="1987750" y="734775"/>
            <a:ext cx="5216051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l="74591" t="38531" r="4194" b="31032"/>
          <a:stretch/>
        </p:blipFill>
        <p:spPr>
          <a:xfrm>
            <a:off x="2423025" y="734775"/>
            <a:ext cx="4439799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l="4464" t="69859" r="65932" b="-295"/>
          <a:stretch/>
        </p:blipFill>
        <p:spPr>
          <a:xfrm>
            <a:off x="1276800" y="734775"/>
            <a:ext cx="6195425" cy="37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Ekran Gösterisi (16:9)</PresentationFormat>
  <Paragraphs>12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Simple Light</vt:lpstr>
      <vt:lpstr>O-o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O-o</dc:title>
  <cp:lastModifiedBy>ET</cp:lastModifiedBy>
  <cp:revision>4</cp:revision>
  <dcterms:modified xsi:type="dcterms:W3CDTF">2021-12-18T19:53:10Z</dcterms:modified>
</cp:coreProperties>
</file>